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8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0" r:id="rId22"/>
    <p:sldId id="272" r:id="rId23"/>
    <p:sldId id="281" r:id="rId24"/>
    <p:sldId id="273" r:id="rId25"/>
    <p:sldId id="274" r:id="rId26"/>
    <p:sldId id="282" r:id="rId27"/>
    <p:sldId id="275" r:id="rId28"/>
    <p:sldId id="276" r:id="rId29"/>
    <p:sldId id="277" r:id="rId30"/>
    <p:sldId id="278" r:id="rId31"/>
    <p:sldId id="279" r:id="rId32"/>
  </p:sldIdLst>
  <p:sldSz cx="18288000" cy="10287000"/>
  <p:notesSz cx="6858000" cy="9144000"/>
  <p:embeddedFontLst>
    <p:embeddedFont>
      <p:font typeface="Amatic SC" panose="00000500000000000000" pitchFamily="2" charset="-79"/>
      <p:regular r:id="rId33"/>
      <p:bold r:id="rId34"/>
    </p:embeddedFont>
    <p:embeddedFont>
      <p:font typeface="Amsterdam One" panose="020B0604020202020204" charset="0"/>
      <p:regular r:id="rId35"/>
    </p:embeddedFont>
    <p:embeddedFont>
      <p:font typeface="Arimo" panose="020B0604020202020204" charset="0"/>
      <p:regular r:id="rId36"/>
    </p:embeddedFont>
    <p:embeddedFont>
      <p:font typeface="Canva Sans" panose="020B0604020202020204" charset="0"/>
      <p:regular r:id="rId37"/>
    </p:embeddedFont>
    <p:embeddedFont>
      <p:font typeface="Canva Sans" panose="020B0604020202020204" charset="0"/>
      <p:regular r:id="rId37"/>
    </p:embeddedFont>
    <p:embeddedFont>
      <p:font typeface="Horizon" panose="020B0604020202020204" charset="0"/>
      <p:regular r:id="rId38"/>
    </p:embeddedFont>
    <p:embeddedFont>
      <p:font typeface="IBM Plex Sans Condensed" panose="020B0506050203000203" pitchFamily="3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anose="020B080603050402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FE932-85D6-C8F3-1FE9-EA6252C32C11}" v="12" dt="2026-02-10T08:57:16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x, Michaela" userId="S::marx.m@stift-tilbeck.de::da845ec0-cc4d-4108-badf-0806715610c1" providerId="AD" clId="Web-{EC5C7328-11CC-3FF8-8B0A-A224C672A1B9}"/>
    <pc:docChg chg="modSld">
      <pc:chgData name="Marx, Michaela" userId="S::marx.m@stift-tilbeck.de::da845ec0-cc4d-4108-badf-0806715610c1" providerId="AD" clId="Web-{EC5C7328-11CC-3FF8-8B0A-A224C672A1B9}" dt="2026-01-14T09:02:57.637" v="743" actId="1076"/>
      <pc:docMkLst>
        <pc:docMk/>
      </pc:docMkLst>
      <pc:sldChg chg="modSp">
        <pc:chgData name="Marx, Michaela" userId="S::marx.m@stift-tilbeck.de::da845ec0-cc4d-4108-badf-0806715610c1" providerId="AD" clId="Web-{EC5C7328-11CC-3FF8-8B0A-A224C672A1B9}" dt="2026-01-14T07:47:30.617" v="37" actId="14100"/>
        <pc:sldMkLst>
          <pc:docMk/>
          <pc:sldMk cId="0" sldId="258"/>
        </pc:sldMkLst>
        <pc:spChg chg="mod">
          <ac:chgData name="Marx, Michaela" userId="S::marx.m@stift-tilbeck.de::da845ec0-cc4d-4108-badf-0806715610c1" providerId="AD" clId="Web-{EC5C7328-11CC-3FF8-8B0A-A224C672A1B9}" dt="2026-01-14T07:47:30.617" v="37" actId="14100"/>
          <ac:spMkLst>
            <pc:docMk/>
            <pc:sldMk cId="0" sldId="258"/>
            <ac:spMk id="7" creationId="{00000000-0000-0000-0000-000000000000}"/>
          </ac:spMkLst>
        </pc:spChg>
      </pc:sldChg>
      <pc:sldChg chg="modSp">
        <pc:chgData name="Marx, Michaela" userId="S::marx.m@stift-tilbeck.de::da845ec0-cc4d-4108-badf-0806715610c1" providerId="AD" clId="Web-{EC5C7328-11CC-3FF8-8B0A-A224C672A1B9}" dt="2026-01-14T07:47:48.929" v="44" actId="20577"/>
        <pc:sldMkLst>
          <pc:docMk/>
          <pc:sldMk cId="0" sldId="259"/>
        </pc:sldMkLst>
        <pc:spChg chg="mod">
          <ac:chgData name="Marx, Michaela" userId="S::marx.m@stift-tilbeck.de::da845ec0-cc4d-4108-badf-0806715610c1" providerId="AD" clId="Web-{EC5C7328-11CC-3FF8-8B0A-A224C672A1B9}" dt="2026-01-14T07:47:48.929" v="44" actId="20577"/>
          <ac:spMkLst>
            <pc:docMk/>
            <pc:sldMk cId="0" sldId="259"/>
            <ac:spMk id="5" creationId="{00000000-0000-0000-0000-000000000000}"/>
          </ac:spMkLst>
        </pc:spChg>
      </pc:sldChg>
      <pc:sldChg chg="addSp delSp modSp">
        <pc:chgData name="Marx, Michaela" userId="S::marx.m@stift-tilbeck.de::da845ec0-cc4d-4108-badf-0806715610c1" providerId="AD" clId="Web-{EC5C7328-11CC-3FF8-8B0A-A224C672A1B9}" dt="2026-01-14T07:57:20.525" v="200" actId="20577"/>
        <pc:sldMkLst>
          <pc:docMk/>
          <pc:sldMk cId="0" sldId="264"/>
        </pc:sldMkLst>
        <pc:spChg chg="mod">
          <ac:chgData name="Marx, Michaela" userId="S::marx.m@stift-tilbeck.de::da845ec0-cc4d-4108-badf-0806715610c1" providerId="AD" clId="Web-{EC5C7328-11CC-3FF8-8B0A-A224C672A1B9}" dt="2026-01-14T07:53:11.758" v="130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7:55:36.681" v="177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7:56:36.790" v="193" actId="20577"/>
          <ac:spMkLst>
            <pc:docMk/>
            <pc:sldMk cId="0" sldId="264"/>
            <ac:spMk id="8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7:56:59.243" v="197" actId="20577"/>
          <ac:spMkLst>
            <pc:docMk/>
            <pc:sldMk cId="0" sldId="264"/>
            <ac:spMk id="13" creationId="{00000000-0000-0000-0000-000000000000}"/>
          </ac:spMkLst>
        </pc:spChg>
        <pc:spChg chg="add mod">
          <ac:chgData name="Marx, Michaela" userId="S::marx.m@stift-tilbeck.de::da845ec0-cc4d-4108-badf-0806715610c1" providerId="AD" clId="Web-{EC5C7328-11CC-3FF8-8B0A-A224C672A1B9}" dt="2026-01-14T07:57:20.525" v="200" actId="20577"/>
          <ac:spMkLst>
            <pc:docMk/>
            <pc:sldMk cId="0" sldId="264"/>
            <ac:spMk id="26" creationId="{EB478913-AEF2-478D-D2FE-D59AA2B53A30}"/>
          </ac:spMkLst>
        </pc:spChg>
        <pc:grpChg chg="mod">
          <ac:chgData name="Marx, Michaela" userId="S::marx.m@stift-tilbeck.de::da845ec0-cc4d-4108-badf-0806715610c1" providerId="AD" clId="Web-{EC5C7328-11CC-3FF8-8B0A-A224C672A1B9}" dt="2026-01-14T07:57:05.774" v="198" actId="1076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Marx, Michaela" userId="S::marx.m@stift-tilbeck.de::da845ec0-cc4d-4108-badf-0806715610c1" providerId="AD" clId="Web-{EC5C7328-11CC-3FF8-8B0A-A224C672A1B9}" dt="2026-01-14T07:53:03.149" v="129" actId="1076"/>
          <ac:grpSpMkLst>
            <pc:docMk/>
            <pc:sldMk cId="0" sldId="264"/>
            <ac:grpSpMk id="9" creationId="{00000000-0000-0000-0000-000000000000}"/>
          </ac:grpSpMkLst>
        </pc:grpChg>
      </pc:sldChg>
      <pc:sldChg chg="modSp">
        <pc:chgData name="Marx, Michaela" userId="S::marx.m@stift-tilbeck.de::da845ec0-cc4d-4108-badf-0806715610c1" providerId="AD" clId="Web-{EC5C7328-11CC-3FF8-8B0A-A224C672A1B9}" dt="2026-01-14T07:58:29.400" v="216" actId="20577"/>
        <pc:sldMkLst>
          <pc:docMk/>
          <pc:sldMk cId="0" sldId="265"/>
        </pc:sldMkLst>
        <pc:spChg chg="mod">
          <ac:chgData name="Marx, Michaela" userId="S::marx.m@stift-tilbeck.de::da845ec0-cc4d-4108-badf-0806715610c1" providerId="AD" clId="Web-{EC5C7328-11CC-3FF8-8B0A-A224C672A1B9}" dt="2026-01-14T07:58:29.400" v="216" actId="20577"/>
          <ac:spMkLst>
            <pc:docMk/>
            <pc:sldMk cId="0" sldId="265"/>
            <ac:spMk id="6" creationId="{00000000-0000-0000-0000-000000000000}"/>
          </ac:spMkLst>
        </pc:spChg>
      </pc:sldChg>
      <pc:sldChg chg="modSp">
        <pc:chgData name="Marx, Michaela" userId="S::marx.m@stift-tilbeck.de::da845ec0-cc4d-4108-badf-0806715610c1" providerId="AD" clId="Web-{EC5C7328-11CC-3FF8-8B0A-A224C672A1B9}" dt="2026-01-14T07:59:12.885" v="221" actId="20577"/>
        <pc:sldMkLst>
          <pc:docMk/>
          <pc:sldMk cId="0" sldId="266"/>
        </pc:sldMkLst>
        <pc:spChg chg="mod">
          <ac:chgData name="Marx, Michaela" userId="S::marx.m@stift-tilbeck.de::da845ec0-cc4d-4108-badf-0806715610c1" providerId="AD" clId="Web-{EC5C7328-11CC-3FF8-8B0A-A224C672A1B9}" dt="2026-01-14T07:59:12.885" v="221" actId="20577"/>
          <ac:spMkLst>
            <pc:docMk/>
            <pc:sldMk cId="0" sldId="266"/>
            <ac:spMk id="8" creationId="{00000000-0000-0000-0000-000000000000}"/>
          </ac:spMkLst>
        </pc:spChg>
      </pc:sldChg>
      <pc:sldChg chg="modSp">
        <pc:chgData name="Marx, Michaela" userId="S::marx.m@stift-tilbeck.de::da845ec0-cc4d-4108-badf-0806715610c1" providerId="AD" clId="Web-{EC5C7328-11CC-3FF8-8B0A-A224C672A1B9}" dt="2026-01-14T08:00:41.230" v="242" actId="20577"/>
        <pc:sldMkLst>
          <pc:docMk/>
          <pc:sldMk cId="0" sldId="267"/>
        </pc:sldMkLst>
        <pc:spChg chg="mod">
          <ac:chgData name="Marx, Michaela" userId="S::marx.m@stift-tilbeck.de::da845ec0-cc4d-4108-badf-0806715610c1" providerId="AD" clId="Web-{EC5C7328-11CC-3FF8-8B0A-A224C672A1B9}" dt="2026-01-14T07:59:26.792" v="222" actId="14100"/>
          <ac:spMkLst>
            <pc:docMk/>
            <pc:sldMk cId="0" sldId="267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00:41.230" v="242" actId="20577"/>
          <ac:spMkLst>
            <pc:docMk/>
            <pc:sldMk cId="0" sldId="267"/>
            <ac:spMk id="8" creationId="{00000000-0000-0000-0000-000000000000}"/>
          </ac:spMkLst>
        </pc:spChg>
      </pc:sldChg>
      <pc:sldChg chg="modSp">
        <pc:chgData name="Marx, Michaela" userId="S::marx.m@stift-tilbeck.de::da845ec0-cc4d-4108-badf-0806715610c1" providerId="AD" clId="Web-{EC5C7328-11CC-3FF8-8B0A-A224C672A1B9}" dt="2026-01-14T08:00:58.183" v="243" actId="14100"/>
        <pc:sldMkLst>
          <pc:docMk/>
          <pc:sldMk cId="0" sldId="268"/>
        </pc:sldMkLst>
        <pc:spChg chg="mod">
          <ac:chgData name="Marx, Michaela" userId="S::marx.m@stift-tilbeck.de::da845ec0-cc4d-4108-badf-0806715610c1" providerId="AD" clId="Web-{EC5C7328-11CC-3FF8-8B0A-A224C672A1B9}" dt="2026-01-14T08:00:58.183" v="243" actId="14100"/>
          <ac:spMkLst>
            <pc:docMk/>
            <pc:sldMk cId="0" sldId="268"/>
            <ac:spMk id="6" creationId="{00000000-0000-0000-0000-000000000000}"/>
          </ac:spMkLst>
        </pc:spChg>
      </pc:sldChg>
      <pc:sldChg chg="modSp">
        <pc:chgData name="Marx, Michaela" userId="S::marx.m@stift-tilbeck.de::da845ec0-cc4d-4108-badf-0806715610c1" providerId="AD" clId="Web-{EC5C7328-11CC-3FF8-8B0A-A224C672A1B9}" dt="2026-01-14T08:08:16.343" v="324" actId="20577"/>
        <pc:sldMkLst>
          <pc:docMk/>
          <pc:sldMk cId="0" sldId="270"/>
        </pc:sldMkLst>
        <pc:spChg chg="mod">
          <ac:chgData name="Marx, Michaela" userId="S::marx.m@stift-tilbeck.de::da845ec0-cc4d-4108-badf-0806715610c1" providerId="AD" clId="Web-{EC5C7328-11CC-3FF8-8B0A-A224C672A1B9}" dt="2026-01-14T08:08:16.343" v="324" actId="20577"/>
          <ac:spMkLst>
            <pc:docMk/>
            <pc:sldMk cId="0" sldId="270"/>
            <ac:spMk id="5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06:32.950" v="297" actId="14100"/>
          <ac:spMkLst>
            <pc:docMk/>
            <pc:sldMk cId="0" sldId="270"/>
            <ac:spMk id="6" creationId="{00000000-0000-0000-0000-000000000000}"/>
          </ac:spMkLst>
        </pc:spChg>
        <pc:grpChg chg="mod">
          <ac:chgData name="Marx, Michaela" userId="S::marx.m@stift-tilbeck.de::da845ec0-cc4d-4108-badf-0806715610c1" providerId="AD" clId="Web-{EC5C7328-11CC-3FF8-8B0A-A224C672A1B9}" dt="2026-01-14T08:06:21.419" v="294" actId="14100"/>
          <ac:grpSpMkLst>
            <pc:docMk/>
            <pc:sldMk cId="0" sldId="270"/>
            <ac:grpSpMk id="4" creationId="{00000000-0000-0000-0000-000000000000}"/>
          </ac:grpSpMkLst>
        </pc:grpChg>
      </pc:sldChg>
      <pc:sldChg chg="delSp modSp">
        <pc:chgData name="Marx, Michaela" userId="S::marx.m@stift-tilbeck.de::da845ec0-cc4d-4108-badf-0806715610c1" providerId="AD" clId="Web-{EC5C7328-11CC-3FF8-8B0A-A224C672A1B9}" dt="2026-01-14T08:15:17.750" v="394" actId="20577"/>
        <pc:sldMkLst>
          <pc:docMk/>
          <pc:sldMk cId="0" sldId="271"/>
        </pc:sldMkLst>
        <pc:spChg chg="mod">
          <ac:chgData name="Marx, Michaela" userId="S::marx.m@stift-tilbeck.de::da845ec0-cc4d-4108-badf-0806715610c1" providerId="AD" clId="Web-{EC5C7328-11CC-3FF8-8B0A-A224C672A1B9}" dt="2026-01-14T08:10:55.500" v="353" actId="14100"/>
          <ac:spMkLst>
            <pc:docMk/>
            <pc:sldMk cId="0" sldId="271"/>
            <ac:spMk id="12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13:18.141" v="376" actId="20577"/>
          <ac:spMkLst>
            <pc:docMk/>
            <pc:sldMk cId="0" sldId="271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14:19.828" v="390" actId="20577"/>
          <ac:spMkLst>
            <pc:docMk/>
            <pc:sldMk cId="0" sldId="271"/>
            <ac:spMk id="15" creationId="{00000000-0000-0000-0000-000000000000}"/>
          </ac:spMkLst>
        </pc:spChg>
      </pc:sldChg>
      <pc:sldChg chg="addSp delSp modSp">
        <pc:chgData name="Marx, Michaela" userId="S::marx.m@stift-tilbeck.de::da845ec0-cc4d-4108-badf-0806715610c1" providerId="AD" clId="Web-{EC5C7328-11CC-3FF8-8B0A-A224C672A1B9}" dt="2026-01-14T08:25:54.159" v="494" actId="20577"/>
        <pc:sldMkLst>
          <pc:docMk/>
          <pc:sldMk cId="0" sldId="272"/>
        </pc:sldMkLst>
        <pc:spChg chg="mod">
          <ac:chgData name="Marx, Michaela" userId="S::marx.m@stift-tilbeck.de::da845ec0-cc4d-4108-badf-0806715610c1" providerId="AD" clId="Web-{EC5C7328-11CC-3FF8-8B0A-A224C672A1B9}" dt="2026-01-14T08:21:45.158" v="442" actId="14100"/>
          <ac:spMkLst>
            <pc:docMk/>
            <pc:sldMk cId="0" sldId="272"/>
            <ac:spMk id="13" creationId="{00000000-0000-0000-0000-000000000000}"/>
          </ac:spMkLst>
        </pc:spChg>
        <pc:spChg chg="add del mod">
          <ac:chgData name="Marx, Michaela" userId="S::marx.m@stift-tilbeck.de::da845ec0-cc4d-4108-badf-0806715610c1" providerId="AD" clId="Web-{EC5C7328-11CC-3FF8-8B0A-A224C672A1B9}" dt="2026-01-14T08:22:44.893" v="452" actId="20577"/>
          <ac:spMkLst>
            <pc:docMk/>
            <pc:sldMk cId="0" sldId="272"/>
            <ac:spMk id="17" creationId="{00000000-0000-0000-0000-000000000000}"/>
          </ac:spMkLst>
        </pc:spChg>
      </pc:sldChg>
      <pc:sldChg chg="addSp modSp">
        <pc:chgData name="Marx, Michaela" userId="S::marx.m@stift-tilbeck.de::da845ec0-cc4d-4108-badf-0806715610c1" providerId="AD" clId="Web-{EC5C7328-11CC-3FF8-8B0A-A224C672A1B9}" dt="2026-01-14T08:29:00.331" v="514" actId="14100"/>
        <pc:sldMkLst>
          <pc:docMk/>
          <pc:sldMk cId="0" sldId="274"/>
        </pc:sldMkLst>
        <pc:spChg chg="mod">
          <ac:chgData name="Marx, Michaela" userId="S::marx.m@stift-tilbeck.de::da845ec0-cc4d-4108-badf-0806715610c1" providerId="AD" clId="Web-{EC5C7328-11CC-3FF8-8B0A-A224C672A1B9}" dt="2026-01-14T08:27:46.800" v="506" actId="14100"/>
          <ac:spMkLst>
            <pc:docMk/>
            <pc:sldMk cId="0" sldId="274"/>
            <ac:spMk id="15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27:23.284" v="497" actId="20577"/>
          <ac:spMkLst>
            <pc:docMk/>
            <pc:sldMk cId="0" sldId="274"/>
            <ac:spMk id="18" creationId="{00000000-0000-0000-0000-000000000000}"/>
          </ac:spMkLst>
        </pc:spChg>
      </pc:sldChg>
      <pc:sldChg chg="addSp delSp modSp">
        <pc:chgData name="Marx, Michaela" userId="S::marx.m@stift-tilbeck.de::da845ec0-cc4d-4108-badf-0806715610c1" providerId="AD" clId="Web-{EC5C7328-11CC-3FF8-8B0A-A224C672A1B9}" dt="2026-01-14T08:37:21.176" v="593"/>
        <pc:sldMkLst>
          <pc:docMk/>
          <pc:sldMk cId="0" sldId="275"/>
        </pc:sldMkLst>
        <pc:spChg chg="mod">
          <ac:chgData name="Marx, Michaela" userId="S::marx.m@stift-tilbeck.de::da845ec0-cc4d-4108-badf-0806715610c1" providerId="AD" clId="Web-{EC5C7328-11CC-3FF8-8B0A-A224C672A1B9}" dt="2026-01-14T08:31:03.503" v="535" actId="1076"/>
          <ac:spMkLst>
            <pc:docMk/>
            <pc:sldMk cId="0" sldId="275"/>
            <ac:spMk id="11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3:21.941" v="560" actId="14100"/>
          <ac:spMkLst>
            <pc:docMk/>
            <pc:sldMk cId="0" sldId="275"/>
            <ac:spMk id="13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0:06.190" v="522" actId="1076"/>
          <ac:spMkLst>
            <pc:docMk/>
            <pc:sldMk cId="0" sldId="275"/>
            <ac:spMk id="14" creationId="{00000000-0000-0000-0000-000000000000}"/>
          </ac:spMkLst>
        </pc:spChg>
        <pc:spChg chg="add del mod">
          <ac:chgData name="Marx, Michaela" userId="S::marx.m@stift-tilbeck.de::da845ec0-cc4d-4108-badf-0806715610c1" providerId="AD" clId="Web-{EC5C7328-11CC-3FF8-8B0A-A224C672A1B9}" dt="2026-01-14T08:33:51.706" v="563" actId="1076"/>
          <ac:spMkLst>
            <pc:docMk/>
            <pc:sldMk cId="0" sldId="275"/>
            <ac:spMk id="1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3:11.659" v="558" actId="14100"/>
          <ac:spMkLst>
            <pc:docMk/>
            <pc:sldMk cId="0" sldId="275"/>
            <ac:spMk id="20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7:21.176" v="593"/>
          <ac:spMkLst>
            <pc:docMk/>
            <pc:sldMk cId="0" sldId="275"/>
            <ac:spMk id="22" creationId="{00000000-0000-0000-0000-000000000000}"/>
          </ac:spMkLst>
        </pc:spChg>
        <pc:spChg chg="add mod">
          <ac:chgData name="Marx, Michaela" userId="S::marx.m@stift-tilbeck.de::da845ec0-cc4d-4108-badf-0806715610c1" providerId="AD" clId="Web-{EC5C7328-11CC-3FF8-8B0A-A224C672A1B9}" dt="2026-01-14T08:30:50.112" v="532" actId="688"/>
          <ac:spMkLst>
            <pc:docMk/>
            <pc:sldMk cId="0" sldId="275"/>
            <ac:spMk id="31" creationId="{FD8D6641-ED33-0D51-2590-1B3369AD31DE}"/>
          </ac:spMkLst>
        </pc:spChg>
        <pc:spChg chg="add del mod">
          <ac:chgData name="Marx, Michaela" userId="S::marx.m@stift-tilbeck.de::da845ec0-cc4d-4108-badf-0806715610c1" providerId="AD" clId="Web-{EC5C7328-11CC-3FF8-8B0A-A224C672A1B9}" dt="2026-01-14T08:34:59.456" v="575" actId="20577"/>
          <ac:spMkLst>
            <pc:docMk/>
            <pc:sldMk cId="0" sldId="275"/>
            <ac:spMk id="33" creationId="{299490E6-E47C-1344-AA79-D6F57F7224E0}"/>
          </ac:spMkLst>
        </pc:spChg>
        <pc:spChg chg="add mod">
          <ac:chgData name="Marx, Michaela" userId="S::marx.m@stift-tilbeck.de::da845ec0-cc4d-4108-badf-0806715610c1" providerId="AD" clId="Web-{EC5C7328-11CC-3FF8-8B0A-A224C672A1B9}" dt="2026-01-14T08:34:43.034" v="571" actId="20577"/>
          <ac:spMkLst>
            <pc:docMk/>
            <pc:sldMk cId="0" sldId="275"/>
            <ac:spMk id="34" creationId="{1A7DE5A5-8B43-43D2-95E6-0B46D5C5E7F1}"/>
          </ac:spMkLst>
        </pc:spChg>
      </pc:sldChg>
      <pc:sldChg chg="addSp delSp modSp">
        <pc:chgData name="Marx, Michaela" userId="S::marx.m@stift-tilbeck.de::da845ec0-cc4d-4108-badf-0806715610c1" providerId="AD" clId="Web-{EC5C7328-11CC-3FF8-8B0A-A224C672A1B9}" dt="2026-01-14T08:42:20.114" v="649" actId="14100"/>
        <pc:sldMkLst>
          <pc:docMk/>
          <pc:sldMk cId="0" sldId="277"/>
        </pc:sldMkLst>
        <pc:spChg chg="mod">
          <ac:chgData name="Marx, Michaela" userId="S::marx.m@stift-tilbeck.de::da845ec0-cc4d-4108-badf-0806715610c1" providerId="AD" clId="Web-{EC5C7328-11CC-3FF8-8B0A-A224C672A1B9}" dt="2026-01-14T08:41:21.239" v="641" actId="14100"/>
          <ac:spMkLst>
            <pc:docMk/>
            <pc:sldMk cId="0" sldId="277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2:20.114" v="649" actId="14100"/>
          <ac:spMkLst>
            <pc:docMk/>
            <pc:sldMk cId="0" sldId="277"/>
            <ac:spMk id="9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9:50.973" v="631" actId="14100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39:17.254" v="626" actId="20577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1:49.333" v="644" actId="14100"/>
          <ac:spMkLst>
            <pc:docMk/>
            <pc:sldMk cId="0" sldId="277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2:12.239" v="648" actId="14100"/>
          <ac:spMkLst>
            <pc:docMk/>
            <pc:sldMk cId="0" sldId="277"/>
            <ac:spMk id="15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0:42.817" v="636" actId="14100"/>
          <ac:spMkLst>
            <pc:docMk/>
            <pc:sldMk cId="0" sldId="277"/>
            <ac:spMk id="16" creationId="{00000000-0000-0000-0000-000000000000}"/>
          </ac:spMkLst>
        </pc:spChg>
        <pc:spChg chg="add del mod">
          <ac:chgData name="Marx, Michaela" userId="S::marx.m@stift-tilbeck.de::da845ec0-cc4d-4108-badf-0806715610c1" providerId="AD" clId="Web-{EC5C7328-11CC-3FF8-8B0A-A224C672A1B9}" dt="2026-01-14T08:41:55.551" v="646"/>
          <ac:spMkLst>
            <pc:docMk/>
            <pc:sldMk cId="0" sldId="277"/>
            <ac:spMk id="17" creationId="{00000000-0000-0000-0000-000000000000}"/>
          </ac:spMkLst>
        </pc:spChg>
      </pc:sldChg>
      <pc:sldChg chg="delSp modSp">
        <pc:chgData name="Marx, Michaela" userId="S::marx.m@stift-tilbeck.de::da845ec0-cc4d-4108-badf-0806715610c1" providerId="AD" clId="Web-{EC5C7328-11CC-3FF8-8B0A-A224C672A1B9}" dt="2026-01-14T08:49:16.382" v="702" actId="1076"/>
        <pc:sldMkLst>
          <pc:docMk/>
          <pc:sldMk cId="0" sldId="278"/>
        </pc:sldMkLst>
        <pc:spChg chg="mod">
          <ac:chgData name="Marx, Michaela" userId="S::marx.m@stift-tilbeck.de::da845ec0-cc4d-4108-badf-0806715610c1" providerId="AD" clId="Web-{EC5C7328-11CC-3FF8-8B0A-A224C672A1B9}" dt="2026-01-14T08:49:16.382" v="702" actId="1076"/>
          <ac:spMkLst>
            <pc:docMk/>
            <pc:sldMk cId="0" sldId="278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20.397" v="690" actId="1076"/>
          <ac:spMkLst>
            <pc:docMk/>
            <pc:sldMk cId="0" sldId="278"/>
            <ac:spMk id="7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6:17.787" v="679" actId="14100"/>
          <ac:spMkLst>
            <pc:docMk/>
            <pc:sldMk cId="0" sldId="278"/>
            <ac:spMk id="8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10.819" v="688" actId="14100"/>
          <ac:spMkLst>
            <pc:docMk/>
            <pc:sldMk cId="0" sldId="278"/>
            <ac:spMk id="9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8:27.585" v="698"/>
          <ac:spMkLst>
            <pc:docMk/>
            <pc:sldMk cId="0" sldId="278"/>
            <ac:spMk id="11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38.210" v="692" actId="14100"/>
          <ac:spMkLst>
            <pc:docMk/>
            <pc:sldMk cId="0" sldId="278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59.913" v="694" actId="14100"/>
          <ac:spMkLst>
            <pc:docMk/>
            <pc:sldMk cId="0" sldId="278"/>
            <ac:spMk id="15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28.147" v="691" actId="14100"/>
          <ac:spMkLst>
            <pc:docMk/>
            <pc:sldMk cId="0" sldId="278"/>
            <ac:spMk id="17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8:43.773" v="700"/>
          <ac:spMkLst>
            <pc:docMk/>
            <pc:sldMk cId="0" sldId="278"/>
            <ac:spMk id="18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8:05.694" v="695" actId="14100"/>
          <ac:spMkLst>
            <pc:docMk/>
            <pc:sldMk cId="0" sldId="278"/>
            <ac:spMk id="19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06.475" v="687" actId="14100"/>
          <ac:spMkLst>
            <pc:docMk/>
            <pc:sldMk cId="0" sldId="278"/>
            <ac:spMk id="20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15.334" v="689" actId="14100"/>
          <ac:spMkLst>
            <pc:docMk/>
            <pc:sldMk cId="0" sldId="278"/>
            <ac:spMk id="21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8:47:49.819" v="693" actId="1076"/>
          <ac:spMkLst>
            <pc:docMk/>
            <pc:sldMk cId="0" sldId="278"/>
            <ac:spMk id="22" creationId="{00000000-0000-0000-0000-000000000000}"/>
          </ac:spMkLst>
        </pc:spChg>
        <pc:grpChg chg="mod">
          <ac:chgData name="Marx, Michaela" userId="S::marx.m@stift-tilbeck.de::da845ec0-cc4d-4108-badf-0806715610c1" providerId="AD" clId="Web-{EC5C7328-11CC-3FF8-8B0A-A224C672A1B9}" dt="2026-01-14T08:45:37.350" v="675" actId="1076"/>
          <ac:grpSpMkLst>
            <pc:docMk/>
            <pc:sldMk cId="0" sldId="278"/>
            <ac:grpSpMk id="3" creationId="{00000000-0000-0000-0000-000000000000}"/>
          </ac:grpSpMkLst>
        </pc:grpChg>
      </pc:sldChg>
      <pc:sldChg chg="modSp">
        <pc:chgData name="Marx, Michaela" userId="S::marx.m@stift-tilbeck.de::da845ec0-cc4d-4108-badf-0806715610c1" providerId="AD" clId="Web-{EC5C7328-11CC-3FF8-8B0A-A224C672A1B9}" dt="2026-01-14T09:02:57.637" v="743" actId="1076"/>
        <pc:sldMkLst>
          <pc:docMk/>
          <pc:sldMk cId="0" sldId="279"/>
        </pc:sldMkLst>
        <pc:spChg chg="mod">
          <ac:chgData name="Marx, Michaela" userId="S::marx.m@stift-tilbeck.de::da845ec0-cc4d-4108-badf-0806715610c1" providerId="AD" clId="Web-{EC5C7328-11CC-3FF8-8B0A-A224C672A1B9}" dt="2026-01-14T08:58:18.417" v="709" actId="14100"/>
          <ac:spMkLst>
            <pc:docMk/>
            <pc:sldMk cId="0" sldId="279"/>
            <ac:spMk id="4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9:02:57.637" v="743" actId="1076"/>
          <ac:spMkLst>
            <pc:docMk/>
            <pc:sldMk cId="0" sldId="279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9:02:51.324" v="742" actId="1076"/>
          <ac:spMkLst>
            <pc:docMk/>
            <pc:sldMk cId="0" sldId="279"/>
            <ac:spMk id="7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9:01:12.730" v="738" actId="20577"/>
          <ac:spMkLst>
            <pc:docMk/>
            <pc:sldMk cId="0" sldId="279"/>
            <ac:spMk id="8" creationId="{00000000-0000-0000-0000-000000000000}"/>
          </ac:spMkLst>
        </pc:spChg>
        <pc:spChg chg="mod">
          <ac:chgData name="Marx, Michaela" userId="S::marx.m@stift-tilbeck.de::da845ec0-cc4d-4108-badf-0806715610c1" providerId="AD" clId="Web-{EC5C7328-11CC-3FF8-8B0A-A224C672A1B9}" dt="2026-01-14T09:02:39.777" v="740" actId="1076"/>
          <ac:spMkLst>
            <pc:docMk/>
            <pc:sldMk cId="0" sldId="279"/>
            <ac:spMk id="9" creationId="{00000000-0000-0000-0000-000000000000}"/>
          </ac:spMkLst>
        </pc:spChg>
      </pc:sldChg>
    </pc:docChg>
  </pc:docChgLst>
  <pc:docChgLst>
    <pc:chgData name="Marx, Michaela" userId="S::marx.m@stift-tilbeck.de::da845ec0-cc4d-4108-badf-0806715610c1" providerId="AD" clId="Web-{FE2A5D4D-95F7-9B5B-A8EE-0F7ABFDCA61F}"/>
    <pc:docChg chg="modSld">
      <pc:chgData name="Marx, Michaela" userId="S::marx.m@stift-tilbeck.de::da845ec0-cc4d-4108-badf-0806715610c1" providerId="AD" clId="Web-{FE2A5D4D-95F7-9B5B-A8EE-0F7ABFDCA61F}" dt="2026-01-14T10:05:24.003" v="3" actId="20577"/>
      <pc:docMkLst>
        <pc:docMk/>
      </pc:docMkLst>
      <pc:sldChg chg="modSp">
        <pc:chgData name="Marx, Michaela" userId="S::marx.m@stift-tilbeck.de::da845ec0-cc4d-4108-badf-0806715610c1" providerId="AD" clId="Web-{FE2A5D4D-95F7-9B5B-A8EE-0F7ABFDCA61F}" dt="2026-01-14T10:05:24.003" v="3" actId="20577"/>
        <pc:sldMkLst>
          <pc:docMk/>
          <pc:sldMk cId="0" sldId="258"/>
        </pc:sldMkLst>
        <pc:spChg chg="mod">
          <ac:chgData name="Marx, Michaela" userId="S::marx.m@stift-tilbeck.de::da845ec0-cc4d-4108-badf-0806715610c1" providerId="AD" clId="Web-{FE2A5D4D-95F7-9B5B-A8EE-0F7ABFDCA61F}" dt="2026-01-14T10:05:24.003" v="3" actId="20577"/>
          <ac:spMkLst>
            <pc:docMk/>
            <pc:sldMk cId="0" sldId="258"/>
            <ac:spMk id="8" creationId="{00000000-0000-0000-0000-000000000000}"/>
          </ac:spMkLst>
        </pc:spChg>
      </pc:sldChg>
    </pc:docChg>
  </pc:docChgLst>
  <pc:docChgLst>
    <pc:chgData name="Hares Sarwary" userId="S::sarwary_iat.eu#ext#@stifttilbeckde.onmicrosoft.com::c97dacc3-bbe6-45b8-8c3c-024986bac798" providerId="AD" clId="Web-{33ADDFFD-DDA3-625A-4773-11AE35362371}"/>
    <pc:docChg chg="modSld">
      <pc:chgData name="Hares Sarwary" userId="S::sarwary_iat.eu#ext#@stifttilbeckde.onmicrosoft.com::c97dacc3-bbe6-45b8-8c3c-024986bac798" providerId="AD" clId="Web-{33ADDFFD-DDA3-625A-4773-11AE35362371}" dt="2026-01-19T15:35:37.043" v="2" actId="20577"/>
      <pc:docMkLst>
        <pc:docMk/>
      </pc:docMkLst>
      <pc:sldChg chg="modSp">
        <pc:chgData name="Hares Sarwary" userId="S::sarwary_iat.eu#ext#@stifttilbeckde.onmicrosoft.com::c97dacc3-bbe6-45b8-8c3c-024986bac798" providerId="AD" clId="Web-{33ADDFFD-DDA3-625A-4773-11AE35362371}" dt="2026-01-19T15:35:37.043" v="2" actId="20577"/>
        <pc:sldMkLst>
          <pc:docMk/>
          <pc:sldMk cId="0" sldId="267"/>
        </pc:sldMkLst>
        <pc:spChg chg="mod">
          <ac:chgData name="Hares Sarwary" userId="S::sarwary_iat.eu#ext#@stifttilbeckde.onmicrosoft.com::c97dacc3-bbe6-45b8-8c3c-024986bac798" providerId="AD" clId="Web-{33ADDFFD-DDA3-625A-4773-11AE35362371}" dt="2026-01-19T15:35:37.043" v="2" actId="20577"/>
          <ac:spMkLst>
            <pc:docMk/>
            <pc:sldMk cId="0" sldId="267"/>
            <ac:spMk id="8" creationId="{00000000-0000-0000-0000-000000000000}"/>
          </ac:spMkLst>
        </pc:spChg>
      </pc:sldChg>
    </pc:docChg>
  </pc:docChgLst>
  <pc:docChgLst>
    <pc:chgData name="Marx, Michaela" userId="S::marx.m@stift-tilbeck.de::da845ec0-cc4d-4108-badf-0806715610c1" providerId="AD" clId="Web-{1839DD85-6058-646F-86A1-40E0E175415D}"/>
    <pc:docChg chg="modSld">
      <pc:chgData name="Marx, Michaela" userId="S::marx.m@stift-tilbeck.de::da845ec0-cc4d-4108-badf-0806715610c1" providerId="AD" clId="Web-{1839DD85-6058-646F-86A1-40E0E175415D}" dt="2026-01-14T09:59:41.577" v="282" actId="20577"/>
      <pc:docMkLst>
        <pc:docMk/>
      </pc:docMkLst>
      <pc:sldChg chg="delSp modSp">
        <pc:chgData name="Marx, Michaela" userId="S::marx.m@stift-tilbeck.de::da845ec0-cc4d-4108-badf-0806715610c1" providerId="AD" clId="Web-{1839DD85-6058-646F-86A1-40E0E175415D}" dt="2026-01-14T09:39:16.890" v="22" actId="20577"/>
        <pc:sldMkLst>
          <pc:docMk/>
          <pc:sldMk cId="0" sldId="256"/>
        </pc:sldMkLst>
        <pc:spChg chg="mod">
          <ac:chgData name="Marx, Michaela" userId="S::marx.m@stift-tilbeck.de::da845ec0-cc4d-4108-badf-0806715610c1" providerId="AD" clId="Web-{1839DD85-6058-646F-86A1-40E0E175415D}" dt="2026-01-14T09:39:16.890" v="22" actId="20577"/>
          <ac:spMkLst>
            <pc:docMk/>
            <pc:sldMk cId="0" sldId="256"/>
            <ac:spMk id="11" creationId="{00000000-0000-0000-0000-000000000000}"/>
          </ac:spMkLst>
        </pc:spChg>
        <pc:grpChg chg="mod">
          <ac:chgData name="Marx, Michaela" userId="S::marx.m@stift-tilbeck.de::da845ec0-cc4d-4108-badf-0806715610c1" providerId="AD" clId="Web-{1839DD85-6058-646F-86A1-40E0E175415D}" dt="2026-01-14T09:39:05.296" v="14" actId="14100"/>
          <ac:grpSpMkLst>
            <pc:docMk/>
            <pc:sldMk cId="0" sldId="256"/>
            <ac:grpSpMk id="9" creationId="{00000000-0000-0000-0000-000000000000}"/>
          </ac:grpSpMkLst>
        </pc:grpChg>
      </pc:sldChg>
      <pc:sldChg chg="delSp modSp">
        <pc:chgData name="Marx, Michaela" userId="S::marx.m@stift-tilbeck.de::da845ec0-cc4d-4108-badf-0806715610c1" providerId="AD" clId="Web-{1839DD85-6058-646F-86A1-40E0E175415D}" dt="2026-01-14T09:46:02.676" v="152" actId="14100"/>
        <pc:sldMkLst>
          <pc:docMk/>
          <pc:sldMk cId="0" sldId="258"/>
        </pc:sldMkLst>
        <pc:spChg chg="mod">
          <ac:chgData name="Marx, Michaela" userId="S::marx.m@stift-tilbeck.de::da845ec0-cc4d-4108-badf-0806715610c1" providerId="AD" clId="Web-{1839DD85-6058-646F-86A1-40E0E175415D}" dt="2026-01-14T09:40:07.547" v="36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39:53.703" v="34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45:29.270" v="131" actId="2057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46:02.676" v="152" actId="14100"/>
          <ac:spMkLst>
            <pc:docMk/>
            <pc:sldMk cId="0" sldId="258"/>
            <ac:spMk id="16" creationId="{00000000-0000-0000-0000-000000000000}"/>
          </ac:spMkLst>
        </pc:spChg>
      </pc:sldChg>
      <pc:sldChg chg="addSp delSp modSp">
        <pc:chgData name="Marx, Michaela" userId="S::marx.m@stift-tilbeck.de::da845ec0-cc4d-4108-badf-0806715610c1" providerId="AD" clId="Web-{1839DD85-6058-646F-86A1-40E0E175415D}" dt="2026-01-14T09:46:56.708" v="158"/>
        <pc:sldMkLst>
          <pc:docMk/>
          <pc:sldMk cId="0" sldId="259"/>
        </pc:sldMkLst>
        <pc:spChg chg="mod">
          <ac:chgData name="Marx, Michaela" userId="S::marx.m@stift-tilbeck.de::da845ec0-cc4d-4108-badf-0806715610c1" providerId="AD" clId="Web-{1839DD85-6058-646F-86A1-40E0E175415D}" dt="2026-01-14T09:40:38.189" v="46" actId="14100"/>
          <ac:spMkLst>
            <pc:docMk/>
            <pc:sldMk cId="0" sldId="259"/>
            <ac:spMk id="5" creationId="{00000000-0000-0000-0000-000000000000}"/>
          </ac:spMkLst>
        </pc:spChg>
        <pc:spChg chg="add">
          <ac:chgData name="Marx, Michaela" userId="S::marx.m@stift-tilbeck.de::da845ec0-cc4d-4108-badf-0806715610c1" providerId="AD" clId="Web-{1839DD85-6058-646F-86A1-40E0E175415D}" dt="2026-01-14T09:46:42.958" v="157"/>
          <ac:spMkLst>
            <pc:docMk/>
            <pc:sldMk cId="0" sldId="259"/>
            <ac:spMk id="11" creationId="{448BE74D-725D-C892-3A0B-6CFFC41E8B10}"/>
          </ac:spMkLst>
        </pc:spChg>
        <pc:spChg chg="add">
          <ac:chgData name="Marx, Michaela" userId="S::marx.m@stift-tilbeck.de::da845ec0-cc4d-4108-badf-0806715610c1" providerId="AD" clId="Web-{1839DD85-6058-646F-86A1-40E0E175415D}" dt="2026-01-14T09:46:56.708" v="158"/>
          <ac:spMkLst>
            <pc:docMk/>
            <pc:sldMk cId="0" sldId="259"/>
            <ac:spMk id="13" creationId="{F5A30C13-342E-4A6B-A4E4-C8CE7C75A117}"/>
          </ac:spMkLst>
        </pc:spChg>
      </pc:sldChg>
      <pc:sldChg chg="addSp delSp modSp">
        <pc:chgData name="Marx, Michaela" userId="S::marx.m@stift-tilbeck.de::da845ec0-cc4d-4108-badf-0806715610c1" providerId="AD" clId="Web-{1839DD85-6058-646F-86A1-40E0E175415D}" dt="2026-01-14T09:47:24.646" v="163"/>
        <pc:sldMkLst>
          <pc:docMk/>
          <pc:sldMk cId="0" sldId="260"/>
        </pc:sldMkLst>
        <pc:spChg chg="mod topLvl">
          <ac:chgData name="Marx, Michaela" userId="S::marx.m@stift-tilbeck.de::da845ec0-cc4d-4108-badf-0806715610c1" providerId="AD" clId="Web-{1839DD85-6058-646F-86A1-40E0E175415D}" dt="2026-01-14T09:47:22.146" v="162"/>
          <ac:spMkLst>
            <pc:docMk/>
            <pc:sldMk cId="0" sldId="260"/>
            <ac:spMk id="9" creationId="{00000000-0000-0000-0000-000000000000}"/>
          </ac:spMkLst>
        </pc:spChg>
        <pc:grpChg chg="add">
          <ac:chgData name="Marx, Michaela" userId="S::marx.m@stift-tilbeck.de::da845ec0-cc4d-4108-badf-0806715610c1" providerId="AD" clId="Web-{1839DD85-6058-646F-86A1-40E0E175415D}" dt="2026-01-14T09:47:24.646" v="163"/>
          <ac:grpSpMkLst>
            <pc:docMk/>
            <pc:sldMk cId="0" sldId="260"/>
            <ac:grpSpMk id="13" creationId="{199E1A9F-FFBC-C443-21AA-FE7356EF1830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7:37.708" v="166"/>
        <pc:sldMkLst>
          <pc:docMk/>
          <pc:sldMk cId="0" sldId="261"/>
        </pc:sldMkLst>
        <pc:grpChg chg="add">
          <ac:chgData name="Marx, Michaela" userId="S::marx.m@stift-tilbeck.de::da845ec0-cc4d-4108-badf-0806715610c1" providerId="AD" clId="Web-{1839DD85-6058-646F-86A1-40E0E175415D}" dt="2026-01-14T09:47:37.708" v="166"/>
          <ac:grpSpMkLst>
            <pc:docMk/>
            <pc:sldMk cId="0" sldId="261"/>
            <ac:grpSpMk id="21" creationId="{63484216-9987-572A-9F3D-9C32DCC2C8CA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7:53.958" v="170"/>
        <pc:sldMkLst>
          <pc:docMk/>
          <pc:sldMk cId="0" sldId="262"/>
        </pc:sldMkLst>
        <pc:grpChg chg="add">
          <ac:chgData name="Marx, Michaela" userId="S::marx.m@stift-tilbeck.de::da845ec0-cc4d-4108-badf-0806715610c1" providerId="AD" clId="Web-{1839DD85-6058-646F-86A1-40E0E175415D}" dt="2026-01-14T09:47:53.958" v="170"/>
          <ac:grpSpMkLst>
            <pc:docMk/>
            <pc:sldMk cId="0" sldId="262"/>
            <ac:grpSpMk id="13" creationId="{21633FA9-BA0B-F5E0-113B-F6C2A483B364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8:12.255" v="174"/>
        <pc:sldMkLst>
          <pc:docMk/>
          <pc:sldMk cId="0" sldId="263"/>
        </pc:sldMkLst>
        <pc:grpChg chg="add">
          <ac:chgData name="Marx, Michaela" userId="S::marx.m@stift-tilbeck.de::da845ec0-cc4d-4108-badf-0806715610c1" providerId="AD" clId="Web-{1839DD85-6058-646F-86A1-40E0E175415D}" dt="2026-01-14T09:48:12.255" v="174"/>
          <ac:grpSpMkLst>
            <pc:docMk/>
            <pc:sldMk cId="0" sldId="263"/>
            <ac:grpSpMk id="17" creationId="{98F8CC87-A4F3-46BF-3B15-AE497F0625D1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8:23.583" v="176"/>
        <pc:sldMkLst>
          <pc:docMk/>
          <pc:sldMk cId="0" sldId="264"/>
        </pc:sldMkLst>
        <pc:grpChg chg="add">
          <ac:chgData name="Marx, Michaela" userId="S::marx.m@stift-tilbeck.de::da845ec0-cc4d-4108-badf-0806715610c1" providerId="AD" clId="Web-{1839DD85-6058-646F-86A1-40E0E175415D}" dt="2026-01-14T09:48:23.583" v="176"/>
          <ac:grpSpMkLst>
            <pc:docMk/>
            <pc:sldMk cId="0" sldId="264"/>
            <ac:grpSpMk id="27" creationId="{FBBB0B9F-13CA-23B0-AE76-725E4A51CF86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8:39.130" v="180"/>
        <pc:sldMkLst>
          <pc:docMk/>
          <pc:sldMk cId="0" sldId="265"/>
        </pc:sldMkLst>
        <pc:grpChg chg="add">
          <ac:chgData name="Marx, Michaela" userId="S::marx.m@stift-tilbeck.de::da845ec0-cc4d-4108-badf-0806715610c1" providerId="AD" clId="Web-{1839DD85-6058-646F-86A1-40E0E175415D}" dt="2026-01-14T09:48:39.130" v="180"/>
          <ac:grpSpMkLst>
            <pc:docMk/>
            <pc:sldMk cId="0" sldId="265"/>
            <ac:grpSpMk id="16" creationId="{39A51F5D-8C72-35C3-1221-2B2D93D61493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48:56.068" v="186"/>
        <pc:sldMkLst>
          <pc:docMk/>
          <pc:sldMk cId="0" sldId="266"/>
        </pc:sldMkLst>
        <pc:grpChg chg="add">
          <ac:chgData name="Marx, Michaela" userId="S::marx.m@stift-tilbeck.de::da845ec0-cc4d-4108-badf-0806715610c1" providerId="AD" clId="Web-{1839DD85-6058-646F-86A1-40E0E175415D}" dt="2026-01-14T09:48:56.068" v="186"/>
          <ac:grpSpMkLst>
            <pc:docMk/>
            <pc:sldMk cId="0" sldId="266"/>
            <ac:grpSpMk id="16" creationId="{E0741889-3A70-6621-4A7D-FC0F7EE1CFF6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49:10.709" v="192"/>
        <pc:sldMkLst>
          <pc:docMk/>
          <pc:sldMk cId="0" sldId="267"/>
        </pc:sldMkLst>
        <pc:grpChg chg="add">
          <ac:chgData name="Marx, Michaela" userId="S::marx.m@stift-tilbeck.de::da845ec0-cc4d-4108-badf-0806715610c1" providerId="AD" clId="Web-{1839DD85-6058-646F-86A1-40E0E175415D}" dt="2026-01-14T09:49:10.709" v="192"/>
          <ac:grpSpMkLst>
            <pc:docMk/>
            <pc:sldMk cId="0" sldId="267"/>
            <ac:grpSpMk id="17" creationId="{BEFD1000-8F50-E395-5C7A-DD1A3BA497E3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9:23.865" v="196"/>
        <pc:sldMkLst>
          <pc:docMk/>
          <pc:sldMk cId="0" sldId="268"/>
        </pc:sldMkLst>
        <pc:grpChg chg="add">
          <ac:chgData name="Marx, Michaela" userId="S::marx.m@stift-tilbeck.de::da845ec0-cc4d-4108-badf-0806715610c1" providerId="AD" clId="Web-{1839DD85-6058-646F-86A1-40E0E175415D}" dt="2026-01-14T09:49:23.865" v="196"/>
          <ac:grpSpMkLst>
            <pc:docMk/>
            <pc:sldMk cId="0" sldId="268"/>
            <ac:grpSpMk id="17" creationId="{1DB064E4-B7E6-8990-3EA3-D3A0DC485F42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9:31.662" v="198"/>
        <pc:sldMkLst>
          <pc:docMk/>
          <pc:sldMk cId="0" sldId="269"/>
        </pc:sldMkLst>
        <pc:grpChg chg="add">
          <ac:chgData name="Marx, Michaela" userId="S::marx.m@stift-tilbeck.de::da845ec0-cc4d-4108-badf-0806715610c1" providerId="AD" clId="Web-{1839DD85-6058-646F-86A1-40E0E175415D}" dt="2026-01-14T09:49:31.662" v="198"/>
          <ac:grpSpMkLst>
            <pc:docMk/>
            <pc:sldMk cId="0" sldId="269"/>
            <ac:grpSpMk id="16" creationId="{BFC1BA5E-A7D6-D79A-C94B-6CAC3260064C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9:42.318" v="201"/>
        <pc:sldMkLst>
          <pc:docMk/>
          <pc:sldMk cId="0" sldId="270"/>
        </pc:sldMkLst>
        <pc:grpChg chg="add">
          <ac:chgData name="Marx, Michaela" userId="S::marx.m@stift-tilbeck.de::da845ec0-cc4d-4108-badf-0806715610c1" providerId="AD" clId="Web-{1839DD85-6058-646F-86A1-40E0E175415D}" dt="2026-01-14T09:49:42.318" v="201"/>
          <ac:grpSpMkLst>
            <pc:docMk/>
            <pc:sldMk cId="0" sldId="270"/>
            <ac:grpSpMk id="18" creationId="{1871A1A3-91CE-16DB-5215-5FC42EC4214E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49:56.521" v="205"/>
        <pc:sldMkLst>
          <pc:docMk/>
          <pc:sldMk cId="0" sldId="271"/>
        </pc:sldMkLst>
        <pc:grpChg chg="add">
          <ac:chgData name="Marx, Michaela" userId="S::marx.m@stift-tilbeck.de::da845ec0-cc4d-4108-badf-0806715610c1" providerId="AD" clId="Web-{1839DD85-6058-646F-86A1-40E0E175415D}" dt="2026-01-14T09:49:56.521" v="205"/>
          <ac:grpSpMkLst>
            <pc:docMk/>
            <pc:sldMk cId="0" sldId="271"/>
            <ac:grpSpMk id="22" creationId="{A3C62B52-727C-2BBA-4CB1-6D39A6CD2013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50:10.131" v="211"/>
        <pc:sldMkLst>
          <pc:docMk/>
          <pc:sldMk cId="0" sldId="272"/>
        </pc:sldMkLst>
        <pc:grpChg chg="add">
          <ac:chgData name="Marx, Michaela" userId="S::marx.m@stift-tilbeck.de::da845ec0-cc4d-4108-badf-0806715610c1" providerId="AD" clId="Web-{1839DD85-6058-646F-86A1-40E0E175415D}" dt="2026-01-14T09:50:10.131" v="211"/>
          <ac:grpSpMkLst>
            <pc:docMk/>
            <pc:sldMk cId="0" sldId="272"/>
            <ac:grpSpMk id="27" creationId="{913BE370-C657-F0C8-B941-CAA6F6C5327C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50:18.553" v="214"/>
        <pc:sldMkLst>
          <pc:docMk/>
          <pc:sldMk cId="0" sldId="273"/>
        </pc:sldMkLst>
        <pc:grpChg chg="add">
          <ac:chgData name="Marx, Michaela" userId="S::marx.m@stift-tilbeck.de::da845ec0-cc4d-4108-badf-0806715610c1" providerId="AD" clId="Web-{1839DD85-6058-646F-86A1-40E0E175415D}" dt="2026-01-14T09:50:18.553" v="214"/>
          <ac:grpSpMkLst>
            <pc:docMk/>
            <pc:sldMk cId="0" sldId="273"/>
            <ac:grpSpMk id="14" creationId="{BD98F075-55F2-0D07-02FF-4D0C59715E62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50:30.615" v="216"/>
        <pc:sldMkLst>
          <pc:docMk/>
          <pc:sldMk cId="0" sldId="274"/>
        </pc:sldMkLst>
        <pc:grpChg chg="add">
          <ac:chgData name="Marx, Michaela" userId="S::marx.m@stift-tilbeck.de::da845ec0-cc4d-4108-badf-0806715610c1" providerId="AD" clId="Web-{1839DD85-6058-646F-86A1-40E0E175415D}" dt="2026-01-14T09:50:30.615" v="216"/>
          <ac:grpSpMkLst>
            <pc:docMk/>
            <pc:sldMk cId="0" sldId="274"/>
            <ac:grpSpMk id="34" creationId="{3F5533D4-5BFA-6EAF-989D-AB3B369AF5C0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54:24.196" v="242" actId="1076"/>
        <pc:sldMkLst>
          <pc:docMk/>
          <pc:sldMk cId="0" sldId="275"/>
        </pc:sldMkLst>
        <pc:spChg chg="mod">
          <ac:chgData name="Marx, Michaela" userId="S::marx.m@stift-tilbeck.de::da845ec0-cc4d-4108-badf-0806715610c1" providerId="AD" clId="Web-{1839DD85-6058-646F-86A1-40E0E175415D}" dt="2026-01-14T09:54:01.055" v="239" actId="1076"/>
          <ac:spMkLst>
            <pc:docMk/>
            <pc:sldMk cId="0" sldId="275"/>
            <ac:spMk id="13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1:23.537" v="226" actId="20577"/>
          <ac:spMkLst>
            <pc:docMk/>
            <pc:sldMk cId="0" sldId="275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4:24.196" v="242" actId="1076"/>
          <ac:spMkLst>
            <pc:docMk/>
            <pc:sldMk cId="0" sldId="275"/>
            <ac:spMk id="15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0:58.287" v="225" actId="20577"/>
          <ac:spMkLst>
            <pc:docMk/>
            <pc:sldMk cId="0" sldId="275"/>
            <ac:spMk id="16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2:40.288" v="228" actId="20577"/>
          <ac:spMkLst>
            <pc:docMk/>
            <pc:sldMk cId="0" sldId="275"/>
            <ac:spMk id="20" creationId="{00000000-0000-0000-0000-000000000000}"/>
          </ac:spMkLst>
        </pc:spChg>
        <pc:grpChg chg="add">
          <ac:chgData name="Marx, Michaela" userId="S::marx.m@stift-tilbeck.de::da845ec0-cc4d-4108-badf-0806715610c1" providerId="AD" clId="Web-{1839DD85-6058-646F-86A1-40E0E175415D}" dt="2026-01-14T09:50:52.537" v="224"/>
          <ac:grpSpMkLst>
            <pc:docMk/>
            <pc:sldMk cId="0" sldId="275"/>
            <ac:grpSpMk id="32" creationId="{B1FEDA28-19DC-AA20-A003-1F78CFC4767B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54:49.931" v="244"/>
        <pc:sldMkLst>
          <pc:docMk/>
          <pc:sldMk cId="0" sldId="276"/>
        </pc:sldMkLst>
        <pc:grpChg chg="add">
          <ac:chgData name="Marx, Michaela" userId="S::marx.m@stift-tilbeck.de::da845ec0-cc4d-4108-badf-0806715610c1" providerId="AD" clId="Web-{1839DD85-6058-646F-86A1-40E0E175415D}" dt="2026-01-14T09:54:49.931" v="244"/>
          <ac:grpSpMkLst>
            <pc:docMk/>
            <pc:sldMk cId="0" sldId="276"/>
            <ac:grpSpMk id="12" creationId="{91B156C9-532E-1F4B-9C5E-B1490F476EA5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58:05.216" v="270" actId="14100"/>
        <pc:sldMkLst>
          <pc:docMk/>
          <pc:sldMk cId="0" sldId="277"/>
        </pc:sldMkLst>
        <pc:spChg chg="mod">
          <ac:chgData name="Marx, Michaela" userId="S::marx.m@stift-tilbeck.de::da845ec0-cc4d-4108-badf-0806715610c1" providerId="AD" clId="Web-{1839DD85-6058-646F-86A1-40E0E175415D}" dt="2026-01-14T09:56:40.574" v="258" actId="14100"/>
          <ac:spMkLst>
            <pc:docMk/>
            <pc:sldMk cId="0" sldId="277"/>
            <ac:spMk id="5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32.325" v="266"/>
          <ac:spMkLst>
            <pc:docMk/>
            <pc:sldMk cId="0" sldId="277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8:05.216" v="270" actId="14100"/>
          <ac:spMkLst>
            <pc:docMk/>
            <pc:sldMk cId="0" sldId="277"/>
            <ac:spMk id="9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09.684" v="262" actId="14100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6:44.746" v="259" actId="14100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04.137" v="261"/>
          <ac:spMkLst>
            <pc:docMk/>
            <pc:sldMk cId="0" sldId="277"/>
            <ac:spMk id="13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45.216" v="267" actId="14100"/>
          <ac:spMkLst>
            <pc:docMk/>
            <pc:sldMk cId="0" sldId="277"/>
            <ac:spMk id="14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51.654" v="268" actId="14100"/>
          <ac:spMkLst>
            <pc:docMk/>
            <pc:sldMk cId="0" sldId="277"/>
            <ac:spMk id="15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7:14.544" v="263" actId="14100"/>
          <ac:spMkLst>
            <pc:docMk/>
            <pc:sldMk cId="0" sldId="277"/>
            <ac:spMk id="16" creationId="{00000000-0000-0000-0000-000000000000}"/>
          </ac:spMkLst>
        </pc:spChg>
        <pc:spChg chg="add del mod">
          <ac:chgData name="Marx, Michaela" userId="S::marx.m@stift-tilbeck.de::da845ec0-cc4d-4108-badf-0806715610c1" providerId="AD" clId="Web-{1839DD85-6058-646F-86A1-40E0E175415D}" dt="2026-01-14T09:57:20.841" v="264" actId="14100"/>
          <ac:spMkLst>
            <pc:docMk/>
            <pc:sldMk cId="0" sldId="277"/>
            <ac:spMk id="17" creationId="{00000000-0000-0000-0000-000000000000}"/>
          </ac:spMkLst>
        </pc:spChg>
        <pc:grpChg chg="add">
          <ac:chgData name="Marx, Michaela" userId="S::marx.m@stift-tilbeck.de::da845ec0-cc4d-4108-badf-0806715610c1" providerId="AD" clId="Web-{1839DD85-6058-646F-86A1-40E0E175415D}" dt="2026-01-14T09:54:58.682" v="246"/>
          <ac:grpSpMkLst>
            <pc:docMk/>
            <pc:sldMk cId="0" sldId="277"/>
            <ac:grpSpMk id="25" creationId="{956872E6-FF1A-E3FE-39E3-23B2B77D546A}"/>
          </ac:grpSpMkLst>
        </pc:grpChg>
      </pc:sldChg>
      <pc:sldChg chg="addSp delSp">
        <pc:chgData name="Marx, Michaela" userId="S::marx.m@stift-tilbeck.de::da845ec0-cc4d-4108-badf-0806715610c1" providerId="AD" clId="Web-{1839DD85-6058-646F-86A1-40E0E175415D}" dt="2026-01-14T09:58:24.732" v="273"/>
        <pc:sldMkLst>
          <pc:docMk/>
          <pc:sldMk cId="0" sldId="278"/>
        </pc:sldMkLst>
        <pc:grpChg chg="add">
          <ac:chgData name="Marx, Michaela" userId="S::marx.m@stift-tilbeck.de::da845ec0-cc4d-4108-badf-0806715610c1" providerId="AD" clId="Web-{1839DD85-6058-646F-86A1-40E0E175415D}" dt="2026-01-14T09:58:24.732" v="273"/>
          <ac:grpSpMkLst>
            <pc:docMk/>
            <pc:sldMk cId="0" sldId="278"/>
            <ac:grpSpMk id="30" creationId="{2C4325A4-E593-B6C5-34D4-AA02025289C0}"/>
          </ac:grpSpMkLst>
        </pc:grpChg>
      </pc:sldChg>
      <pc:sldChg chg="addSp delSp modSp">
        <pc:chgData name="Marx, Michaela" userId="S::marx.m@stift-tilbeck.de::da845ec0-cc4d-4108-badf-0806715610c1" providerId="AD" clId="Web-{1839DD85-6058-646F-86A1-40E0E175415D}" dt="2026-01-14T09:59:41.577" v="282" actId="20577"/>
        <pc:sldMkLst>
          <pc:docMk/>
          <pc:sldMk cId="0" sldId="279"/>
        </pc:sldMkLst>
        <pc:spChg chg="mod">
          <ac:chgData name="Marx, Michaela" userId="S::marx.m@stift-tilbeck.de::da845ec0-cc4d-4108-badf-0806715610c1" providerId="AD" clId="Web-{1839DD85-6058-646F-86A1-40E0E175415D}" dt="2026-01-14T09:58:48.514" v="276" actId="14100"/>
          <ac:spMkLst>
            <pc:docMk/>
            <pc:sldMk cId="0" sldId="279"/>
            <ac:spMk id="4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9:11.998" v="278" actId="14100"/>
          <ac:spMkLst>
            <pc:docMk/>
            <pc:sldMk cId="0" sldId="279"/>
            <ac:spMk id="6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8:59.748" v="277" actId="1076"/>
          <ac:spMkLst>
            <pc:docMk/>
            <pc:sldMk cId="0" sldId="279"/>
            <ac:spMk id="7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9:31.999" v="279" actId="14100"/>
          <ac:spMkLst>
            <pc:docMk/>
            <pc:sldMk cId="0" sldId="279"/>
            <ac:spMk id="8" creationId="{00000000-0000-0000-0000-000000000000}"/>
          </ac:spMkLst>
        </pc:spChg>
        <pc:spChg chg="mod">
          <ac:chgData name="Marx, Michaela" userId="S::marx.m@stift-tilbeck.de::da845ec0-cc4d-4108-badf-0806715610c1" providerId="AD" clId="Web-{1839DD85-6058-646F-86A1-40E0E175415D}" dt="2026-01-14T09:59:41.577" v="282" actId="20577"/>
          <ac:spMkLst>
            <pc:docMk/>
            <pc:sldMk cId="0" sldId="279"/>
            <ac:spMk id="9" creationId="{00000000-0000-0000-0000-000000000000}"/>
          </ac:spMkLst>
        </pc:spChg>
        <pc:grpChg chg="add">
          <ac:chgData name="Marx, Michaela" userId="S::marx.m@stift-tilbeck.de::da845ec0-cc4d-4108-badf-0806715610c1" providerId="AD" clId="Web-{1839DD85-6058-646F-86A1-40E0E175415D}" dt="2026-01-14T09:58:39.670" v="275"/>
          <ac:grpSpMkLst>
            <pc:docMk/>
            <pc:sldMk cId="0" sldId="279"/>
            <ac:grpSpMk id="20" creationId="{640FDE6A-E798-70BC-05D2-A3519AD38C44}"/>
          </ac:grpSpMkLst>
        </pc:grpChg>
      </pc:sldChg>
    </pc:docChg>
  </pc:docChgLst>
  <pc:docChgLst>
    <pc:chgData name="Hares Sarwary" userId="S::sarwary_iat.eu#ext#@stifttilbeckde.onmicrosoft.com::c97dacc3-bbe6-45b8-8c3c-024986bac798" providerId="AD" clId="Web-{3DCFE932-85D6-C8F3-1FE9-EA6252C32C11}"/>
    <pc:docChg chg="modSld">
      <pc:chgData name="Hares Sarwary" userId="S::sarwary_iat.eu#ext#@stifttilbeckde.onmicrosoft.com::c97dacc3-bbe6-45b8-8c3c-024986bac798" providerId="AD" clId="Web-{3DCFE932-85D6-C8F3-1FE9-EA6252C32C11}" dt="2026-02-10T08:57:16.428" v="4" actId="20577"/>
      <pc:docMkLst>
        <pc:docMk/>
      </pc:docMkLst>
      <pc:sldChg chg="modSp">
        <pc:chgData name="Hares Sarwary" userId="S::sarwary_iat.eu#ext#@stifttilbeckde.onmicrosoft.com::c97dacc3-bbe6-45b8-8c3c-024986bac798" providerId="AD" clId="Web-{3DCFE932-85D6-C8F3-1FE9-EA6252C32C11}" dt="2026-02-10T08:57:16.428" v="4" actId="20577"/>
        <pc:sldMkLst>
          <pc:docMk/>
          <pc:sldMk cId="0" sldId="256"/>
        </pc:sldMkLst>
        <pc:spChg chg="mod">
          <ac:chgData name="Hares Sarwary" userId="S::sarwary_iat.eu#ext#@stifttilbeckde.onmicrosoft.com::c97dacc3-bbe6-45b8-8c3c-024986bac798" providerId="AD" clId="Web-{3DCFE932-85D6-C8F3-1FE9-EA6252C32C11}" dt="2026-02-10T08:56:45.428" v="2" actId="20577"/>
          <ac:spMkLst>
            <pc:docMk/>
            <pc:sldMk cId="0" sldId="256"/>
            <ac:spMk id="8" creationId="{00000000-0000-0000-0000-000000000000}"/>
          </ac:spMkLst>
        </pc:spChg>
        <pc:spChg chg="mod">
          <ac:chgData name="Hares Sarwary" userId="S::sarwary_iat.eu#ext#@stifttilbeckde.onmicrosoft.com::c97dacc3-bbe6-45b8-8c3c-024986bac798" providerId="AD" clId="Web-{3DCFE932-85D6-C8F3-1FE9-EA6252C32C11}" dt="2026-02-10T08:57:16.428" v="4" actId="20577"/>
          <ac:spMkLst>
            <pc:docMk/>
            <pc:sldMk cId="0" sldId="256"/>
            <ac:spMk id="11" creationId="{00000000-0000-0000-0000-000000000000}"/>
          </ac:spMkLst>
        </pc:spChg>
      </pc:sldChg>
    </pc:docChg>
  </pc:docChgLst>
  <pc:docChgLst>
    <pc:chgData name="Jenny Wielga" userId="2fffd87d-5962-410d-a33f-f15d545c4bd1" providerId="ADAL" clId="{E5A02237-9503-4968-960E-288025939B8B}"/>
    <pc:docChg chg="undo redo custSel addSld modSld sldOrd modMainMaster">
      <pc:chgData name="Jenny Wielga" userId="2fffd87d-5962-410d-a33f-f15d545c4bd1" providerId="ADAL" clId="{E5A02237-9503-4968-960E-288025939B8B}" dt="2026-02-06T10:14:41.485" v="1066" actId="20577"/>
      <pc:docMkLst>
        <pc:docMk/>
      </pc:docMkLst>
      <pc:sldChg chg="addSp delSp modSp mod">
        <pc:chgData name="Jenny Wielga" userId="2fffd87d-5962-410d-a33f-f15d545c4bd1" providerId="ADAL" clId="{E5A02237-9503-4968-960E-288025939B8B}" dt="2026-02-06T10:13:42.300" v="1058" actId="20577"/>
        <pc:sldMkLst>
          <pc:docMk/>
          <pc:sldMk cId="0" sldId="256"/>
        </pc:sldMkLst>
        <pc:spChg chg="mod">
          <ac:chgData name="Jenny Wielga" userId="2fffd87d-5962-410d-a33f-f15d545c4bd1" providerId="ADAL" clId="{E5A02237-9503-4968-960E-288025939B8B}" dt="2026-02-06T10:13:16.491" v="1052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5:08.270" v="13" actId="403"/>
          <ac:spMkLst>
            <pc:docMk/>
            <pc:sldMk cId="0" sldId="256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13:42.300" v="1058" actId="20577"/>
          <ac:spMkLst>
            <pc:docMk/>
            <pc:sldMk cId="0" sldId="256"/>
            <ac:spMk id="11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05:21.899" v="14" actId="255"/>
        <pc:sldMkLst>
          <pc:docMk/>
          <pc:sldMk cId="0" sldId="257"/>
        </pc:sldMkLst>
        <pc:spChg chg="mod">
          <ac:chgData name="Jenny Wielga" userId="2fffd87d-5962-410d-a33f-f15d545c4bd1" providerId="ADAL" clId="{E5A02237-9503-4968-960E-288025939B8B}" dt="2026-02-06T08:05:21.899" v="14" actId="255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10:12:18.717" v="990" actId="20577"/>
        <pc:sldMkLst>
          <pc:docMk/>
          <pc:sldMk cId="0" sldId="258"/>
        </pc:sldMkLst>
        <pc:spChg chg="mod">
          <ac:chgData name="Jenny Wielga" userId="2fffd87d-5962-410d-a33f-f15d545c4bd1" providerId="ADAL" clId="{E5A02237-9503-4968-960E-288025939B8B}" dt="2026-02-06T08:04:14.288" v="5" actId="255"/>
          <ac:spMkLst>
            <pc:docMk/>
            <pc:sldMk cId="0" sldId="258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12:18.717" v="990" actId="20577"/>
          <ac:spMkLst>
            <pc:docMk/>
            <pc:sldMk cId="0" sldId="258"/>
            <ac:spMk id="16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05:34.800" v="16" actId="255"/>
        <pc:sldMkLst>
          <pc:docMk/>
          <pc:sldMk cId="0" sldId="259"/>
        </pc:sldMkLst>
        <pc:spChg chg="mod">
          <ac:chgData name="Jenny Wielga" userId="2fffd87d-5962-410d-a33f-f15d545c4bd1" providerId="ADAL" clId="{E5A02237-9503-4968-960E-288025939B8B}" dt="2026-02-06T08:05:28.929" v="15" actId="255"/>
          <ac:spMkLst>
            <pc:docMk/>
            <pc:sldMk cId="0" sldId="259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5:34.800" v="16" actId="255"/>
          <ac:spMkLst>
            <pc:docMk/>
            <pc:sldMk cId="0" sldId="259"/>
            <ac:spMk id="5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06:18.253" v="21" actId="948"/>
        <pc:sldMkLst>
          <pc:docMk/>
          <pc:sldMk cId="0" sldId="260"/>
        </pc:sldMkLst>
        <pc:spChg chg="mod">
          <ac:chgData name="Jenny Wielga" userId="2fffd87d-5962-410d-a33f-f15d545c4bd1" providerId="ADAL" clId="{E5A02237-9503-4968-960E-288025939B8B}" dt="2026-02-06T08:05:48.445" v="17" actId="255"/>
          <ac:spMkLst>
            <pc:docMk/>
            <pc:sldMk cId="0" sldId="260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6:18.253" v="21" actId="948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08:07.194" v="42" actId="20577"/>
        <pc:sldMkLst>
          <pc:docMk/>
          <pc:sldMk cId="0" sldId="261"/>
        </pc:sldMkLst>
        <pc:spChg chg="mod">
          <ac:chgData name="Jenny Wielga" userId="2fffd87d-5962-410d-a33f-f15d545c4bd1" providerId="ADAL" clId="{E5A02237-9503-4968-960E-288025939B8B}" dt="2026-02-06T08:08:02.400" v="41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6:34.060" v="22" actId="255"/>
          <ac:spMkLst>
            <pc:docMk/>
            <pc:sldMk cId="0" sldId="261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7:08.175" v="29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7:11.352" v="30" actId="14100"/>
          <ac:spMkLst>
            <pc:docMk/>
            <pc:sldMk cId="0" sldId="261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7:13.737" v="31" actId="14100"/>
          <ac:spMkLst>
            <pc:docMk/>
            <pc:sldMk cId="0" sldId="261"/>
            <ac:spMk id="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7:18.167" v="32" actId="1410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6:54.142" v="25" actId="1410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8:07.194" v="42" actId="20577"/>
          <ac:spMkLst>
            <pc:docMk/>
            <pc:sldMk cId="0" sldId="261"/>
            <ac:spMk id="12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07:57.252" v="39" actId="1076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08:17.740" v="43" actId="255"/>
        <pc:sldMkLst>
          <pc:docMk/>
          <pc:sldMk cId="0" sldId="262"/>
        </pc:sldMkLst>
        <pc:spChg chg="mod">
          <ac:chgData name="Jenny Wielga" userId="2fffd87d-5962-410d-a33f-f15d545c4bd1" providerId="ADAL" clId="{E5A02237-9503-4968-960E-288025939B8B}" dt="2026-02-06T08:08:17.740" v="43" actId="255"/>
          <ac:spMkLst>
            <pc:docMk/>
            <pc:sldMk cId="0" sldId="262"/>
            <ac:spMk id="4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11:55.039" v="81" actId="1076"/>
        <pc:sldMkLst>
          <pc:docMk/>
          <pc:sldMk cId="0" sldId="263"/>
        </pc:sldMkLst>
        <pc:spChg chg="mod">
          <ac:chgData name="Jenny Wielga" userId="2fffd87d-5962-410d-a33f-f15d545c4bd1" providerId="ADAL" clId="{E5A02237-9503-4968-960E-288025939B8B}" dt="2026-02-06T08:10:33.432" v="69" actId="14100"/>
          <ac:spMkLst>
            <pc:docMk/>
            <pc:sldMk cId="0" sldId="263"/>
            <ac:spMk id="2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0:19.145" v="66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0:11.886" v="64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1:48.129" v="79" actId="14100"/>
          <ac:spMkLst>
            <pc:docMk/>
            <pc:sldMk cId="0" sldId="263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0:40.390" v="70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1:55.039" v="81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1:38.435" v="78" actId="255"/>
          <ac:spMkLst>
            <pc:docMk/>
            <pc:sldMk cId="0" sldId="263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1:05.853" v="75" actId="2711"/>
          <ac:spMkLst>
            <pc:docMk/>
            <pc:sldMk cId="0" sldId="263"/>
            <ac:spMk id="9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08:16:31.207" v="147" actId="1076"/>
        <pc:sldMkLst>
          <pc:docMk/>
          <pc:sldMk cId="0" sldId="264"/>
        </pc:sldMkLst>
        <pc:spChg chg="mod">
          <ac:chgData name="Jenny Wielga" userId="2fffd87d-5962-410d-a33f-f15d545c4bd1" providerId="ADAL" clId="{E5A02237-9503-4968-960E-288025939B8B}" dt="2026-02-06T08:16:25.382" v="145" actId="14100"/>
          <ac:spMkLst>
            <pc:docMk/>
            <pc:sldMk cId="0" sldId="264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3:43.304" v="108" actId="14100"/>
          <ac:spMkLst>
            <pc:docMk/>
            <pc:sldMk cId="0" sldId="264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4:45.247" v="127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3:44.314" v="110" actId="948"/>
          <ac:spMkLst>
            <pc:docMk/>
            <pc:sldMk cId="0" sldId="264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5:27.603" v="136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6:16.551" v="143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6:21.111" v="144" actId="107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2:41.727" v="88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4:03.488" v="117" actId="2711"/>
          <ac:spMkLst>
            <pc:docMk/>
            <pc:sldMk cId="0" sldId="264"/>
            <ac:spMk id="1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6:29.079" v="146" actId="1076"/>
          <ac:spMkLst>
            <pc:docMk/>
            <pc:sldMk cId="0" sldId="264"/>
            <ac:spMk id="1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6:31.207" v="147" actId="1076"/>
          <ac:spMkLst>
            <pc:docMk/>
            <pc:sldMk cId="0" sldId="264"/>
            <ac:spMk id="19" creationId="{00000000-0000-0000-0000-000000000000}"/>
          </ac:spMkLst>
        </pc:spChg>
        <pc:spChg chg="mod ord">
          <ac:chgData name="Jenny Wielga" userId="2fffd87d-5962-410d-a33f-f15d545c4bd1" providerId="ADAL" clId="{E5A02237-9503-4968-960E-288025939B8B}" dt="2026-02-06T08:15:39.393" v="137" actId="167"/>
          <ac:spMkLst>
            <pc:docMk/>
            <pc:sldMk cId="0" sldId="264"/>
            <ac:spMk id="26" creationId="{EB478913-AEF2-478D-D2FE-D59AA2B53A30}"/>
          </ac:spMkLst>
        </pc:spChg>
        <pc:grpChg chg="mod">
          <ac:chgData name="Jenny Wielga" userId="2fffd87d-5962-410d-a33f-f15d545c4bd1" providerId="ADAL" clId="{E5A02237-9503-4968-960E-288025939B8B}" dt="2026-02-06T08:13:45.645" v="112" actId="14100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Jenny Wielga" userId="2fffd87d-5962-410d-a33f-f15d545c4bd1" providerId="ADAL" clId="{E5A02237-9503-4968-960E-288025939B8B}" dt="2026-02-06T08:15:54.328" v="139" actId="14100"/>
          <ac:grpSpMkLst>
            <pc:docMk/>
            <pc:sldMk cId="0" sldId="264"/>
            <ac:grpSpMk id="9" creationId="{00000000-0000-0000-0000-000000000000}"/>
          </ac:grpSpMkLst>
        </pc:grpChg>
        <pc:grpChg chg="mod">
          <ac:chgData name="Jenny Wielga" userId="2fffd87d-5962-410d-a33f-f15d545c4bd1" providerId="ADAL" clId="{E5A02237-9503-4968-960E-288025939B8B}" dt="2026-02-06T08:13:56.951" v="116" actId="1076"/>
          <ac:grpSpMkLst>
            <pc:docMk/>
            <pc:sldMk cId="0" sldId="264"/>
            <ac:grpSpMk id="15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17:24.942" v="160" actId="1076"/>
        <pc:sldMkLst>
          <pc:docMk/>
          <pc:sldMk cId="0" sldId="265"/>
        </pc:sldMkLst>
        <pc:spChg chg="mod">
          <ac:chgData name="Jenny Wielga" userId="2fffd87d-5962-410d-a33f-f15d545c4bd1" providerId="ADAL" clId="{E5A02237-9503-4968-960E-288025939B8B}" dt="2026-02-06T08:17:24.942" v="160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7:19.351" v="158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6:49.288" v="152" actId="1076"/>
          <ac:spMkLst>
            <pc:docMk/>
            <pc:sldMk cId="0" sldId="265"/>
            <ac:spMk id="8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17:22.487" v="159" actId="1076"/>
          <ac:grpSpMkLst>
            <pc:docMk/>
            <pc:sldMk cId="0" sldId="265"/>
            <ac:grpSpMk id="4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18:04.496" v="167" actId="1076"/>
        <pc:sldMkLst>
          <pc:docMk/>
          <pc:sldMk cId="0" sldId="266"/>
        </pc:sldMkLst>
        <pc:spChg chg="mod">
          <ac:chgData name="Jenny Wielga" userId="2fffd87d-5962-410d-a33f-f15d545c4bd1" providerId="ADAL" clId="{E5A02237-9503-4968-960E-288025939B8B}" dt="2026-02-06T08:18:04.496" v="167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7:54.439" v="165" actId="948"/>
          <ac:spMkLst>
            <pc:docMk/>
            <pc:sldMk cId="0" sldId="266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7:43.985" v="162" actId="255"/>
          <ac:spMkLst>
            <pc:docMk/>
            <pc:sldMk cId="0" sldId="266"/>
            <ac:spMk id="8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17:49.910" v="164" actId="1076"/>
          <ac:grpSpMkLst>
            <pc:docMk/>
            <pc:sldMk cId="0" sldId="266"/>
            <ac:grpSpMk id="4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19:29.623" v="183" actId="1076"/>
        <pc:sldMkLst>
          <pc:docMk/>
          <pc:sldMk cId="0" sldId="267"/>
        </pc:sldMkLst>
        <pc:spChg chg="mod">
          <ac:chgData name="Jenny Wielga" userId="2fffd87d-5962-410d-a33f-f15d545c4bd1" providerId="ADAL" clId="{E5A02237-9503-4968-960E-288025939B8B}" dt="2026-02-06T08:19:13.552" v="182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9:29.623" v="183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8:32.486" v="171" actId="948"/>
          <ac:spMkLst>
            <pc:docMk/>
            <pc:sldMk cId="0" sldId="267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8:46.351" v="174" actId="948"/>
          <ac:spMkLst>
            <pc:docMk/>
            <pc:sldMk cId="0" sldId="267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19:05.327" v="180" actId="1076"/>
          <ac:spMkLst>
            <pc:docMk/>
            <pc:sldMk cId="0" sldId="267"/>
            <ac:spMk id="9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18:52.502" v="177" actId="14100"/>
          <ac:grpSpMkLst>
            <pc:docMk/>
            <pc:sldMk cId="0" sldId="267"/>
            <ac:grpSpMk id="4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23:33.031" v="195" actId="1076"/>
        <pc:sldMkLst>
          <pc:docMk/>
          <pc:sldMk cId="0" sldId="268"/>
        </pc:sldMkLst>
        <pc:spChg chg="mod">
          <ac:chgData name="Jenny Wielga" userId="2fffd87d-5962-410d-a33f-f15d545c4bd1" providerId="ADAL" clId="{E5A02237-9503-4968-960E-288025939B8B}" dt="2026-02-06T08:21:23.421" v="184" actId="1076"/>
          <ac:spMkLst>
            <pc:docMk/>
            <pc:sldMk cId="0" sldId="268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3:29.990" v="194" actId="14100"/>
          <ac:spMkLst>
            <pc:docMk/>
            <pc:sldMk cId="0" sldId="268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3:33.031" v="195" actId="1076"/>
          <ac:spMkLst>
            <pc:docMk/>
            <pc:sldMk cId="0" sldId="268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1:25.631" v="185" actId="1076"/>
          <ac:spMkLst>
            <pc:docMk/>
            <pc:sldMk cId="0" sldId="268"/>
            <ac:spMk id="8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21:46.910" v="190" actId="14100"/>
          <ac:grpSpMkLst>
            <pc:docMk/>
            <pc:sldMk cId="0" sldId="268"/>
            <ac:grpSpMk id="4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24:26.990" v="207" actId="1076"/>
        <pc:sldMkLst>
          <pc:docMk/>
          <pc:sldMk cId="0" sldId="269"/>
        </pc:sldMkLst>
        <pc:spChg chg="mod">
          <ac:chgData name="Jenny Wielga" userId="2fffd87d-5962-410d-a33f-f15d545c4bd1" providerId="ADAL" clId="{E5A02237-9503-4968-960E-288025939B8B}" dt="2026-02-06T08:24:24.247" v="206" actId="1076"/>
          <ac:spMkLst>
            <pc:docMk/>
            <pc:sldMk cId="0" sldId="269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4:06.088" v="202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4:14.133" v="203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4:26.990" v="207" actId="1076"/>
          <ac:spMkLst>
            <pc:docMk/>
            <pc:sldMk cId="0" sldId="269"/>
            <ac:spMk id="8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24:17.557" v="204" actId="14100"/>
          <ac:grpSpMkLst>
            <pc:docMk/>
            <pc:sldMk cId="0" sldId="269"/>
            <ac:grpSpMk id="4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27:49.126" v="290" actId="5793"/>
        <pc:sldMkLst>
          <pc:docMk/>
          <pc:sldMk cId="0" sldId="270"/>
        </pc:sldMkLst>
        <pc:spChg chg="mod">
          <ac:chgData name="Jenny Wielga" userId="2fffd87d-5962-410d-a33f-f15d545c4bd1" providerId="ADAL" clId="{E5A02237-9503-4968-960E-288025939B8B}" dt="2026-02-06T08:24:45.382" v="211" actId="14100"/>
          <ac:spMkLst>
            <pc:docMk/>
            <pc:sldMk cId="0" sldId="270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7:49.126" v="290" actId="5793"/>
          <ac:spMkLst>
            <pc:docMk/>
            <pc:sldMk cId="0" sldId="270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27:37.397" v="280" actId="5793"/>
          <ac:spMkLst>
            <pc:docMk/>
            <pc:sldMk cId="0" sldId="270"/>
            <ac:spMk id="6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25:25.741" v="222" actId="1076"/>
          <ac:grpSpMkLst>
            <pc:docMk/>
            <pc:sldMk cId="0" sldId="270"/>
            <ac:grpSpMk id="4" creationId="{00000000-0000-0000-0000-000000000000}"/>
          </ac:grpSpMkLst>
        </pc:grpChg>
        <pc:grpChg chg="mod">
          <ac:chgData name="Jenny Wielga" userId="2fffd87d-5962-410d-a33f-f15d545c4bd1" providerId="ADAL" clId="{E5A02237-9503-4968-960E-288025939B8B}" dt="2026-02-06T08:25:06.271" v="217" actId="14100"/>
          <ac:grpSpMkLst>
            <pc:docMk/>
            <pc:sldMk cId="0" sldId="270"/>
            <ac:grpSpMk id="11" creationId="{00000000-0000-0000-0000-000000000000}"/>
          </ac:grpSpMkLst>
        </pc:grpChg>
      </pc:sldChg>
      <pc:sldChg chg="addSp delSp modSp mod">
        <pc:chgData name="Jenny Wielga" userId="2fffd87d-5962-410d-a33f-f15d545c4bd1" providerId="ADAL" clId="{E5A02237-9503-4968-960E-288025939B8B}" dt="2026-02-06T08:38:34.543" v="582" actId="1076"/>
        <pc:sldMkLst>
          <pc:docMk/>
          <pc:sldMk cId="0" sldId="271"/>
        </pc:sldMkLst>
        <pc:spChg chg="mod">
          <ac:chgData name="Jenny Wielga" userId="2fffd87d-5962-410d-a33f-f15d545c4bd1" providerId="ADAL" clId="{E5A02237-9503-4968-960E-288025939B8B}" dt="2026-02-06T08:28:23.253" v="296" actId="14100"/>
          <ac:spMkLst>
            <pc:docMk/>
            <pc:sldMk cId="0" sldId="271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0:28.718" v="328" actId="1076"/>
          <ac:spMkLst>
            <pc:docMk/>
            <pc:sldMk cId="0" sldId="271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3:06.639" v="397" actId="20577"/>
          <ac:spMkLst>
            <pc:docMk/>
            <pc:sldMk cId="0" sldId="271"/>
            <ac:spMk id="12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3:09.709" v="398" actId="1076"/>
          <ac:spMkLst>
            <pc:docMk/>
            <pc:sldMk cId="0" sldId="271"/>
            <ac:spMk id="1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3:03.206" v="395" actId="1076"/>
          <ac:spMkLst>
            <pc:docMk/>
            <pc:sldMk cId="0" sldId="271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8:31.758" v="581"/>
          <ac:spMkLst>
            <pc:docMk/>
            <pc:sldMk cId="0" sldId="271"/>
            <ac:spMk id="17" creationId="{A2F1A611-3746-6A05-0F6E-560881BB4D4C}"/>
          </ac:spMkLst>
        </pc:spChg>
        <pc:grpChg chg="mod">
          <ac:chgData name="Jenny Wielga" userId="2fffd87d-5962-410d-a33f-f15d545c4bd1" providerId="ADAL" clId="{E5A02237-9503-4968-960E-288025939B8B}" dt="2026-02-06T08:29:52.461" v="315" actId="1076"/>
          <ac:grpSpMkLst>
            <pc:docMk/>
            <pc:sldMk cId="0" sldId="271"/>
            <ac:grpSpMk id="5" creationId="{00000000-0000-0000-0000-000000000000}"/>
          </ac:grpSpMkLst>
        </pc:grpChg>
        <pc:grpChg chg="add mod">
          <ac:chgData name="Jenny Wielga" userId="2fffd87d-5962-410d-a33f-f15d545c4bd1" providerId="ADAL" clId="{E5A02237-9503-4968-960E-288025939B8B}" dt="2026-02-06T08:38:34.543" v="582" actId="1076"/>
          <ac:grpSpMkLst>
            <pc:docMk/>
            <pc:sldMk cId="0" sldId="271"/>
            <ac:grpSpMk id="11" creationId="{0D9A83C3-71A7-5327-051F-581E58DBEF60}"/>
          </ac:grpSpMkLst>
        </pc:grpChg>
      </pc:sldChg>
      <pc:sldChg chg="delSp modSp mod">
        <pc:chgData name="Jenny Wielga" userId="2fffd87d-5962-410d-a33f-f15d545c4bd1" providerId="ADAL" clId="{E5A02237-9503-4968-960E-288025939B8B}" dt="2026-02-06T08:38:40.391" v="583" actId="1076"/>
        <pc:sldMkLst>
          <pc:docMk/>
          <pc:sldMk cId="0" sldId="272"/>
        </pc:sldMkLst>
        <pc:spChg chg="mod">
          <ac:chgData name="Jenny Wielga" userId="2fffd87d-5962-410d-a33f-f15d545c4bd1" providerId="ADAL" clId="{E5A02237-9503-4968-960E-288025939B8B}" dt="2026-02-06T08:38:04.270" v="575" actId="1076"/>
          <ac:spMkLst>
            <pc:docMk/>
            <pc:sldMk cId="0" sldId="272"/>
            <ac:spMk id="1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8:07.016" v="576" actId="1076"/>
          <ac:spMkLst>
            <pc:docMk/>
            <pc:sldMk cId="0" sldId="272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8:09.829" v="577" actId="1076"/>
          <ac:spMkLst>
            <pc:docMk/>
            <pc:sldMk cId="0" sldId="272"/>
            <ac:spMk id="17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08:38:40.391" v="583" actId="1076"/>
          <ac:grpSpMkLst>
            <pc:docMk/>
            <pc:sldMk cId="0" sldId="272"/>
            <ac:grpSpMk id="3" creationId="{00000000-0000-0000-0000-000000000000}"/>
          </ac:grpSpMkLst>
        </pc:grpChg>
        <pc:grpChg chg="mod">
          <ac:chgData name="Jenny Wielga" userId="2fffd87d-5962-410d-a33f-f15d545c4bd1" providerId="ADAL" clId="{E5A02237-9503-4968-960E-288025939B8B}" dt="2026-02-06T08:37:58.479" v="573" actId="1076"/>
          <ac:grpSpMkLst>
            <pc:docMk/>
            <pc:sldMk cId="0" sldId="272"/>
            <ac:grpSpMk id="5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8:39:11.199" v="591" actId="14100"/>
        <pc:sldMkLst>
          <pc:docMk/>
          <pc:sldMk cId="0" sldId="273"/>
        </pc:sldMkLst>
        <pc:spChg chg="mod">
          <ac:chgData name="Jenny Wielga" userId="2fffd87d-5962-410d-a33f-f15d545c4bd1" providerId="ADAL" clId="{E5A02237-9503-4968-960E-288025939B8B}" dt="2026-02-06T08:39:00.532" v="587" actId="1076"/>
          <ac:spMkLst>
            <pc:docMk/>
            <pc:sldMk cId="0" sldId="273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9:05.191" v="589" actId="1076"/>
          <ac:spMkLst>
            <pc:docMk/>
            <pc:sldMk cId="0" sldId="273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39:11.199" v="591" actId="14100"/>
          <ac:spMkLst>
            <pc:docMk/>
            <pc:sldMk cId="0" sldId="273"/>
            <ac:spMk id="6" creationId="{00000000-0000-0000-0000-000000000000}"/>
          </ac:spMkLst>
        </pc:spChg>
      </pc:sldChg>
      <pc:sldChg chg="addSp delSp modSp mod">
        <pc:chgData name="Jenny Wielga" userId="2fffd87d-5962-410d-a33f-f15d545c4bd1" providerId="ADAL" clId="{E5A02237-9503-4968-960E-288025939B8B}" dt="2026-02-06T08:45:18.131" v="682" actId="1076"/>
        <pc:sldMkLst>
          <pc:docMk/>
          <pc:sldMk cId="0" sldId="274"/>
        </pc:sldMkLst>
        <pc:spChg chg="mod">
          <ac:chgData name="Jenny Wielga" userId="2fffd87d-5962-410d-a33f-f15d545c4bd1" providerId="ADAL" clId="{E5A02237-9503-4968-960E-288025939B8B}" dt="2026-02-06T08:42:04.333" v="636" actId="1076"/>
          <ac:spMkLst>
            <pc:docMk/>
            <pc:sldMk cId="0" sldId="274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1:27.942" v="623" actId="1076"/>
          <ac:spMkLst>
            <pc:docMk/>
            <pc:sldMk cId="0" sldId="274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1:07.119" v="616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0:51.080" v="611" actId="14100"/>
          <ac:spMkLst>
            <pc:docMk/>
            <pc:sldMk cId="0" sldId="274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4:56.063" v="676" actId="14100"/>
          <ac:spMkLst>
            <pc:docMk/>
            <pc:sldMk cId="0" sldId="274"/>
            <ac:spMk id="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5:04.582" v="679" actId="1076"/>
          <ac:spMkLst>
            <pc:docMk/>
            <pc:sldMk cId="0" sldId="274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5:09.680" v="680" actId="255"/>
          <ac:spMkLst>
            <pc:docMk/>
            <pc:sldMk cId="0" sldId="274"/>
            <ac:spMk id="11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1:56.423" v="632" actId="1076"/>
          <ac:spMkLst>
            <pc:docMk/>
            <pc:sldMk cId="0" sldId="274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5:14.702" v="681" actId="1076"/>
          <ac:spMkLst>
            <pc:docMk/>
            <pc:sldMk cId="0" sldId="274"/>
            <ac:spMk id="1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1:53.462" v="631" actId="1076"/>
          <ac:spMkLst>
            <pc:docMk/>
            <pc:sldMk cId="0" sldId="274"/>
            <ac:spMk id="1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1:32.878" v="625" actId="1076"/>
          <ac:spMkLst>
            <pc:docMk/>
            <pc:sldMk cId="0" sldId="274"/>
            <ac:spMk id="1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8:45:18.131" v="682" actId="1076"/>
          <ac:spMkLst>
            <pc:docMk/>
            <pc:sldMk cId="0" sldId="274"/>
            <ac:spMk id="20" creationId="{00000000-0000-0000-0000-000000000000}"/>
          </ac:spMkLst>
        </pc:spChg>
        <pc:spChg chg="add mod">
          <ac:chgData name="Jenny Wielga" userId="2fffd87d-5962-410d-a33f-f15d545c4bd1" providerId="ADAL" clId="{E5A02237-9503-4968-960E-288025939B8B}" dt="2026-02-06T08:42:03.029" v="635" actId="1076"/>
          <ac:spMkLst>
            <pc:docMk/>
            <pc:sldMk cId="0" sldId="274"/>
            <ac:spMk id="26" creationId="{F7C91018-99A9-597C-DB84-2D3A16373596}"/>
          </ac:spMkLst>
        </pc:spChg>
      </pc:sldChg>
      <pc:sldChg chg="addSp delSp modSp mod">
        <pc:chgData name="Jenny Wielga" userId="2fffd87d-5962-410d-a33f-f15d545c4bd1" providerId="ADAL" clId="{E5A02237-9503-4968-960E-288025939B8B}" dt="2026-02-06T09:47:40.339" v="805" actId="1076"/>
        <pc:sldMkLst>
          <pc:docMk/>
          <pc:sldMk cId="0" sldId="275"/>
        </pc:sldMkLst>
        <pc:spChg chg="add mod">
          <ac:chgData name="Jenny Wielga" userId="2fffd87d-5962-410d-a33f-f15d545c4bd1" providerId="ADAL" clId="{E5A02237-9503-4968-960E-288025939B8B}" dt="2026-02-06T09:45:58.403" v="789" actId="1076"/>
          <ac:spMkLst>
            <pc:docMk/>
            <pc:sldMk cId="0" sldId="275"/>
            <ac:spMk id="7" creationId="{42CE2758-C5ED-4828-989B-7D5A079EAC5F}"/>
          </ac:spMkLst>
        </pc:spChg>
        <pc:spChg chg="mod">
          <ac:chgData name="Jenny Wielga" userId="2fffd87d-5962-410d-a33f-f15d545c4bd1" providerId="ADAL" clId="{E5A02237-9503-4968-960E-288025939B8B}" dt="2026-02-06T09:24:48.516" v="753" actId="1076"/>
          <ac:spMkLst>
            <pc:docMk/>
            <pc:sldMk cId="0" sldId="275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6:54.575" v="801" actId="20577"/>
          <ac:spMkLst>
            <pc:docMk/>
            <pc:sldMk cId="0" sldId="275"/>
            <ac:spMk id="9" creationId="{00000000-0000-0000-0000-000000000000}"/>
          </ac:spMkLst>
        </pc:spChg>
        <pc:spChg chg="add mod">
          <ac:chgData name="Jenny Wielga" userId="2fffd87d-5962-410d-a33f-f15d545c4bd1" providerId="ADAL" clId="{E5A02237-9503-4968-960E-288025939B8B}" dt="2026-02-06T09:46:04.091" v="791" actId="1076"/>
          <ac:spMkLst>
            <pc:docMk/>
            <pc:sldMk cId="0" sldId="275"/>
            <ac:spMk id="10" creationId="{6C312DB5-7A89-4CCC-5E80-50EDA9B30BD4}"/>
          </ac:spMkLst>
        </pc:spChg>
        <pc:spChg chg="mod">
          <ac:chgData name="Jenny Wielga" userId="2fffd87d-5962-410d-a33f-f15d545c4bd1" providerId="ADAL" clId="{E5A02237-9503-4968-960E-288025939B8B}" dt="2026-02-06T09:46:46.276" v="797" actId="1076"/>
          <ac:spMkLst>
            <pc:docMk/>
            <pc:sldMk cId="0" sldId="275"/>
            <ac:spMk id="11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25:35.242" v="768" actId="20577"/>
          <ac:spMkLst>
            <pc:docMk/>
            <pc:sldMk cId="0" sldId="275"/>
            <ac:spMk id="1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23:18.099" v="736" actId="1076"/>
          <ac:spMkLst>
            <pc:docMk/>
            <pc:sldMk cId="0" sldId="275"/>
            <ac:spMk id="1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7:04.841" v="802" actId="1076"/>
          <ac:spMkLst>
            <pc:docMk/>
            <pc:sldMk cId="0" sldId="275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5:13.628" v="778" actId="1076"/>
          <ac:spMkLst>
            <pc:docMk/>
            <pc:sldMk cId="0" sldId="275"/>
            <ac:spMk id="1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5:22.914" v="781" actId="14100"/>
          <ac:spMkLst>
            <pc:docMk/>
            <pc:sldMk cId="0" sldId="275"/>
            <ac:spMk id="1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5:38.730" v="784" actId="1076"/>
          <ac:spMkLst>
            <pc:docMk/>
            <pc:sldMk cId="0" sldId="275"/>
            <ac:spMk id="2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7:40.339" v="805" actId="1076"/>
          <ac:spMkLst>
            <pc:docMk/>
            <pc:sldMk cId="0" sldId="275"/>
            <ac:spMk id="22" creationId="{00000000-0000-0000-0000-000000000000}"/>
          </ac:spMkLst>
        </pc:spChg>
        <pc:spChg chg="add mod">
          <ac:chgData name="Jenny Wielga" userId="2fffd87d-5962-410d-a33f-f15d545c4bd1" providerId="ADAL" clId="{E5A02237-9503-4968-960E-288025939B8B}" dt="2026-02-06T09:46:16.467" v="793" actId="1076"/>
          <ac:spMkLst>
            <pc:docMk/>
            <pc:sldMk cId="0" sldId="275"/>
            <ac:spMk id="23" creationId="{D15C2355-2E81-7242-C702-05799926A74C}"/>
          </ac:spMkLst>
        </pc:spChg>
        <pc:spChg chg="add mod">
          <ac:chgData name="Jenny Wielga" userId="2fffd87d-5962-410d-a33f-f15d545c4bd1" providerId="ADAL" clId="{E5A02237-9503-4968-960E-288025939B8B}" dt="2026-02-06T09:47:11.827" v="804" actId="1076"/>
          <ac:spMkLst>
            <pc:docMk/>
            <pc:sldMk cId="0" sldId="275"/>
            <ac:spMk id="24" creationId="{53739BA7-FBC2-4950-D665-50C93F8A3E3B}"/>
          </ac:spMkLst>
        </pc:spChg>
        <pc:spChg chg="mod">
          <ac:chgData name="Jenny Wielga" userId="2fffd87d-5962-410d-a33f-f15d545c4bd1" providerId="ADAL" clId="{E5A02237-9503-4968-960E-288025939B8B}" dt="2026-02-06T09:25:10.948" v="759" actId="1076"/>
          <ac:spMkLst>
            <pc:docMk/>
            <pc:sldMk cId="0" sldId="275"/>
            <ac:spMk id="2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25:29.428" v="764" actId="1076"/>
          <ac:spMkLst>
            <pc:docMk/>
            <pc:sldMk cId="0" sldId="275"/>
            <ac:spMk id="3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46:48.611" v="798" actId="1076"/>
          <ac:spMkLst>
            <pc:docMk/>
            <pc:sldMk cId="0" sldId="275"/>
            <ac:spMk id="31" creationId="{FD8D6641-ED33-0D51-2590-1B3369AD31DE}"/>
          </ac:spMkLst>
        </pc:spChg>
        <pc:spChg chg="mod">
          <ac:chgData name="Jenny Wielga" userId="2fffd87d-5962-410d-a33f-f15d545c4bd1" providerId="ADAL" clId="{E5A02237-9503-4968-960E-288025939B8B}" dt="2026-02-06T09:46:39.307" v="796" actId="1076"/>
          <ac:spMkLst>
            <pc:docMk/>
            <pc:sldMk cId="0" sldId="275"/>
            <ac:spMk id="33" creationId="{299490E6-E47C-1344-AA79-D6F57F7224E0}"/>
          </ac:spMkLst>
        </pc:spChg>
        <pc:spChg chg="mod">
          <ac:chgData name="Jenny Wielga" userId="2fffd87d-5962-410d-a33f-f15d545c4bd1" providerId="ADAL" clId="{E5A02237-9503-4968-960E-288025939B8B}" dt="2026-02-06T09:46:35.613" v="795" actId="1076"/>
          <ac:spMkLst>
            <pc:docMk/>
            <pc:sldMk cId="0" sldId="275"/>
            <ac:spMk id="34" creationId="{1A7DE5A5-8B43-43D2-95E6-0B46D5C5E7F1}"/>
          </ac:spMkLst>
        </pc:spChg>
        <pc:grpChg chg="add del mod">
          <ac:chgData name="Jenny Wielga" userId="2fffd87d-5962-410d-a33f-f15d545c4bd1" providerId="ADAL" clId="{E5A02237-9503-4968-960E-288025939B8B}" dt="2026-02-06T09:25:25.867" v="763" actId="1076"/>
          <ac:grpSpMkLst>
            <pc:docMk/>
            <pc:sldMk cId="0" sldId="275"/>
            <ac:grpSpMk id="27" creationId="{00000000-0000-0000-0000-000000000000}"/>
          </ac:grpSpMkLst>
        </pc:grpChg>
      </pc:sldChg>
      <pc:sldChg chg="modSp mod">
        <pc:chgData name="Jenny Wielga" userId="2fffd87d-5962-410d-a33f-f15d545c4bd1" providerId="ADAL" clId="{E5A02237-9503-4968-960E-288025939B8B}" dt="2026-02-06T09:47:52.154" v="808" actId="1076"/>
        <pc:sldMkLst>
          <pc:docMk/>
          <pc:sldMk cId="0" sldId="276"/>
        </pc:sldMkLst>
        <pc:spChg chg="mod">
          <ac:chgData name="Jenny Wielga" userId="2fffd87d-5962-410d-a33f-f15d545c4bd1" providerId="ADAL" clId="{E5A02237-9503-4968-960E-288025939B8B}" dt="2026-02-06T09:47:52.154" v="808" actId="1076"/>
          <ac:spMkLst>
            <pc:docMk/>
            <pc:sldMk cId="0" sldId="276"/>
            <ac:spMk id="4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10:01:57.333" v="878" actId="255"/>
        <pc:sldMkLst>
          <pc:docMk/>
          <pc:sldMk cId="0" sldId="277"/>
        </pc:sldMkLst>
        <pc:spChg chg="mod">
          <ac:chgData name="Jenny Wielga" userId="2fffd87d-5962-410d-a33f-f15d545c4bd1" providerId="ADAL" clId="{E5A02237-9503-4968-960E-288025939B8B}" dt="2026-02-06T09:58:07.043" v="823" actId="14100"/>
          <ac:spMkLst>
            <pc:docMk/>
            <pc:sldMk cId="0" sldId="277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43.539" v="848" actId="1076"/>
          <ac:spMkLst>
            <pc:docMk/>
            <pc:sldMk cId="0" sldId="277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46.628" v="849" actId="1076"/>
          <ac:spMkLst>
            <pc:docMk/>
            <pc:sldMk cId="0" sldId="277"/>
            <ac:spMk id="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09.842" v="842" actId="1076"/>
          <ac:spMkLst>
            <pc:docMk/>
            <pc:sldMk cId="0" sldId="277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8:54.738" v="837" actId="1076"/>
          <ac:spMkLst>
            <pc:docMk/>
            <pc:sldMk cId="0" sldId="277"/>
            <ac:spMk id="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1:43.035" v="875" actId="1076"/>
          <ac:spMkLst>
            <pc:docMk/>
            <pc:sldMk cId="0" sldId="277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49.308" v="850" actId="1076"/>
          <ac:spMkLst>
            <pc:docMk/>
            <pc:sldMk cId="0" sldId="277"/>
            <ac:spMk id="12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1:57.333" v="878" actId="255"/>
          <ac:spMkLst>
            <pc:docMk/>
            <pc:sldMk cId="0" sldId="277"/>
            <ac:spMk id="1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07.140" v="841" actId="1076"/>
          <ac:spMkLst>
            <pc:docMk/>
            <pc:sldMk cId="0" sldId="277"/>
            <ac:spMk id="1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09:59:03.805" v="840" actId="1076"/>
          <ac:spMkLst>
            <pc:docMk/>
            <pc:sldMk cId="0" sldId="277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1:12.585" v="867" actId="1076"/>
          <ac:spMkLst>
            <pc:docMk/>
            <pc:sldMk cId="0" sldId="277"/>
            <ac:spMk id="1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1:49.824" v="877" actId="1076"/>
          <ac:spMkLst>
            <pc:docMk/>
            <pc:sldMk cId="0" sldId="277"/>
            <ac:spMk id="17" creationId="{00000000-0000-0000-0000-000000000000}"/>
          </ac:spMkLst>
        </pc:spChg>
      </pc:sldChg>
      <pc:sldChg chg="modSp mod">
        <pc:chgData name="Jenny Wielga" userId="2fffd87d-5962-410d-a33f-f15d545c4bd1" providerId="ADAL" clId="{E5A02237-9503-4968-960E-288025939B8B}" dt="2026-02-06T10:07:36.460" v="944" actId="14100"/>
        <pc:sldMkLst>
          <pc:docMk/>
          <pc:sldMk cId="0" sldId="278"/>
        </pc:sldMkLst>
        <pc:spChg chg="mod">
          <ac:chgData name="Jenny Wielga" userId="2fffd87d-5962-410d-a33f-f15d545c4bd1" providerId="ADAL" clId="{E5A02237-9503-4968-960E-288025939B8B}" dt="2026-02-06T10:05:52.330" v="929" actId="1076"/>
          <ac:spMkLst>
            <pc:docMk/>
            <pc:sldMk cId="0" sldId="278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5:58.315" v="930" actId="1076"/>
          <ac:spMkLst>
            <pc:docMk/>
            <pc:sldMk cId="0" sldId="278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5:58.315" v="930" actId="1076"/>
          <ac:spMkLst>
            <pc:docMk/>
            <pc:sldMk cId="0" sldId="278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06.227" v="932" actId="1076"/>
          <ac:spMkLst>
            <pc:docMk/>
            <pc:sldMk cId="0" sldId="278"/>
            <ac:spMk id="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7:01.676" v="939" actId="1076"/>
          <ac:spMkLst>
            <pc:docMk/>
            <pc:sldMk cId="0" sldId="278"/>
            <ac:spMk id="11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27.875" v="936" actId="1076"/>
          <ac:spMkLst>
            <pc:docMk/>
            <pc:sldMk cId="0" sldId="278"/>
            <ac:spMk id="1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7:17.930" v="942" actId="1076"/>
          <ac:spMkLst>
            <pc:docMk/>
            <pc:sldMk cId="0" sldId="278"/>
            <ac:spMk id="15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18.065" v="935" actId="1076"/>
          <ac:spMkLst>
            <pc:docMk/>
            <pc:sldMk cId="0" sldId="278"/>
            <ac:spMk id="1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7:05.994" v="940" actId="1076"/>
          <ac:spMkLst>
            <pc:docMk/>
            <pc:sldMk cId="0" sldId="278"/>
            <ac:spMk id="1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7:21.931" v="943" actId="1076"/>
          <ac:spMkLst>
            <pc:docMk/>
            <pc:sldMk cId="0" sldId="278"/>
            <ac:spMk id="1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02.677" v="931" actId="1076"/>
          <ac:spMkLst>
            <pc:docMk/>
            <pc:sldMk cId="0" sldId="278"/>
            <ac:spMk id="2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11.615" v="934" actId="14100"/>
          <ac:spMkLst>
            <pc:docMk/>
            <pc:sldMk cId="0" sldId="278"/>
            <ac:spMk id="21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6:54.403" v="937" actId="1076"/>
          <ac:spMkLst>
            <pc:docMk/>
            <pc:sldMk cId="0" sldId="278"/>
            <ac:spMk id="22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10:07:36.460" v="944" actId="14100"/>
          <ac:grpSpMkLst>
            <pc:docMk/>
            <pc:sldMk cId="0" sldId="278"/>
            <ac:grpSpMk id="3" creationId="{00000000-0000-0000-0000-000000000000}"/>
          </ac:grpSpMkLst>
        </pc:grpChg>
      </pc:sldChg>
      <pc:sldChg chg="modSp mod ord">
        <pc:chgData name="Jenny Wielga" userId="2fffd87d-5962-410d-a33f-f15d545c4bd1" providerId="ADAL" clId="{E5A02237-9503-4968-960E-288025939B8B}" dt="2026-02-06T10:09:14.609" v="971" actId="1076"/>
        <pc:sldMkLst>
          <pc:docMk/>
          <pc:sldMk cId="0" sldId="279"/>
        </pc:sldMkLst>
        <pc:spChg chg="mod">
          <ac:chgData name="Jenny Wielga" userId="2fffd87d-5962-410d-a33f-f15d545c4bd1" providerId="ADAL" clId="{E5A02237-9503-4968-960E-288025939B8B}" dt="2026-02-06T10:07:48.760" v="946" actId="255"/>
          <ac:spMkLst>
            <pc:docMk/>
            <pc:sldMk cId="0" sldId="279"/>
            <ac:spMk id="3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8:44.562" v="962" actId="14100"/>
          <ac:spMkLst>
            <pc:docMk/>
            <pc:sldMk cId="0" sldId="279"/>
            <ac:spMk id="4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9:02.329" v="968" actId="14100"/>
          <ac:spMkLst>
            <pc:docMk/>
            <pc:sldMk cId="0" sldId="279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8:54.433" v="966" actId="1076"/>
          <ac:spMkLst>
            <pc:docMk/>
            <pc:sldMk cId="0" sldId="279"/>
            <ac:spMk id="7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9:11.852" v="970" actId="14100"/>
          <ac:spMkLst>
            <pc:docMk/>
            <pc:sldMk cId="0" sldId="279"/>
            <ac:spMk id="8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09:14.609" v="971" actId="1076"/>
          <ac:spMkLst>
            <pc:docMk/>
            <pc:sldMk cId="0" sldId="279"/>
            <ac:spMk id="9" creationId="{00000000-0000-0000-0000-000000000000}"/>
          </ac:spMkLst>
        </pc:spChg>
        <pc:grpChg chg="mod">
          <ac:chgData name="Jenny Wielga" userId="2fffd87d-5962-410d-a33f-f15d545c4bd1" providerId="ADAL" clId="{E5A02237-9503-4968-960E-288025939B8B}" dt="2026-02-06T10:08:32.051" v="957" actId="14100"/>
          <ac:grpSpMkLst>
            <pc:docMk/>
            <pc:sldMk cId="0" sldId="279"/>
            <ac:grpSpMk id="10" creationId="{00000000-0000-0000-0000-000000000000}"/>
          </ac:grpSpMkLst>
        </pc:grpChg>
      </pc:sldChg>
      <pc:sldChg chg="addSp delSp modSp add mod">
        <pc:chgData name="Jenny Wielga" userId="2fffd87d-5962-410d-a33f-f15d545c4bd1" providerId="ADAL" clId="{E5A02237-9503-4968-960E-288025939B8B}" dt="2026-02-06T08:38:28.279" v="580" actId="1076"/>
        <pc:sldMkLst>
          <pc:docMk/>
          <pc:sldMk cId="1817968355" sldId="280"/>
        </pc:sldMkLst>
        <pc:spChg chg="mod">
          <ac:chgData name="Jenny Wielga" userId="2fffd87d-5962-410d-a33f-f15d545c4bd1" providerId="ADAL" clId="{E5A02237-9503-4968-960E-288025939B8B}" dt="2026-02-06T08:38:25.770" v="579"/>
          <ac:spMkLst>
            <pc:docMk/>
            <pc:sldMk cId="1817968355" sldId="280"/>
            <ac:spMk id="4" creationId="{EE76F57D-9C8E-4D69-B331-76C3B0F1B078}"/>
          </ac:spMkLst>
        </pc:spChg>
        <pc:spChg chg="mod">
          <ac:chgData name="Jenny Wielga" userId="2fffd87d-5962-410d-a33f-f15d545c4bd1" providerId="ADAL" clId="{E5A02237-9503-4968-960E-288025939B8B}" dt="2026-02-06T08:33:24.120" v="405" actId="14100"/>
          <ac:spMkLst>
            <pc:docMk/>
            <pc:sldMk cId="1817968355" sldId="280"/>
            <ac:spMk id="7" creationId="{18043871-8674-8AEF-04C2-B5571AB1D157}"/>
          </ac:spMkLst>
        </pc:spChg>
        <pc:spChg chg="mod">
          <ac:chgData name="Jenny Wielga" userId="2fffd87d-5962-410d-a33f-f15d545c4bd1" providerId="ADAL" clId="{E5A02237-9503-4968-960E-288025939B8B}" dt="2026-02-06T08:32:35.369" v="387" actId="20577"/>
          <ac:spMkLst>
            <pc:docMk/>
            <pc:sldMk cId="1817968355" sldId="280"/>
            <ac:spMk id="13" creationId="{18205E92-6FB6-AF2A-0EB8-A357D221D5E5}"/>
          </ac:spMkLst>
        </pc:spChg>
        <pc:grpChg chg="add mod">
          <ac:chgData name="Jenny Wielga" userId="2fffd87d-5962-410d-a33f-f15d545c4bd1" providerId="ADAL" clId="{E5A02237-9503-4968-960E-288025939B8B}" dt="2026-02-06T08:38:28.279" v="580" actId="1076"/>
          <ac:grpSpMkLst>
            <pc:docMk/>
            <pc:sldMk cId="1817968355" sldId="280"/>
            <ac:grpSpMk id="3" creationId="{C909946F-3CF1-78B7-D5A2-190518F36CBD}"/>
          </ac:grpSpMkLst>
        </pc:grpChg>
        <pc:grpChg chg="mod">
          <ac:chgData name="Jenny Wielga" userId="2fffd87d-5962-410d-a33f-f15d545c4bd1" providerId="ADAL" clId="{E5A02237-9503-4968-960E-288025939B8B}" dt="2026-02-06T08:33:21.567" v="404" actId="14100"/>
          <ac:grpSpMkLst>
            <pc:docMk/>
            <pc:sldMk cId="1817968355" sldId="280"/>
            <ac:grpSpMk id="5" creationId="{DF1F9344-031E-8F25-0554-5B9BF854BB91}"/>
          </ac:grpSpMkLst>
        </pc:grpChg>
      </pc:sldChg>
      <pc:sldChg chg="delSp modSp add mod">
        <pc:chgData name="Jenny Wielga" userId="2fffd87d-5962-410d-a33f-f15d545c4bd1" providerId="ADAL" clId="{E5A02237-9503-4968-960E-288025939B8B}" dt="2026-02-06T08:38:22.957" v="578" actId="1076"/>
        <pc:sldMkLst>
          <pc:docMk/>
          <pc:sldMk cId="3869205366" sldId="281"/>
        </pc:sldMkLst>
        <pc:spChg chg="mod">
          <ac:chgData name="Jenny Wielga" userId="2fffd87d-5962-410d-a33f-f15d545c4bd1" providerId="ADAL" clId="{E5A02237-9503-4968-960E-288025939B8B}" dt="2026-02-06T08:37:16.009" v="555" actId="1076"/>
          <ac:spMkLst>
            <pc:docMk/>
            <pc:sldMk cId="3869205366" sldId="281"/>
            <ac:spMk id="12" creationId="{F8A653AF-C0B9-36DB-5F18-4EDBF259DD1E}"/>
          </ac:spMkLst>
        </pc:spChg>
        <pc:spChg chg="mod">
          <ac:chgData name="Jenny Wielga" userId="2fffd87d-5962-410d-a33f-f15d545c4bd1" providerId="ADAL" clId="{E5A02237-9503-4968-960E-288025939B8B}" dt="2026-02-06T08:37:24.264" v="561" actId="20577"/>
          <ac:spMkLst>
            <pc:docMk/>
            <pc:sldMk cId="3869205366" sldId="281"/>
            <ac:spMk id="14" creationId="{FD817E7C-B4B7-D506-0CEB-659EB2BD1D91}"/>
          </ac:spMkLst>
        </pc:spChg>
        <pc:spChg chg="mod">
          <ac:chgData name="Jenny Wielga" userId="2fffd87d-5962-410d-a33f-f15d545c4bd1" providerId="ADAL" clId="{E5A02237-9503-4968-960E-288025939B8B}" dt="2026-02-06T08:37:07.934" v="552" actId="1076"/>
          <ac:spMkLst>
            <pc:docMk/>
            <pc:sldMk cId="3869205366" sldId="281"/>
            <ac:spMk id="16" creationId="{7144A29D-CC7D-1DEF-50BD-A21BB29E09FD}"/>
          </ac:spMkLst>
        </pc:spChg>
        <pc:spChg chg="mod">
          <ac:chgData name="Jenny Wielga" userId="2fffd87d-5962-410d-a33f-f15d545c4bd1" providerId="ADAL" clId="{E5A02237-9503-4968-960E-288025939B8B}" dt="2026-02-06T08:37:18.255" v="556" actId="1076"/>
          <ac:spMkLst>
            <pc:docMk/>
            <pc:sldMk cId="3869205366" sldId="281"/>
            <ac:spMk id="18" creationId="{A79B00E6-AA21-69D3-910A-272113A30314}"/>
          </ac:spMkLst>
        </pc:spChg>
        <pc:grpChg chg="mod">
          <ac:chgData name="Jenny Wielga" userId="2fffd87d-5962-410d-a33f-f15d545c4bd1" providerId="ADAL" clId="{E5A02237-9503-4968-960E-288025939B8B}" dt="2026-02-06T08:38:22.957" v="578" actId="1076"/>
          <ac:grpSpMkLst>
            <pc:docMk/>
            <pc:sldMk cId="3869205366" sldId="281"/>
            <ac:grpSpMk id="3" creationId="{B09165A7-1E83-945B-7509-C23ACDDA07AE}"/>
          </ac:grpSpMkLst>
        </pc:grpChg>
        <pc:grpChg chg="mod">
          <ac:chgData name="Jenny Wielga" userId="2fffd87d-5962-410d-a33f-f15d545c4bd1" providerId="ADAL" clId="{E5A02237-9503-4968-960E-288025939B8B}" dt="2026-02-06T08:36:58.576" v="549" actId="1076"/>
          <ac:grpSpMkLst>
            <pc:docMk/>
            <pc:sldMk cId="3869205366" sldId="281"/>
            <ac:grpSpMk id="5" creationId="{681EAB3D-50CC-16DD-E463-7E830B60F8A5}"/>
          </ac:grpSpMkLst>
        </pc:grpChg>
      </pc:sldChg>
      <pc:sldChg chg="delSp modSp add mod">
        <pc:chgData name="Jenny Wielga" userId="2fffd87d-5962-410d-a33f-f15d545c4bd1" providerId="ADAL" clId="{E5A02237-9503-4968-960E-288025939B8B}" dt="2026-02-06T09:20:26.413" v="692" actId="14100"/>
        <pc:sldMkLst>
          <pc:docMk/>
          <pc:sldMk cId="3141589160" sldId="282"/>
        </pc:sldMkLst>
        <pc:spChg chg="mod">
          <ac:chgData name="Jenny Wielga" userId="2fffd87d-5962-410d-a33f-f15d545c4bd1" providerId="ADAL" clId="{E5A02237-9503-4968-960E-288025939B8B}" dt="2026-02-06T08:44:18.086" v="669" actId="14100"/>
          <ac:spMkLst>
            <pc:docMk/>
            <pc:sldMk cId="3141589160" sldId="282"/>
            <ac:spMk id="3" creationId="{33B39AEB-78E0-3336-C94D-0B89ADC6E947}"/>
          </ac:spMkLst>
        </pc:spChg>
        <pc:spChg chg="mod">
          <ac:chgData name="Jenny Wielga" userId="2fffd87d-5962-410d-a33f-f15d545c4bd1" providerId="ADAL" clId="{E5A02237-9503-4968-960E-288025939B8B}" dt="2026-02-06T08:44:20.615" v="670" actId="14100"/>
          <ac:spMkLst>
            <pc:docMk/>
            <pc:sldMk cId="3141589160" sldId="282"/>
            <ac:spMk id="6" creationId="{DA06BCC4-6AFA-2214-35C3-8C4062B0E179}"/>
          </ac:spMkLst>
        </pc:spChg>
        <pc:spChg chg="mod">
          <ac:chgData name="Jenny Wielga" userId="2fffd87d-5962-410d-a33f-f15d545c4bd1" providerId="ADAL" clId="{E5A02237-9503-4968-960E-288025939B8B}" dt="2026-02-06T09:20:26.413" v="692" actId="14100"/>
          <ac:spMkLst>
            <pc:docMk/>
            <pc:sldMk cId="3141589160" sldId="282"/>
            <ac:spMk id="8" creationId="{3E302483-CCCD-0A2E-CFF6-DA9BCE1E1C99}"/>
          </ac:spMkLst>
        </pc:spChg>
        <pc:spChg chg="mod">
          <ac:chgData name="Jenny Wielga" userId="2fffd87d-5962-410d-a33f-f15d545c4bd1" providerId="ADAL" clId="{E5A02237-9503-4968-960E-288025939B8B}" dt="2026-02-06T08:44:05.428" v="665" actId="1076"/>
          <ac:spMkLst>
            <pc:docMk/>
            <pc:sldMk cId="3141589160" sldId="282"/>
            <ac:spMk id="12" creationId="{35F14531-ABF3-9AD5-E319-9EF64FAD4E1D}"/>
          </ac:spMkLst>
        </pc:spChg>
        <pc:spChg chg="mod">
          <ac:chgData name="Jenny Wielga" userId="2fffd87d-5962-410d-a33f-f15d545c4bd1" providerId="ADAL" clId="{E5A02237-9503-4968-960E-288025939B8B}" dt="2026-02-06T08:44:15.157" v="668" actId="14100"/>
          <ac:spMkLst>
            <pc:docMk/>
            <pc:sldMk cId="3141589160" sldId="282"/>
            <ac:spMk id="13" creationId="{677D4778-6632-3F5D-4581-F4B9E1618048}"/>
          </ac:spMkLst>
        </pc:spChg>
        <pc:spChg chg="mod">
          <ac:chgData name="Jenny Wielga" userId="2fffd87d-5962-410d-a33f-f15d545c4bd1" providerId="ADAL" clId="{E5A02237-9503-4968-960E-288025939B8B}" dt="2026-02-06T08:43:28.063" v="656" actId="1076"/>
          <ac:spMkLst>
            <pc:docMk/>
            <pc:sldMk cId="3141589160" sldId="282"/>
            <ac:spMk id="14" creationId="{D58713F2-A97A-CA8B-D66B-8994DE773547}"/>
          </ac:spMkLst>
        </pc:spChg>
        <pc:spChg chg="mod">
          <ac:chgData name="Jenny Wielga" userId="2fffd87d-5962-410d-a33f-f15d545c4bd1" providerId="ADAL" clId="{E5A02237-9503-4968-960E-288025939B8B}" dt="2026-02-06T08:44:09.935" v="666" actId="1076"/>
          <ac:spMkLst>
            <pc:docMk/>
            <pc:sldMk cId="3141589160" sldId="282"/>
            <ac:spMk id="16" creationId="{3286E681-7B51-2625-F346-6C529559EB68}"/>
          </ac:spMkLst>
        </pc:spChg>
        <pc:spChg chg="mod">
          <ac:chgData name="Jenny Wielga" userId="2fffd87d-5962-410d-a33f-f15d545c4bd1" providerId="ADAL" clId="{E5A02237-9503-4968-960E-288025939B8B}" dt="2026-02-06T09:19:54.509" v="688" actId="14100"/>
          <ac:spMkLst>
            <pc:docMk/>
            <pc:sldMk cId="3141589160" sldId="282"/>
            <ac:spMk id="21" creationId="{A1BBE7EB-7F49-C1D1-CCA7-0C63FAC54DBB}"/>
          </ac:spMkLst>
        </pc:spChg>
        <pc:spChg chg="mod">
          <ac:chgData name="Jenny Wielga" userId="2fffd87d-5962-410d-a33f-f15d545c4bd1" providerId="ADAL" clId="{E5A02237-9503-4968-960E-288025939B8B}" dt="2026-02-06T08:44:31.182" v="674" actId="14100"/>
          <ac:spMkLst>
            <pc:docMk/>
            <pc:sldMk cId="3141589160" sldId="282"/>
            <ac:spMk id="24" creationId="{2B4D060C-04FD-DDDB-2937-D3CDA80201EC}"/>
          </ac:spMkLst>
        </pc:spChg>
        <pc:spChg chg="mod">
          <ac:chgData name="Jenny Wielga" userId="2fffd87d-5962-410d-a33f-f15d545c4bd1" providerId="ADAL" clId="{E5A02237-9503-4968-960E-288025939B8B}" dt="2026-02-06T08:44:27.703" v="672" actId="1076"/>
          <ac:spMkLst>
            <pc:docMk/>
            <pc:sldMk cId="3141589160" sldId="282"/>
            <ac:spMk id="25" creationId="{DF6312DD-8E90-08BB-C9E3-EC87DCF02688}"/>
          </ac:spMkLst>
        </pc:spChg>
        <pc:spChg chg="mod">
          <ac:chgData name="Jenny Wielga" userId="2fffd87d-5962-410d-a33f-f15d545c4bd1" providerId="ADAL" clId="{E5A02237-9503-4968-960E-288025939B8B}" dt="2026-02-06T09:19:37.927" v="683" actId="14100"/>
          <ac:spMkLst>
            <pc:docMk/>
            <pc:sldMk cId="3141589160" sldId="282"/>
            <ac:spMk id="30" creationId="{4196240B-5B2B-1B13-FA33-C03944B541C2}"/>
          </ac:spMkLst>
        </pc:spChg>
      </pc:sldChg>
      <pc:sldChg chg="addSp delSp modSp add mod ord">
        <pc:chgData name="Jenny Wielga" userId="2fffd87d-5962-410d-a33f-f15d545c4bd1" providerId="ADAL" clId="{E5A02237-9503-4968-960E-288025939B8B}" dt="2026-02-06T10:14:41.485" v="1066" actId="20577"/>
        <pc:sldMkLst>
          <pc:docMk/>
          <pc:sldMk cId="0" sldId="283"/>
        </pc:sldMkLst>
        <pc:spChg chg="mod">
          <ac:chgData name="Jenny Wielga" userId="2fffd87d-5962-410d-a33f-f15d545c4bd1" providerId="ADAL" clId="{E5A02237-9503-4968-960E-288025939B8B}" dt="2026-02-06T10:14:24.818" v="1062" actId="255"/>
          <ac:spMkLst>
            <pc:docMk/>
            <pc:sldMk cId="0" sldId="283"/>
            <ac:spMk id="6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14:41.485" v="1066" actId="20577"/>
          <ac:spMkLst>
            <pc:docMk/>
            <pc:sldMk cId="0" sldId="283"/>
            <ac:spMk id="9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12:03.526" v="988" actId="20577"/>
          <ac:spMkLst>
            <pc:docMk/>
            <pc:sldMk cId="0" sldId="283"/>
            <ac:spMk id="10" creationId="{00000000-0000-0000-0000-000000000000}"/>
          </ac:spMkLst>
        </pc:spChg>
        <pc:spChg chg="mod">
          <ac:chgData name="Jenny Wielga" userId="2fffd87d-5962-410d-a33f-f15d545c4bd1" providerId="ADAL" clId="{E5A02237-9503-4968-960E-288025939B8B}" dt="2026-02-06T10:12:27.362" v="991"/>
          <ac:spMkLst>
            <pc:docMk/>
            <pc:sldMk cId="0" sldId="283"/>
            <ac:spMk id="16" creationId="{DFAD8232-3371-1DAC-5D00-2D8B09645AC2}"/>
          </ac:spMkLst>
        </pc:spChg>
        <pc:spChg chg="mod">
          <ac:chgData name="Jenny Wielga" userId="2fffd87d-5962-410d-a33f-f15d545c4bd1" providerId="ADAL" clId="{E5A02237-9503-4968-960E-288025939B8B}" dt="2026-02-06T10:12:27.362" v="991"/>
          <ac:spMkLst>
            <pc:docMk/>
            <pc:sldMk cId="0" sldId="283"/>
            <ac:spMk id="17" creationId="{D3E25466-3B9A-53F1-7CE0-119FA92F68B4}"/>
          </ac:spMkLst>
        </pc:spChg>
        <pc:grpChg chg="mod">
          <ac:chgData name="Jenny Wielga" userId="2fffd87d-5962-410d-a33f-f15d545c4bd1" providerId="ADAL" clId="{E5A02237-9503-4968-960E-288025939B8B}" dt="2026-02-06T10:14:09.120" v="1060" actId="1076"/>
          <ac:grpSpMkLst>
            <pc:docMk/>
            <pc:sldMk cId="0" sldId="283"/>
            <ac:grpSpMk id="7" creationId="{00000000-0000-0000-0000-000000000000}"/>
          </ac:grpSpMkLst>
        </pc:grpChg>
        <pc:grpChg chg="add mod">
          <ac:chgData name="Jenny Wielga" userId="2fffd87d-5962-410d-a33f-f15d545c4bd1" providerId="ADAL" clId="{E5A02237-9503-4968-960E-288025939B8B}" dt="2026-02-06T10:12:33.786" v="994" actId="1076"/>
          <ac:grpSpMkLst>
            <pc:docMk/>
            <pc:sldMk cId="0" sldId="283"/>
            <ac:grpSpMk id="14" creationId="{5FB7BD23-27C4-AEEE-701A-DE7BE199E75F}"/>
          </ac:grpSpMkLst>
        </pc:grpChg>
      </pc:sldChg>
      <pc:sldMasterChg chg="modSp">
        <pc:chgData name="Jenny Wielga" userId="2fffd87d-5962-410d-a33f-f15d545c4bd1" providerId="ADAL" clId="{E5A02237-9503-4968-960E-288025939B8B}" dt="2026-02-06T08:03:31.905" v="3" actId="255"/>
        <pc:sldMasterMkLst>
          <pc:docMk/>
          <pc:sldMasterMk cId="0" sldId="2147483648"/>
        </pc:sldMasterMkLst>
        <pc:spChg chg="mod">
          <ac:chgData name="Jenny Wielga" userId="2fffd87d-5962-410d-a33f-f15d545c4bd1" providerId="ADAL" clId="{E5A02237-9503-4968-960E-288025939B8B}" dt="2026-02-06T08:03:31.905" v="3" actId="255"/>
          <ac:spMkLst>
            <pc:docMk/>
            <pc:sldMasterMk cId="0" sldId="2147483648"/>
            <ac:spMk id="3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Canv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075" y="333375"/>
            <a:ext cx="3962400" cy="1600200"/>
          </a:xfrm>
          <a:custGeom>
            <a:avLst/>
            <a:gdLst/>
            <a:ahLst/>
            <a:cxnLst/>
            <a:rect l="l" t="t" r="r" b="b"/>
            <a:pathLst>
              <a:path w="3962400" h="1600200">
                <a:moveTo>
                  <a:pt x="0" y="0"/>
                </a:moveTo>
                <a:lnTo>
                  <a:pt x="3962400" y="0"/>
                </a:lnTo>
                <a:lnTo>
                  <a:pt x="39624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00075" y="9067800"/>
            <a:ext cx="4029075" cy="828675"/>
          </a:xfrm>
          <a:custGeom>
            <a:avLst/>
            <a:gdLst/>
            <a:ahLst/>
            <a:cxnLst/>
            <a:rect l="l" t="t" r="r" b="b"/>
            <a:pathLst>
              <a:path w="4029075" h="828675">
                <a:moveTo>
                  <a:pt x="0" y="0"/>
                </a:moveTo>
                <a:lnTo>
                  <a:pt x="4029075" y="0"/>
                </a:lnTo>
                <a:lnTo>
                  <a:pt x="40290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4895850" y="9039225"/>
            <a:ext cx="12782550" cy="857250"/>
          </a:xfrm>
          <a:custGeom>
            <a:avLst/>
            <a:gdLst/>
            <a:ahLst/>
            <a:cxnLst/>
            <a:rect l="l" t="t" r="r" b="b"/>
            <a:pathLst>
              <a:path w="12782550" h="857250">
                <a:moveTo>
                  <a:pt x="0" y="0"/>
                </a:moveTo>
                <a:lnTo>
                  <a:pt x="12782550" y="0"/>
                </a:lnTo>
                <a:lnTo>
                  <a:pt x="127825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868" t="-1221745" r="-13411" b="-12394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5935325" y="7267575"/>
            <a:ext cx="1619250" cy="1609725"/>
          </a:xfrm>
          <a:custGeom>
            <a:avLst/>
            <a:gdLst/>
            <a:ahLst/>
            <a:cxnLst/>
            <a:rect l="l" t="t" r="r" b="b"/>
            <a:pathLst>
              <a:path w="1619250" h="1609725">
                <a:moveTo>
                  <a:pt x="0" y="0"/>
                </a:moveTo>
                <a:lnTo>
                  <a:pt x="1619250" y="0"/>
                </a:lnTo>
                <a:lnTo>
                  <a:pt x="161925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3058849" y="453517"/>
            <a:ext cx="4495726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72"/>
              </a:lnSpc>
            </a:pPr>
            <a:r>
              <a:rPr lang="en-US" sz="3980" b="1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www.id-health.eu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3084053"/>
            <a:ext cx="15094108" cy="755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2"/>
              </a:lnSpc>
            </a:pPr>
            <a:r>
              <a:rPr lang="en-US" sz="4800" b="1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"/>
              </a:rPr>
              <a:t>5. Using health information from the internet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04050" y="5136981"/>
            <a:ext cx="11236940" cy="1168846"/>
            <a:chOff x="0" y="-57151"/>
            <a:chExt cx="13052186" cy="155846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1231109" cy="8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5400" u="none" strike="noStrike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31109" y="-57151"/>
              <a:ext cx="11821077" cy="1558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4800" spc="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</a:t>
              </a:r>
              <a:r>
                <a:rPr lang="en-US" sz="4800" u="none" strike="noStrike" spc="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4800" spc="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good </a:t>
              </a:r>
              <a:r>
                <a:rPr lang="en-US" sz="4800" u="none" strike="noStrike" spc="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health information </a:t>
              </a:r>
              <a:r>
                <a:rPr lang="en-US" sz="4800" spc="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on the internet</a:t>
              </a:r>
              <a:endParaRPr lang="en-US" sz="4800" u="none" strike="noStrike" spc="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B478913-AEF2-478D-D2FE-D59AA2B53A30}"/>
              </a:ext>
            </a:extLst>
          </p:cNvPr>
          <p:cNvSpPr txBox="1"/>
          <p:nvPr/>
        </p:nvSpPr>
        <p:spPr>
          <a:xfrm>
            <a:off x="2636927" y="7825712"/>
            <a:ext cx="877010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Open Sans"/>
                <a:ea typeface="Open Sans"/>
                <a:cs typeface="Open Sans"/>
              </a:rPr>
              <a:t>A doctor</a:t>
            </a: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can provide reliable information. Doctors know a lot.  </a:t>
            </a:r>
          </a:p>
        </p:txBody>
      </p:sp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1201400" y="3452748"/>
            <a:ext cx="6710839" cy="4926251"/>
          </a:xfrm>
          <a:custGeom>
            <a:avLst/>
            <a:gdLst/>
            <a:ahLst/>
            <a:cxnLst/>
            <a:rect l="l" t="t" r="r" b="b"/>
            <a:pathLst>
              <a:path w="7772400" h="5181600">
                <a:moveTo>
                  <a:pt x="0" y="0"/>
                </a:moveTo>
                <a:lnTo>
                  <a:pt x="7772400" y="0"/>
                </a:lnTo>
                <a:lnTo>
                  <a:pt x="77724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4" name="TextBox 4"/>
          <p:cNvSpPr txBox="1"/>
          <p:nvPr/>
        </p:nvSpPr>
        <p:spPr>
          <a:xfrm>
            <a:off x="954390" y="2719619"/>
            <a:ext cx="69311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Many people write in a chat group. Rumors are often circulating there.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14738" y="5184620"/>
            <a:ext cx="7689419" cy="3693319"/>
            <a:chOff x="251968" y="0"/>
            <a:chExt cx="5725782" cy="4924428"/>
          </a:xfrm>
        </p:grpSpPr>
        <p:sp>
          <p:nvSpPr>
            <p:cNvPr id="6" name="Freeform 6"/>
            <p:cNvSpPr/>
            <p:nvPr/>
          </p:nvSpPr>
          <p:spPr>
            <a:xfrm>
              <a:off x="2418462" y="2175673"/>
              <a:ext cx="865748" cy="1219201"/>
            </a:xfrm>
            <a:custGeom>
              <a:avLst/>
              <a:gdLst/>
              <a:ahLst/>
              <a:cxnLst/>
              <a:rect l="l" t="t" r="r" b="b"/>
              <a:pathLst>
                <a:path w="1047750" h="857250">
                  <a:moveTo>
                    <a:pt x="0" y="0"/>
                  </a:moveTo>
                  <a:lnTo>
                    <a:pt x="1047750" y="0"/>
                  </a:lnTo>
                  <a:lnTo>
                    <a:pt x="1047750" y="857250"/>
                  </a:lnTo>
                  <a:lnTo>
                    <a:pt x="0" y="857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1968" y="0"/>
              <a:ext cx="5725782" cy="4924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Example: "Drink cola, then your stomach ache will go away."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95040" y="2694087"/>
              <a:ext cx="2240825" cy="455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886"/>
                </a:lnSpc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incorrect</a:t>
              </a:r>
              <a:endPara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81442" y="9299882"/>
            <a:ext cx="3405143" cy="1346642"/>
            <a:chOff x="2152460" y="803714"/>
            <a:chExt cx="2066109" cy="1577567"/>
          </a:xfrm>
        </p:grpSpPr>
        <p:sp>
          <p:nvSpPr>
            <p:cNvPr id="10" name="Freeform 10"/>
            <p:cNvSpPr/>
            <p:nvPr/>
          </p:nvSpPr>
          <p:spPr>
            <a:xfrm>
              <a:off x="2152460" y="803714"/>
              <a:ext cx="1047750" cy="1345729"/>
            </a:xfrm>
            <a:custGeom>
              <a:avLst/>
              <a:gdLst/>
              <a:ahLst/>
              <a:cxnLst/>
              <a:rect l="l" t="t" r="r" b="b"/>
              <a:pathLst>
                <a:path w="1047750" h="857250">
                  <a:moveTo>
                    <a:pt x="0" y="0"/>
                  </a:moveTo>
                  <a:lnTo>
                    <a:pt x="1047750" y="0"/>
                  </a:lnTo>
                  <a:lnTo>
                    <a:pt x="1047750" y="857250"/>
                  </a:lnTo>
                  <a:lnTo>
                    <a:pt x="0" y="857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05224" y="1117159"/>
              <a:ext cx="1213345" cy="1264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65"/>
                </a:lnSpc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correct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3143" y="576831"/>
            <a:ext cx="8015116" cy="164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7"/>
              </a:lnSpc>
            </a:pPr>
            <a:r>
              <a:rPr lang="en-US" sz="4800" dirty="0">
                <a:solidFill>
                  <a:srgbClr val="000000"/>
                </a:solidFill>
                <a:latin typeface="Canva Sans" panose="020B0604020202020204" charset="0"/>
                <a:ea typeface="Calibri (MS)"/>
                <a:cs typeface="Calibri (MS)"/>
                <a:sym typeface="Calibri (MS)"/>
              </a:rPr>
              <a:t>Example: doctor or chat group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281183" y="4254049"/>
            <a:ext cx="1704975" cy="2831109"/>
            <a:chOff x="0" y="-85725"/>
            <a:chExt cx="2273300" cy="377481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85725"/>
              <a:ext cx="2273300" cy="467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1"/>
                </a:lnSpc>
              </a:pPr>
              <a:r>
                <a:rPr lang="en-US" sz="2137" spc="79" dirty="0">
                  <a:solidFill>
                    <a:srgbClr val="0D0E0D"/>
                  </a:solidFill>
                  <a:latin typeface="Canva Sans" panose="020B0604020202020204" charset="0"/>
                  <a:ea typeface="Arial MT Pro"/>
                  <a:cs typeface="Arial MT Pro"/>
                  <a:sym typeface="Arial MT Pro"/>
                </a:rPr>
                <a:t>Chat group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9279" y="870908"/>
              <a:ext cx="1447800" cy="1251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29"/>
                </a:lnSpc>
              </a:pPr>
              <a:r>
                <a:rPr lang="en-US" sz="1447" spc="134" dirty="0">
                  <a:solidFill>
                    <a:srgbClr val="0D0E0D"/>
                  </a:solidFill>
                  <a:latin typeface="Canva Sans" panose="020B0604020202020204" charset="0"/>
                  <a:ea typeface="Arial MT Pro"/>
                  <a:cs typeface="Arial MT Pro"/>
                  <a:sym typeface="Arial MT Pro"/>
                </a:rPr>
                <a:t>Drink cola for stomach aches.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07079" y="2166743"/>
              <a:ext cx="330200" cy="191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8"/>
                </a:lnSpc>
              </a:pPr>
              <a:r>
                <a:rPr lang="en-US" sz="805" spc="29">
                  <a:solidFill>
                    <a:srgbClr val="787D75"/>
                  </a:solidFill>
                  <a:latin typeface="Amsterdam One"/>
                  <a:ea typeface="Amsterdam One"/>
                  <a:cs typeface="Amsterdam One"/>
                  <a:sym typeface="Amsterdam One"/>
                </a:rPr>
                <a:t>10 15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59279" y="2557544"/>
              <a:ext cx="152400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47"/>
                </a:lnSpc>
              </a:pPr>
              <a:r>
                <a:rPr lang="en-US" sz="1515" spc="92" dirty="0">
                  <a:solidFill>
                    <a:srgbClr val="0D0E0D"/>
                  </a:solidFill>
                  <a:latin typeface="Canva Sans" panose="020B0604020202020204" charset="0"/>
                  <a:ea typeface="Arial MT Pro"/>
                  <a:cs typeface="Arial MT Pro"/>
                  <a:sym typeface="Arial MT Pro"/>
                </a:rPr>
                <a:t>Someone said...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23783" y="3464351"/>
              <a:ext cx="342900" cy="224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72"/>
                </a:lnSpc>
              </a:pPr>
              <a:r>
                <a:rPr lang="en-US" sz="1051" spc="78">
                  <a:solidFill>
                    <a:srgbClr val="343434"/>
                  </a:solidFill>
                  <a:latin typeface="Amatic SC"/>
                  <a:ea typeface="Amatic SC"/>
                  <a:cs typeface="Amatic SC"/>
                  <a:sym typeface="Amatic SC"/>
                </a:rPr>
                <a:t>10:15</a:t>
              </a:r>
            </a:p>
          </p:txBody>
        </p: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FBBB0B9F-13CA-23B0-AE76-725E4A51CF86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8DB2DB1D-B3A4-64D8-CE18-FC3EA4D05868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8E406D76-5B4F-48F0-7E7D-40A93E5A357D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829800" y="2466975"/>
            <a:ext cx="5860007" cy="5715000"/>
          </a:xfrm>
          <a:custGeom>
            <a:avLst/>
            <a:gdLst/>
            <a:ahLst/>
            <a:cxnLst/>
            <a:rect l="l" t="t" r="r" b="b"/>
            <a:pathLst>
              <a:path w="5860007" h="5715000">
                <a:moveTo>
                  <a:pt x="0" y="0"/>
                </a:moveTo>
                <a:lnTo>
                  <a:pt x="5860007" y="0"/>
                </a:lnTo>
                <a:lnTo>
                  <a:pt x="5860007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14" t="-54358" r="-2592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2192015" y="690948"/>
            <a:ext cx="6477000" cy="8930932"/>
            <a:chOff x="110802" y="-85725"/>
            <a:chExt cx="7766117" cy="11178666"/>
          </a:xfrm>
        </p:grpSpPr>
        <p:sp>
          <p:nvSpPr>
            <p:cNvPr id="5" name="TextBox 5"/>
            <p:cNvSpPr txBox="1"/>
            <p:nvPr/>
          </p:nvSpPr>
          <p:spPr>
            <a:xfrm>
              <a:off x="734752" y="-85725"/>
              <a:ext cx="3772256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719"/>
                </a:lnSpc>
              </a:pPr>
              <a:r>
                <a:rPr lang="en-US" sz="4800" spc="9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Rule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0802" y="4609792"/>
              <a:ext cx="7766117" cy="6483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5760"/>
                </a:lnSpc>
              </a:pPr>
              <a:endParaRPr dirty="0"/>
            </a:p>
            <a:p>
              <a:pPr algn="just">
                <a:lnSpc>
                  <a:spcPts val="576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Who wrote the text on the page</a:t>
              </a:r>
              <a:r>
                <a:rPr lang="en-US" sz="4800" spc="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? </a:t>
              </a:r>
              <a:endParaRPr lang="en-US" sz="4800" spc="2" dirty="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  <a:p>
              <a:pPr marL="0" lvl="0" indent="0" algn="just">
                <a:lnSpc>
                  <a:spcPts val="5760"/>
                </a:lnSpc>
              </a:pPr>
              <a:endParaRPr lang="en-US" sz="4800" spc="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just">
                <a:lnSpc>
                  <a:spcPts val="576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For example: doctors or the public health department.</a:t>
              </a:r>
              <a:endPara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19102" y="1603300"/>
              <a:ext cx="1877216" cy="1877216"/>
            </a:xfrm>
            <a:custGeom>
              <a:avLst/>
              <a:gdLst/>
              <a:ahLst/>
              <a:cxnLst/>
              <a:rect l="l" t="t" r="r" b="b"/>
              <a:pathLst>
                <a:path w="1877216" h="1877216">
                  <a:moveTo>
                    <a:pt x="0" y="0"/>
                  </a:moveTo>
                  <a:lnTo>
                    <a:pt x="1877216" y="0"/>
                  </a:lnTo>
                  <a:lnTo>
                    <a:pt x="1877216" y="1877217"/>
                  </a:lnTo>
                  <a:lnTo>
                    <a:pt x="0" y="1877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50487" y="3896660"/>
              <a:ext cx="3656521" cy="6351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96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1. Who? </a:t>
              </a: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39A51F5D-8C72-35C3-1221-2B2D93D61493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0D5E587-1EE5-2D77-2038-D1F5E319F074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C6F1D182-AF03-5453-CB6F-77A70A317342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144000" y="2438437"/>
            <a:ext cx="5810250" cy="6648413"/>
          </a:xfrm>
          <a:custGeom>
            <a:avLst/>
            <a:gdLst/>
            <a:ahLst/>
            <a:cxnLst/>
            <a:rect l="l" t="t" r="r" b="b"/>
            <a:pathLst>
              <a:path w="5810250" h="6648413">
                <a:moveTo>
                  <a:pt x="0" y="0"/>
                </a:moveTo>
                <a:lnTo>
                  <a:pt x="5810250" y="0"/>
                </a:lnTo>
                <a:lnTo>
                  <a:pt x="5810250" y="6648413"/>
                </a:lnTo>
                <a:lnTo>
                  <a:pt x="0" y="6648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696" t="-31285" r="-2452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2114843" y="1532586"/>
            <a:ext cx="5181600" cy="7221828"/>
            <a:chOff x="0" y="-66514"/>
            <a:chExt cx="3905186" cy="7308867"/>
          </a:xfrm>
        </p:grpSpPr>
        <p:sp>
          <p:nvSpPr>
            <p:cNvPr id="5" name="TextBox 5"/>
            <p:cNvSpPr txBox="1"/>
            <p:nvPr/>
          </p:nvSpPr>
          <p:spPr>
            <a:xfrm>
              <a:off x="1011178" y="-66514"/>
              <a:ext cx="1603103" cy="8130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719"/>
                </a:lnSpc>
                <a:spcBef>
                  <a:spcPct val="0"/>
                </a:spcBef>
              </a:pPr>
              <a:r>
                <a:rPr lang="en-US" sz="4800" u="none" strike="noStrike" spc="9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Rule 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252088"/>
              <a:ext cx="3905186" cy="299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 this information new? Is there a date listed?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1011178" y="1372844"/>
              <a:ext cx="1499445" cy="1479715"/>
            </a:xfrm>
            <a:custGeom>
              <a:avLst/>
              <a:gdLst/>
              <a:ahLst/>
              <a:cxnLst/>
              <a:rect l="l" t="t" r="r" b="b"/>
              <a:pathLst>
                <a:path w="1499445" h="1479715">
                  <a:moveTo>
                    <a:pt x="0" y="0"/>
                  </a:moveTo>
                  <a:lnTo>
                    <a:pt x="1499445" y="0"/>
                  </a:lnTo>
                  <a:lnTo>
                    <a:pt x="1499445" y="1479715"/>
                  </a:lnTo>
                  <a:lnTo>
                    <a:pt x="0" y="1479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22298" y="3294513"/>
              <a:ext cx="2419261" cy="1229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2. </a:t>
              </a: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New?</a:t>
              </a:r>
              <a:endParaRPr lang="en-US" sz="4800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E0741889-3A70-6621-4A7D-FC0F7EE1CFF6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4C1BD6B-A60A-81A2-42AD-018CB71C32CD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B121B5-1533-C8FC-ACF1-A10EEB43C316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8731427" y="2018341"/>
            <a:ext cx="6691525" cy="7239959"/>
          </a:xfrm>
          <a:custGeom>
            <a:avLst/>
            <a:gdLst/>
            <a:ahLst/>
            <a:cxnLst/>
            <a:rect l="l" t="t" r="r" b="b"/>
            <a:pathLst>
              <a:path w="6691525" h="7239959">
                <a:moveTo>
                  <a:pt x="0" y="0"/>
                </a:moveTo>
                <a:lnTo>
                  <a:pt x="6691525" y="0"/>
                </a:lnTo>
                <a:lnTo>
                  <a:pt x="6691525" y="7239959"/>
                </a:lnTo>
                <a:lnTo>
                  <a:pt x="0" y="723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981" t="-27819" r="-1831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2133600" y="370013"/>
            <a:ext cx="5943600" cy="10028358"/>
            <a:chOff x="0" y="345782"/>
            <a:chExt cx="4454642" cy="11694996"/>
          </a:xfrm>
        </p:grpSpPr>
        <p:sp>
          <p:nvSpPr>
            <p:cNvPr id="5" name="TextBox 5"/>
            <p:cNvSpPr txBox="1"/>
            <p:nvPr/>
          </p:nvSpPr>
          <p:spPr>
            <a:xfrm>
              <a:off x="1001113" y="345782"/>
              <a:ext cx="1515395" cy="936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719"/>
                </a:lnSpc>
                <a:spcBef>
                  <a:spcPct val="0"/>
                </a:spcBef>
              </a:pPr>
              <a:r>
                <a:rPr lang="en-US" sz="4800" u="none" strike="noStrike" spc="9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Rule 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39867" y="3513262"/>
              <a:ext cx="3419385" cy="1810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3. Advertising?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697465"/>
              <a:ext cx="3517621" cy="2954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 there advertising?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766" y="6741976"/>
              <a:ext cx="4445876" cy="5298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 whether something is being sold to you before you trust the information.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1313548" y="1594129"/>
              <a:ext cx="1059979" cy="1435323"/>
            </a:xfrm>
            <a:custGeom>
              <a:avLst/>
              <a:gdLst/>
              <a:ahLst/>
              <a:cxnLst/>
              <a:rect l="l" t="t" r="r" b="b"/>
              <a:pathLst>
                <a:path w="1521249" h="1521249">
                  <a:moveTo>
                    <a:pt x="0" y="0"/>
                  </a:moveTo>
                  <a:lnTo>
                    <a:pt x="1521249" y="0"/>
                  </a:lnTo>
                  <a:lnTo>
                    <a:pt x="1521249" y="1521249"/>
                  </a:lnTo>
                  <a:lnTo>
                    <a:pt x="0" y="1521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BEFD1000-8F50-E395-5C7A-DD1A3BA497E3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8DE046-46CA-FCEB-3722-B2F9559218B1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9902804-66E6-7299-3035-B59BA916F630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144000" y="2030739"/>
            <a:ext cx="6542368" cy="7227561"/>
          </a:xfrm>
          <a:custGeom>
            <a:avLst/>
            <a:gdLst/>
            <a:ahLst/>
            <a:cxnLst/>
            <a:rect l="l" t="t" r="r" b="b"/>
            <a:pathLst>
              <a:path w="6542368" h="7227561">
                <a:moveTo>
                  <a:pt x="0" y="0"/>
                </a:moveTo>
                <a:lnTo>
                  <a:pt x="6542368" y="0"/>
                </a:lnTo>
                <a:lnTo>
                  <a:pt x="6542368" y="7227561"/>
                </a:lnTo>
                <a:lnTo>
                  <a:pt x="0" y="7227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09" t="-40670" r="-2449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2525343" y="1118554"/>
            <a:ext cx="5013293" cy="7919879"/>
            <a:chOff x="619273" y="-1216246"/>
            <a:chExt cx="5083533" cy="10162910"/>
          </a:xfrm>
        </p:grpSpPr>
        <p:sp>
          <p:nvSpPr>
            <p:cNvPr id="5" name="TextBox 5"/>
            <p:cNvSpPr txBox="1"/>
            <p:nvPr/>
          </p:nvSpPr>
          <p:spPr>
            <a:xfrm>
              <a:off x="1516409" y="-1216246"/>
              <a:ext cx="3177934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719"/>
                </a:lnSpc>
                <a:spcBef>
                  <a:spcPct val="0"/>
                </a:spcBef>
              </a:pPr>
              <a:r>
                <a:rPr lang="en-US" sz="4800" u="none" strike="noStrike" spc="9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Rule 4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9273" y="2312461"/>
              <a:ext cx="4934236" cy="9478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4. Where from?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57312" y="4229219"/>
              <a:ext cx="5045494" cy="4717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Where does this information come from? Is there a name or address listed?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1796501" y="205001"/>
              <a:ext cx="1308874" cy="1291653"/>
            </a:xfrm>
            <a:custGeom>
              <a:avLst/>
              <a:gdLst/>
              <a:ahLst/>
              <a:cxnLst/>
              <a:rect l="l" t="t" r="r" b="b"/>
              <a:pathLst>
                <a:path w="1308875" h="1291653">
                  <a:moveTo>
                    <a:pt x="0" y="0"/>
                  </a:moveTo>
                  <a:lnTo>
                    <a:pt x="1308874" y="0"/>
                  </a:lnTo>
                  <a:lnTo>
                    <a:pt x="1308874" y="1291652"/>
                  </a:lnTo>
                  <a:lnTo>
                    <a:pt x="0" y="1291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11071240" y="6218624"/>
            <a:ext cx="1989529" cy="1963351"/>
          </a:xfrm>
          <a:custGeom>
            <a:avLst/>
            <a:gdLst/>
            <a:ahLst/>
            <a:cxnLst/>
            <a:rect l="l" t="t" r="r" b="b"/>
            <a:pathLst>
              <a:path w="1989529" h="1963351">
                <a:moveTo>
                  <a:pt x="0" y="0"/>
                </a:moveTo>
                <a:lnTo>
                  <a:pt x="1989529" y="0"/>
                </a:lnTo>
                <a:lnTo>
                  <a:pt x="1989529" y="1963351"/>
                </a:lnTo>
                <a:lnTo>
                  <a:pt x="0" y="1963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1DB064E4-B7E6-8990-3EA3-D3A0DC485F42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B02A7B-DE0B-F2E1-908F-B6357FA94456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14D6954-48C4-41D7-BECB-8E6CAA2612C1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350843" y="2042461"/>
            <a:ext cx="6991208" cy="7525466"/>
          </a:xfrm>
          <a:custGeom>
            <a:avLst/>
            <a:gdLst/>
            <a:ahLst/>
            <a:cxnLst/>
            <a:rect l="l" t="t" r="r" b="b"/>
            <a:pathLst>
              <a:path w="6991208" h="7525466">
                <a:moveTo>
                  <a:pt x="0" y="0"/>
                </a:moveTo>
                <a:lnTo>
                  <a:pt x="6991208" y="0"/>
                </a:lnTo>
                <a:lnTo>
                  <a:pt x="6991208" y="7525466"/>
                </a:lnTo>
                <a:lnTo>
                  <a:pt x="0" y="752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80" t="-36443" r="-236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2417641" y="1633011"/>
            <a:ext cx="3830759" cy="7227144"/>
            <a:chOff x="378721" y="-399901"/>
            <a:chExt cx="3814724" cy="6578454"/>
          </a:xfrm>
        </p:grpSpPr>
        <p:sp>
          <p:nvSpPr>
            <p:cNvPr id="5" name="TextBox 5"/>
            <p:cNvSpPr txBox="1"/>
            <p:nvPr/>
          </p:nvSpPr>
          <p:spPr>
            <a:xfrm>
              <a:off x="916075" y="-399901"/>
              <a:ext cx="1920343" cy="731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719"/>
                </a:lnSpc>
                <a:spcBef>
                  <a:spcPct val="0"/>
                </a:spcBef>
              </a:pPr>
              <a:r>
                <a:rPr lang="en-US" sz="4800" u="none" strike="noStrike" spc="9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Rule 5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0627" y="2504873"/>
              <a:ext cx="3424669" cy="647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5. Easy?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8721" y="3489100"/>
              <a:ext cx="3814724" cy="2689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800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Can you understand the text well?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1117598" y="506600"/>
              <a:ext cx="1517295" cy="1497331"/>
            </a:xfrm>
            <a:custGeom>
              <a:avLst/>
              <a:gdLst/>
              <a:ahLst/>
              <a:cxnLst/>
              <a:rect l="l" t="t" r="r" b="b"/>
              <a:pathLst>
                <a:path w="1517295" h="1497331">
                  <a:moveTo>
                    <a:pt x="0" y="0"/>
                  </a:moveTo>
                  <a:lnTo>
                    <a:pt x="1517296" y="0"/>
                  </a:lnTo>
                  <a:lnTo>
                    <a:pt x="1517296" y="1497331"/>
                  </a:lnTo>
                  <a:lnTo>
                    <a:pt x="0" y="1497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BFC1BA5E-A7D6-D79A-C94B-6CAC3260064C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233EB38-119D-881B-B4DB-8CFCB108DD15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8CC0A7C6-CCA1-13B0-3BDA-9C46B3DC92FB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143000" y="702892"/>
            <a:ext cx="10591800" cy="736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72"/>
              </a:lnSpc>
            </a:pPr>
            <a:r>
              <a:rPr lang="en-US" sz="4800" b="1" spc="8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5 rules for good information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209716" y="1720239"/>
            <a:ext cx="11844900" cy="8048437"/>
            <a:chOff x="-544050" y="-297611"/>
            <a:chExt cx="8760283" cy="6411774"/>
          </a:xfrm>
        </p:grpSpPr>
        <p:sp>
          <p:nvSpPr>
            <p:cNvPr id="5" name="TextBox 5"/>
            <p:cNvSpPr txBox="1"/>
            <p:nvPr/>
          </p:nvSpPr>
          <p:spPr>
            <a:xfrm>
              <a:off x="-544050" y="1210369"/>
              <a:ext cx="7967307" cy="4903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New?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 the information new? –Is there a date?</a:t>
              </a:r>
              <a:endParaRPr lang="en-US" sz="4000" dirty="0">
                <a:sym typeface="Open Sans"/>
              </a:endParaRPr>
            </a:p>
            <a:p>
              <a:r>
                <a:rPr lang="en-US" sz="4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Advertising?</a:t>
              </a: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 there advertising? –Is the site trying to sell  something? </a:t>
              </a:r>
            </a:p>
            <a:p>
              <a:r>
                <a:rPr lang="en-US" sz="4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Where from?</a:t>
              </a: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Where does the information come from?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 there a name or address?</a:t>
              </a:r>
              <a:endParaRPr lang="en-US" sz="4000" dirty="0">
                <a:ea typeface="Calibri"/>
                <a:cs typeface="Calibri"/>
              </a:endParaRPr>
            </a:p>
            <a:p>
              <a:r>
                <a:rPr lang="en-US" sz="4000" b="1" spc="5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Easy?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 Bold"/>
                </a:rPr>
                <a:t>Can you understand the text well?</a:t>
              </a:r>
              <a:endPara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44050" y="-297611"/>
              <a:ext cx="8760283" cy="14711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Who? 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 Bold"/>
                </a:rPr>
                <a:t>who wrote the text? – For example: doctors or the public health department.</a:t>
              </a:r>
              <a:r>
                <a:rPr lang="en-US" sz="4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 Bold"/>
                </a:rPr>
                <a:t>  </a:t>
              </a:r>
              <a:endPara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06400" y="3695699"/>
            <a:ext cx="4331244" cy="4720035"/>
            <a:chOff x="0" y="0"/>
            <a:chExt cx="9232900" cy="9245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32900" cy="9245600"/>
            </a:xfrm>
            <a:custGeom>
              <a:avLst/>
              <a:gdLst/>
              <a:ahLst/>
              <a:cxnLst/>
              <a:rect l="l" t="t" r="r" b="b"/>
              <a:pathLst>
                <a:path w="9232900" h="9245600">
                  <a:moveTo>
                    <a:pt x="0" y="0"/>
                  </a:moveTo>
                  <a:lnTo>
                    <a:pt x="9232900" y="0"/>
                  </a:lnTo>
                  <a:lnTo>
                    <a:pt x="9232900" y="9245600"/>
                  </a:lnTo>
                  <a:lnTo>
                    <a:pt x="0" y="924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201809" y="0"/>
              <a:ext cx="1457487" cy="1457487"/>
            </a:xfrm>
            <a:custGeom>
              <a:avLst/>
              <a:gdLst/>
              <a:ahLst/>
              <a:cxnLst/>
              <a:rect l="l" t="t" r="r" b="b"/>
              <a:pathLst>
                <a:path w="1457487" h="1457487">
                  <a:moveTo>
                    <a:pt x="0" y="0"/>
                  </a:moveTo>
                  <a:lnTo>
                    <a:pt x="1457487" y="0"/>
                  </a:lnTo>
                  <a:lnTo>
                    <a:pt x="1457487" y="1457487"/>
                  </a:lnTo>
                  <a:lnTo>
                    <a:pt x="0" y="1457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870529" y="1228411"/>
              <a:ext cx="1187126" cy="1436165"/>
            </a:xfrm>
            <a:custGeom>
              <a:avLst/>
              <a:gdLst/>
              <a:ahLst/>
              <a:cxnLst/>
              <a:rect l="l" t="t" r="r" b="b"/>
              <a:pathLst>
                <a:path w="1187126" h="1436165">
                  <a:moveTo>
                    <a:pt x="0" y="0"/>
                  </a:moveTo>
                  <a:lnTo>
                    <a:pt x="1187126" y="0"/>
                  </a:lnTo>
                  <a:lnTo>
                    <a:pt x="1187126" y="1436165"/>
                  </a:lnTo>
                  <a:lnTo>
                    <a:pt x="0" y="143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9035" t="-16806" r="-343147" b="-55546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871A1A3-91CE-16DB-5215-5FC42EC4214E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50F088F4-8F54-342E-7084-CE42D2D47E0F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9B2D24-9B82-2F49-9A36-17786135514B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792200" y="1788491"/>
            <a:ext cx="1198797" cy="1525667"/>
            <a:chOff x="0" y="0"/>
            <a:chExt cx="1198804" cy="152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8753" cy="1525651"/>
            </a:xfrm>
            <a:custGeom>
              <a:avLst/>
              <a:gdLst/>
              <a:ahLst/>
              <a:cxnLst/>
              <a:rect l="l" t="t" r="r" b="b"/>
              <a:pathLst>
                <a:path w="1198753" h="1525651">
                  <a:moveTo>
                    <a:pt x="1198753" y="741045"/>
                  </a:moveTo>
                  <a:cubicBezTo>
                    <a:pt x="1198753" y="669163"/>
                    <a:pt x="1139952" y="610235"/>
                    <a:pt x="1067943" y="610235"/>
                  </a:cubicBezTo>
                  <a:lnTo>
                    <a:pt x="653923" y="610235"/>
                  </a:lnTo>
                  <a:cubicBezTo>
                    <a:pt x="618998" y="610235"/>
                    <a:pt x="590677" y="581914"/>
                    <a:pt x="588518" y="546989"/>
                  </a:cubicBezTo>
                  <a:cubicBezTo>
                    <a:pt x="590677" y="507746"/>
                    <a:pt x="653923" y="429260"/>
                    <a:pt x="653923" y="130683"/>
                  </a:cubicBezTo>
                  <a:cubicBezTo>
                    <a:pt x="653923" y="58801"/>
                    <a:pt x="594995" y="0"/>
                    <a:pt x="523113" y="0"/>
                  </a:cubicBezTo>
                  <a:cubicBezTo>
                    <a:pt x="451231" y="0"/>
                    <a:pt x="392303" y="58801"/>
                    <a:pt x="392303" y="130810"/>
                  </a:cubicBezTo>
                  <a:cubicBezTo>
                    <a:pt x="392303" y="462026"/>
                    <a:pt x="6477" y="649478"/>
                    <a:pt x="0" y="653796"/>
                  </a:cubicBezTo>
                  <a:lnTo>
                    <a:pt x="0" y="1351280"/>
                  </a:lnTo>
                  <a:cubicBezTo>
                    <a:pt x="154813" y="1351280"/>
                    <a:pt x="165608" y="1525651"/>
                    <a:pt x="457708" y="1525651"/>
                  </a:cubicBezTo>
                  <a:cubicBezTo>
                    <a:pt x="555752" y="1525651"/>
                    <a:pt x="850011" y="1525651"/>
                    <a:pt x="850011" y="1525651"/>
                  </a:cubicBezTo>
                  <a:cubicBezTo>
                    <a:pt x="921893" y="1525651"/>
                    <a:pt x="980821" y="1466850"/>
                    <a:pt x="980821" y="1394841"/>
                  </a:cubicBezTo>
                  <a:cubicBezTo>
                    <a:pt x="980821" y="1359916"/>
                    <a:pt x="967740" y="1329436"/>
                    <a:pt x="945896" y="1307719"/>
                  </a:cubicBezTo>
                  <a:cubicBezTo>
                    <a:pt x="950214" y="1307719"/>
                    <a:pt x="954659" y="1307719"/>
                    <a:pt x="958977" y="1307719"/>
                  </a:cubicBezTo>
                  <a:cubicBezTo>
                    <a:pt x="1030859" y="1307719"/>
                    <a:pt x="1089787" y="1248918"/>
                    <a:pt x="1089787" y="1176909"/>
                  </a:cubicBezTo>
                  <a:cubicBezTo>
                    <a:pt x="1089787" y="1141984"/>
                    <a:pt x="1076706" y="1109345"/>
                    <a:pt x="1052703" y="1085342"/>
                  </a:cubicBezTo>
                  <a:cubicBezTo>
                    <a:pt x="1111504" y="1072261"/>
                    <a:pt x="1155192" y="1019937"/>
                    <a:pt x="1155192" y="958977"/>
                  </a:cubicBezTo>
                  <a:cubicBezTo>
                    <a:pt x="1155192" y="921893"/>
                    <a:pt x="1139952" y="887095"/>
                    <a:pt x="1113790" y="863092"/>
                  </a:cubicBezTo>
                  <a:cubicBezTo>
                    <a:pt x="1163955" y="845693"/>
                    <a:pt x="1198753" y="797687"/>
                    <a:pt x="1198753" y="74104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1437716" y="3687903"/>
            <a:ext cx="6545942" cy="3665397"/>
          </a:xfrm>
          <a:custGeom>
            <a:avLst/>
            <a:gdLst/>
            <a:ahLst/>
            <a:cxnLst/>
            <a:rect l="l" t="t" r="r" b="b"/>
            <a:pathLst>
              <a:path w="6945423" h="3168849">
                <a:moveTo>
                  <a:pt x="0" y="0"/>
                </a:moveTo>
                <a:lnTo>
                  <a:pt x="6945423" y="0"/>
                </a:lnTo>
                <a:lnTo>
                  <a:pt x="6945423" y="3168849"/>
                </a:lnTo>
                <a:lnTo>
                  <a:pt x="0" y="316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969395" y="421580"/>
            <a:ext cx="9919354" cy="8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52"/>
              </a:lnSpc>
            </a:pPr>
            <a:r>
              <a:rPr lang="en-US" sz="5180" b="1" spc="15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Example: Good websites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4183" y="4308719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72576" y="6108071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395" y="2077748"/>
            <a:ext cx="10134600" cy="275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Officially </a:t>
            </a:r>
          </a:p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website belongs to a government agency or state. See example.</a:t>
            </a:r>
          </a:p>
          <a:p>
            <a:pPr marL="0" lvl="0" indent="0" algn="l">
              <a:lnSpc>
                <a:spcPts val="2152"/>
              </a:lnSpc>
            </a:pPr>
            <a:b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152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Source visible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8293" y="4854817"/>
            <a:ext cx="89225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says: "Who wrote the text".</a:t>
            </a:r>
            <a:b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Example: Federal Ministry of Health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1810" y="6493288"/>
            <a:ext cx="91730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Date of publication</a:t>
            </a:r>
          </a:p>
          <a:p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page shows when the information was last changed. 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Example "May 2025"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3C62B52-727C-2BBA-4CB1-6D39A6CD2013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79EDA7DD-58BA-5181-D8D3-D7C0F3BA1207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60E212CA-DA5F-3F33-1049-AB7D9847DE92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0D9A83C3-71A7-5327-051F-581E58DBEF60}"/>
              </a:ext>
            </a:extLst>
          </p:cNvPr>
          <p:cNvGrpSpPr>
            <a:grpSpLocks noChangeAspect="1"/>
          </p:cNvGrpSpPr>
          <p:nvPr/>
        </p:nvGrpSpPr>
        <p:grpSpPr>
          <a:xfrm>
            <a:off x="13182600" y="2299780"/>
            <a:ext cx="457048" cy="1014365"/>
            <a:chOff x="0" y="0"/>
            <a:chExt cx="457048" cy="101436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A2F1A611-3746-6A05-0F6E-560881BB4D4C}"/>
                </a:ext>
              </a:extLst>
            </p:cNvPr>
            <p:cNvSpPr/>
            <p:nvPr/>
          </p:nvSpPr>
          <p:spPr>
            <a:xfrm>
              <a:off x="0" y="0"/>
              <a:ext cx="457073" cy="1014349"/>
            </a:xfrm>
            <a:custGeom>
              <a:avLst/>
              <a:gdLst/>
              <a:ahLst/>
              <a:cxnLst/>
              <a:rect l="l" t="t" r="r" b="b"/>
              <a:pathLst>
                <a:path w="457073" h="1014349">
                  <a:moveTo>
                    <a:pt x="360807" y="1014349"/>
                  </a:moveTo>
                  <a:lnTo>
                    <a:pt x="0" y="1014349"/>
                  </a:lnTo>
                  <a:lnTo>
                    <a:pt x="0" y="0"/>
                  </a:lnTo>
                  <a:lnTo>
                    <a:pt x="360807" y="0"/>
                  </a:lnTo>
                  <a:cubicBezTo>
                    <a:pt x="413893" y="127"/>
                    <a:pt x="456819" y="43307"/>
                    <a:pt x="457073" y="96647"/>
                  </a:cubicBezTo>
                  <a:lnTo>
                    <a:pt x="457073" y="917702"/>
                  </a:lnTo>
                  <a:cubicBezTo>
                    <a:pt x="456946" y="971042"/>
                    <a:pt x="413893" y="1014095"/>
                    <a:pt x="360807" y="101434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0ADF-747D-B849-0D79-411AF7BD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24C4D8-1031-8E8B-F4A2-C2BECA449F0F}"/>
              </a:ext>
            </a:extLst>
          </p:cNvPr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F1F9344-031E-8F25-0554-5B9BF854BB91}"/>
              </a:ext>
            </a:extLst>
          </p:cNvPr>
          <p:cNvGrpSpPr>
            <a:grpSpLocks noChangeAspect="1"/>
          </p:cNvGrpSpPr>
          <p:nvPr/>
        </p:nvGrpSpPr>
        <p:grpSpPr>
          <a:xfrm>
            <a:off x="13716000" y="2698745"/>
            <a:ext cx="1198797" cy="1525667"/>
            <a:chOff x="0" y="0"/>
            <a:chExt cx="1198804" cy="152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09DB82A-E7E9-E6B1-9AAC-E4407D042CA5}"/>
                </a:ext>
              </a:extLst>
            </p:cNvPr>
            <p:cNvSpPr/>
            <p:nvPr/>
          </p:nvSpPr>
          <p:spPr>
            <a:xfrm>
              <a:off x="0" y="0"/>
              <a:ext cx="1198753" cy="1525651"/>
            </a:xfrm>
            <a:custGeom>
              <a:avLst/>
              <a:gdLst/>
              <a:ahLst/>
              <a:cxnLst/>
              <a:rect l="l" t="t" r="r" b="b"/>
              <a:pathLst>
                <a:path w="1198753" h="1525651">
                  <a:moveTo>
                    <a:pt x="1198753" y="741045"/>
                  </a:moveTo>
                  <a:cubicBezTo>
                    <a:pt x="1198753" y="669163"/>
                    <a:pt x="1139952" y="610235"/>
                    <a:pt x="1067943" y="610235"/>
                  </a:cubicBezTo>
                  <a:lnTo>
                    <a:pt x="653923" y="610235"/>
                  </a:lnTo>
                  <a:cubicBezTo>
                    <a:pt x="618998" y="610235"/>
                    <a:pt x="590677" y="581914"/>
                    <a:pt x="588518" y="546989"/>
                  </a:cubicBezTo>
                  <a:cubicBezTo>
                    <a:pt x="590677" y="507746"/>
                    <a:pt x="653923" y="429260"/>
                    <a:pt x="653923" y="130683"/>
                  </a:cubicBezTo>
                  <a:cubicBezTo>
                    <a:pt x="653923" y="58801"/>
                    <a:pt x="594995" y="0"/>
                    <a:pt x="523113" y="0"/>
                  </a:cubicBezTo>
                  <a:cubicBezTo>
                    <a:pt x="451231" y="0"/>
                    <a:pt x="392303" y="58801"/>
                    <a:pt x="392303" y="130810"/>
                  </a:cubicBezTo>
                  <a:cubicBezTo>
                    <a:pt x="392303" y="462026"/>
                    <a:pt x="6477" y="649478"/>
                    <a:pt x="0" y="653796"/>
                  </a:cubicBezTo>
                  <a:lnTo>
                    <a:pt x="0" y="1351280"/>
                  </a:lnTo>
                  <a:cubicBezTo>
                    <a:pt x="154813" y="1351280"/>
                    <a:pt x="165608" y="1525651"/>
                    <a:pt x="457708" y="1525651"/>
                  </a:cubicBezTo>
                  <a:cubicBezTo>
                    <a:pt x="555752" y="1525651"/>
                    <a:pt x="850011" y="1525651"/>
                    <a:pt x="850011" y="1525651"/>
                  </a:cubicBezTo>
                  <a:cubicBezTo>
                    <a:pt x="921893" y="1525651"/>
                    <a:pt x="980821" y="1466850"/>
                    <a:pt x="980821" y="1394841"/>
                  </a:cubicBezTo>
                  <a:cubicBezTo>
                    <a:pt x="980821" y="1359916"/>
                    <a:pt x="967740" y="1329436"/>
                    <a:pt x="945896" y="1307719"/>
                  </a:cubicBezTo>
                  <a:cubicBezTo>
                    <a:pt x="950214" y="1307719"/>
                    <a:pt x="954659" y="1307719"/>
                    <a:pt x="958977" y="1307719"/>
                  </a:cubicBezTo>
                  <a:cubicBezTo>
                    <a:pt x="1030859" y="1307719"/>
                    <a:pt x="1089787" y="1248918"/>
                    <a:pt x="1089787" y="1176909"/>
                  </a:cubicBezTo>
                  <a:cubicBezTo>
                    <a:pt x="1089787" y="1141984"/>
                    <a:pt x="1076706" y="1109345"/>
                    <a:pt x="1052703" y="1085342"/>
                  </a:cubicBezTo>
                  <a:cubicBezTo>
                    <a:pt x="1111504" y="1072261"/>
                    <a:pt x="1155192" y="1019937"/>
                    <a:pt x="1155192" y="958977"/>
                  </a:cubicBezTo>
                  <a:cubicBezTo>
                    <a:pt x="1155192" y="921893"/>
                    <a:pt x="1139952" y="887095"/>
                    <a:pt x="1113790" y="863092"/>
                  </a:cubicBezTo>
                  <a:cubicBezTo>
                    <a:pt x="1163955" y="845693"/>
                    <a:pt x="1198753" y="797687"/>
                    <a:pt x="1198753" y="74104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8043871-8674-8AEF-04C2-B5571AB1D157}"/>
              </a:ext>
            </a:extLst>
          </p:cNvPr>
          <p:cNvSpPr/>
          <p:nvPr/>
        </p:nvSpPr>
        <p:spPr>
          <a:xfrm>
            <a:off x="11376553" y="4914901"/>
            <a:ext cx="6619893" cy="4160050"/>
          </a:xfrm>
          <a:custGeom>
            <a:avLst/>
            <a:gdLst/>
            <a:ahLst/>
            <a:cxnLst/>
            <a:rect l="l" t="t" r="r" b="b"/>
            <a:pathLst>
              <a:path w="6945423" h="3168849">
                <a:moveTo>
                  <a:pt x="0" y="0"/>
                </a:moveTo>
                <a:lnTo>
                  <a:pt x="6945423" y="0"/>
                </a:lnTo>
                <a:lnTo>
                  <a:pt x="6945423" y="3168849"/>
                </a:lnTo>
                <a:lnTo>
                  <a:pt x="0" y="316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F4531F3-CD64-2B7B-8202-BC51D5CCC14E}"/>
              </a:ext>
            </a:extLst>
          </p:cNvPr>
          <p:cNvSpPr txBox="1"/>
          <p:nvPr/>
        </p:nvSpPr>
        <p:spPr>
          <a:xfrm>
            <a:off x="969395" y="421580"/>
            <a:ext cx="9919354" cy="8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52"/>
              </a:lnSpc>
            </a:pPr>
            <a:r>
              <a:rPr lang="en-US" sz="5180" b="1" spc="15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Example: Good websites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B3AC7E7-1E85-C85C-7D7E-E364F0FC6629}"/>
              </a:ext>
            </a:extLst>
          </p:cNvPr>
          <p:cNvSpPr txBox="1"/>
          <p:nvPr/>
        </p:nvSpPr>
        <p:spPr>
          <a:xfrm>
            <a:off x="4204183" y="4308719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94B995B-2D16-0849-D420-3BD0B09DE0E7}"/>
              </a:ext>
            </a:extLst>
          </p:cNvPr>
          <p:cNvSpPr txBox="1"/>
          <p:nvPr/>
        </p:nvSpPr>
        <p:spPr>
          <a:xfrm>
            <a:off x="4272576" y="6108071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8205E92-6FB6-AF2A-0EB8-A357D221D5E5}"/>
              </a:ext>
            </a:extLst>
          </p:cNvPr>
          <p:cNvSpPr txBox="1"/>
          <p:nvPr/>
        </p:nvSpPr>
        <p:spPr>
          <a:xfrm>
            <a:off x="970410" y="3687903"/>
            <a:ext cx="10406143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advertising</a:t>
            </a:r>
          </a:p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site won't sell you anything.</a:t>
            </a:r>
          </a:p>
          <a:p>
            <a:pPr marL="0" lvl="0" indent="0" algn="l"/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/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Simply explained</a:t>
            </a:r>
            <a:endParaRPr lang="en-US" sz="4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information is clearly written.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Some websites offer texts in simplified language.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468E3447-F82F-E1E0-E0B5-98A86DEEF5B1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C52706D5-AC9A-DE07-D3B3-E80501450CE7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6802BD03-0F9E-A24E-2FF0-B7BC18125E52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C909946F-3CF1-78B7-D5A2-190518F36CBD}"/>
              </a:ext>
            </a:extLst>
          </p:cNvPr>
          <p:cNvGrpSpPr>
            <a:grpSpLocks noChangeAspect="1"/>
          </p:cNvGrpSpPr>
          <p:nvPr/>
        </p:nvGrpSpPr>
        <p:grpSpPr>
          <a:xfrm>
            <a:off x="13106400" y="3180720"/>
            <a:ext cx="457048" cy="1014365"/>
            <a:chOff x="0" y="0"/>
            <a:chExt cx="457048" cy="101436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76F57D-9C8E-4D69-B331-76C3B0F1B078}"/>
                </a:ext>
              </a:extLst>
            </p:cNvPr>
            <p:cNvSpPr/>
            <p:nvPr/>
          </p:nvSpPr>
          <p:spPr>
            <a:xfrm>
              <a:off x="0" y="0"/>
              <a:ext cx="457073" cy="1014349"/>
            </a:xfrm>
            <a:custGeom>
              <a:avLst/>
              <a:gdLst/>
              <a:ahLst/>
              <a:cxnLst/>
              <a:rect l="l" t="t" r="r" b="b"/>
              <a:pathLst>
                <a:path w="457073" h="1014349">
                  <a:moveTo>
                    <a:pt x="360807" y="1014349"/>
                  </a:moveTo>
                  <a:lnTo>
                    <a:pt x="0" y="1014349"/>
                  </a:lnTo>
                  <a:lnTo>
                    <a:pt x="0" y="0"/>
                  </a:lnTo>
                  <a:lnTo>
                    <a:pt x="360807" y="0"/>
                  </a:lnTo>
                  <a:cubicBezTo>
                    <a:pt x="413893" y="127"/>
                    <a:pt x="456819" y="43307"/>
                    <a:pt x="457073" y="96647"/>
                  </a:cubicBezTo>
                  <a:lnTo>
                    <a:pt x="457073" y="917702"/>
                  </a:lnTo>
                  <a:cubicBezTo>
                    <a:pt x="456946" y="971042"/>
                    <a:pt x="413893" y="1014095"/>
                    <a:pt x="360807" y="101434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1796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494951" y="2905153"/>
            <a:ext cx="457048" cy="1014365"/>
            <a:chOff x="0" y="0"/>
            <a:chExt cx="457048" cy="10143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073" cy="1014349"/>
            </a:xfrm>
            <a:custGeom>
              <a:avLst/>
              <a:gdLst/>
              <a:ahLst/>
              <a:cxnLst/>
              <a:rect l="l" t="t" r="r" b="b"/>
              <a:pathLst>
                <a:path w="457073" h="1014349">
                  <a:moveTo>
                    <a:pt x="360807" y="1014349"/>
                  </a:moveTo>
                  <a:lnTo>
                    <a:pt x="0" y="1014349"/>
                  </a:lnTo>
                  <a:lnTo>
                    <a:pt x="0" y="0"/>
                  </a:lnTo>
                  <a:lnTo>
                    <a:pt x="360807" y="0"/>
                  </a:lnTo>
                  <a:cubicBezTo>
                    <a:pt x="413893" y="127"/>
                    <a:pt x="456819" y="43307"/>
                    <a:pt x="457073" y="96647"/>
                  </a:cubicBezTo>
                  <a:lnTo>
                    <a:pt x="457073" y="917702"/>
                  </a:lnTo>
                  <a:cubicBezTo>
                    <a:pt x="456946" y="971042"/>
                    <a:pt x="413893" y="1014095"/>
                    <a:pt x="360807" y="101434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018086" y="2808256"/>
            <a:ext cx="1323023" cy="1690611"/>
            <a:chOff x="0" y="0"/>
            <a:chExt cx="1323022" cy="1690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2967" cy="1690497"/>
            </a:xfrm>
            <a:custGeom>
              <a:avLst/>
              <a:gdLst/>
              <a:ahLst/>
              <a:cxnLst/>
              <a:rect l="l" t="t" r="r" b="b"/>
              <a:pathLst>
                <a:path w="1322967" h="1690497">
                  <a:moveTo>
                    <a:pt x="1322959" y="869442"/>
                  </a:moveTo>
                  <a:cubicBezTo>
                    <a:pt x="1322705" y="949325"/>
                    <a:pt x="1258189" y="1014095"/>
                    <a:pt x="1178687" y="1014349"/>
                  </a:cubicBezTo>
                  <a:lnTo>
                    <a:pt x="721614" y="1014349"/>
                  </a:lnTo>
                  <a:cubicBezTo>
                    <a:pt x="683006" y="1014984"/>
                    <a:pt x="651383" y="1045591"/>
                    <a:pt x="649478" y="1084326"/>
                  </a:cubicBezTo>
                  <a:cubicBezTo>
                    <a:pt x="651891" y="1127760"/>
                    <a:pt x="721614" y="1214755"/>
                    <a:pt x="721614" y="1545590"/>
                  </a:cubicBezTo>
                  <a:cubicBezTo>
                    <a:pt x="721614" y="1625600"/>
                    <a:pt x="656971" y="1690497"/>
                    <a:pt x="577342" y="1690497"/>
                  </a:cubicBezTo>
                  <a:cubicBezTo>
                    <a:pt x="497713" y="1690497"/>
                    <a:pt x="433070" y="1625600"/>
                    <a:pt x="433070" y="1545590"/>
                  </a:cubicBezTo>
                  <a:cubicBezTo>
                    <a:pt x="432943" y="1178560"/>
                    <a:pt x="7239" y="970915"/>
                    <a:pt x="0" y="966089"/>
                  </a:cubicBezTo>
                  <a:lnTo>
                    <a:pt x="0" y="193167"/>
                  </a:lnTo>
                  <a:cubicBezTo>
                    <a:pt x="170815" y="193167"/>
                    <a:pt x="182753" y="0"/>
                    <a:pt x="505206" y="0"/>
                  </a:cubicBezTo>
                  <a:lnTo>
                    <a:pt x="938149" y="0"/>
                  </a:lnTo>
                  <a:cubicBezTo>
                    <a:pt x="1017778" y="254"/>
                    <a:pt x="1082167" y="65024"/>
                    <a:pt x="1082421" y="144907"/>
                  </a:cubicBezTo>
                  <a:cubicBezTo>
                    <a:pt x="1082929" y="180975"/>
                    <a:pt x="1069086" y="215773"/>
                    <a:pt x="1043940" y="241554"/>
                  </a:cubicBezTo>
                  <a:lnTo>
                    <a:pt x="1058418" y="241554"/>
                  </a:lnTo>
                  <a:cubicBezTo>
                    <a:pt x="1138047" y="241808"/>
                    <a:pt x="1202436" y="306578"/>
                    <a:pt x="1202690" y="386461"/>
                  </a:cubicBezTo>
                  <a:cubicBezTo>
                    <a:pt x="1203071" y="424434"/>
                    <a:pt x="1188339" y="460883"/>
                    <a:pt x="1161796" y="487934"/>
                  </a:cubicBezTo>
                  <a:cubicBezTo>
                    <a:pt x="1239266" y="504825"/>
                    <a:pt x="1288415" y="581660"/>
                    <a:pt x="1271524" y="659384"/>
                  </a:cubicBezTo>
                  <a:cubicBezTo>
                    <a:pt x="1265301" y="688086"/>
                    <a:pt x="1250442" y="714248"/>
                    <a:pt x="1229106" y="734187"/>
                  </a:cubicBezTo>
                  <a:cubicBezTo>
                    <a:pt x="1286002" y="754507"/>
                    <a:pt x="1323594" y="808863"/>
                    <a:pt x="1322959" y="869442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/>
          <p:cNvSpPr/>
          <p:nvPr/>
        </p:nvSpPr>
        <p:spPr>
          <a:xfrm>
            <a:off x="10632148" y="4071395"/>
            <a:ext cx="7096557" cy="3991813"/>
          </a:xfrm>
          <a:custGeom>
            <a:avLst/>
            <a:gdLst/>
            <a:ahLst/>
            <a:cxnLst/>
            <a:rect l="l" t="t" r="r" b="b"/>
            <a:pathLst>
              <a:path w="7096557" h="3991813">
                <a:moveTo>
                  <a:pt x="0" y="0"/>
                </a:moveTo>
                <a:lnTo>
                  <a:pt x="7096557" y="0"/>
                </a:lnTo>
                <a:lnTo>
                  <a:pt x="7096557" y="3991813"/>
                </a:lnTo>
                <a:lnTo>
                  <a:pt x="0" y="3991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2112152" y="874605"/>
            <a:ext cx="134045" cy="72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3"/>
              </a:lnSpc>
            </a:pPr>
            <a:r>
              <a:rPr lang="en-US" sz="39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9466" y="1562024"/>
            <a:ext cx="11879942" cy="89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22"/>
              </a:lnSpc>
            </a:pPr>
            <a:r>
              <a:rPr lang="en-US" sz="5180" b="1" spc="10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Example: No good websites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5762" y="7916285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8887" y="4359435"/>
            <a:ext cx="100411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site is not affiliated with any government agency or state.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4631" y="3388461"/>
            <a:ext cx="442628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Unofficial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5400" y="6376194"/>
            <a:ext cx="1050442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clear source</a:t>
            </a:r>
            <a:br>
              <a:rPr lang="en-US" sz="4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It doesn't state who wrote the text.</a:t>
            </a: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601329" y="5764144"/>
            <a:ext cx="1402028" cy="48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2"/>
              </a:lnSpc>
            </a:pPr>
            <a:r>
              <a:rPr lang="en-US" sz="1151" spc="29">
                <a:solidFill>
                  <a:srgbClr val="F5F7F8"/>
                </a:solidFill>
                <a:latin typeface="Horizon"/>
                <a:ea typeface="Horizon"/>
                <a:cs typeface="Horizon"/>
                <a:sym typeface="Horizon"/>
              </a:rPr>
              <a:t>Cola is good for the brain</a:t>
            </a: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913BE370-C657-F0C8-B941-CAA6F6C5327C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F1C79F5A-F673-8888-36C2-08AE98872533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3671C864-20E6-6453-D12F-A514AF82AF6F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075" y="295275"/>
            <a:ext cx="3962400" cy="1600200"/>
          </a:xfrm>
          <a:custGeom>
            <a:avLst/>
            <a:gdLst/>
            <a:ahLst/>
            <a:cxnLst/>
            <a:rect l="l" t="t" r="r" b="b"/>
            <a:pathLst>
              <a:path w="3962400" h="1600200">
                <a:moveTo>
                  <a:pt x="0" y="0"/>
                </a:moveTo>
                <a:lnTo>
                  <a:pt x="3962400" y="0"/>
                </a:lnTo>
                <a:lnTo>
                  <a:pt x="39624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00075" y="9067800"/>
            <a:ext cx="4029075" cy="828675"/>
          </a:xfrm>
          <a:custGeom>
            <a:avLst/>
            <a:gdLst/>
            <a:ahLst/>
            <a:cxnLst/>
            <a:rect l="l" t="t" r="r" b="b"/>
            <a:pathLst>
              <a:path w="4029075" h="828675">
                <a:moveTo>
                  <a:pt x="0" y="0"/>
                </a:moveTo>
                <a:lnTo>
                  <a:pt x="4029075" y="0"/>
                </a:lnTo>
                <a:lnTo>
                  <a:pt x="40290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743075" y="4086225"/>
            <a:ext cx="4057650" cy="1647825"/>
          </a:xfrm>
          <a:custGeom>
            <a:avLst/>
            <a:gdLst/>
            <a:ahLst/>
            <a:cxnLst/>
            <a:rect l="l" t="t" r="r" b="b"/>
            <a:pathLst>
              <a:path w="4057650" h="1647825">
                <a:moveTo>
                  <a:pt x="0" y="0"/>
                </a:moveTo>
                <a:lnTo>
                  <a:pt x="4057650" y="0"/>
                </a:lnTo>
                <a:lnTo>
                  <a:pt x="4057650" y="1647825"/>
                </a:lnTo>
                <a:lnTo>
                  <a:pt x="0" y="1647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687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6115050" y="2781300"/>
            <a:ext cx="3028950" cy="2609850"/>
          </a:xfrm>
          <a:custGeom>
            <a:avLst/>
            <a:gdLst/>
            <a:ahLst/>
            <a:cxnLst/>
            <a:rect l="l" t="t" r="r" b="b"/>
            <a:pathLst>
              <a:path w="3028950" h="2609850">
                <a:moveTo>
                  <a:pt x="0" y="0"/>
                </a:moveTo>
                <a:lnTo>
                  <a:pt x="3028950" y="0"/>
                </a:lnTo>
                <a:lnTo>
                  <a:pt x="3028950" y="2609850"/>
                </a:lnTo>
                <a:lnTo>
                  <a:pt x="0" y="260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563100" y="3857625"/>
            <a:ext cx="3333750" cy="1609725"/>
          </a:xfrm>
          <a:custGeom>
            <a:avLst/>
            <a:gdLst/>
            <a:ahLst/>
            <a:cxnLst/>
            <a:rect l="l" t="t" r="r" b="b"/>
            <a:pathLst>
              <a:path w="3333750" h="1609725">
                <a:moveTo>
                  <a:pt x="0" y="0"/>
                </a:moveTo>
                <a:lnTo>
                  <a:pt x="3333750" y="0"/>
                </a:lnTo>
                <a:lnTo>
                  <a:pt x="333375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896975" y="3429000"/>
            <a:ext cx="3362325" cy="2038350"/>
          </a:xfrm>
          <a:custGeom>
            <a:avLst/>
            <a:gdLst/>
            <a:ahLst/>
            <a:cxnLst/>
            <a:rect l="l" t="t" r="r" b="b"/>
            <a:pathLst>
              <a:path w="3362325" h="2038350">
                <a:moveTo>
                  <a:pt x="0" y="0"/>
                </a:moveTo>
                <a:lnTo>
                  <a:pt x="3362325" y="0"/>
                </a:lnTo>
                <a:lnTo>
                  <a:pt x="3362325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762125" y="5934075"/>
            <a:ext cx="4019550" cy="1952625"/>
          </a:xfrm>
          <a:custGeom>
            <a:avLst/>
            <a:gdLst/>
            <a:ahLst/>
            <a:cxnLst/>
            <a:rect l="l" t="t" r="r" b="b"/>
            <a:pathLst>
              <a:path w="4019550" h="1952625">
                <a:moveTo>
                  <a:pt x="0" y="0"/>
                </a:moveTo>
                <a:lnTo>
                  <a:pt x="4019550" y="0"/>
                </a:lnTo>
                <a:lnTo>
                  <a:pt x="4019550" y="1952625"/>
                </a:lnTo>
                <a:lnTo>
                  <a:pt x="0" y="1952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6115050" y="6181725"/>
            <a:ext cx="2619375" cy="1466850"/>
          </a:xfrm>
          <a:custGeom>
            <a:avLst/>
            <a:gdLst/>
            <a:ahLst/>
            <a:cxnLst/>
            <a:rect l="l" t="t" r="r" b="b"/>
            <a:pathLst>
              <a:path w="2619375" h="1466850">
                <a:moveTo>
                  <a:pt x="0" y="0"/>
                </a:moveTo>
                <a:lnTo>
                  <a:pt x="2619375" y="0"/>
                </a:lnTo>
                <a:lnTo>
                  <a:pt x="2619375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9753600" y="6657975"/>
            <a:ext cx="3533775" cy="1228725"/>
          </a:xfrm>
          <a:custGeom>
            <a:avLst/>
            <a:gdLst/>
            <a:ahLst/>
            <a:cxnLst/>
            <a:rect l="l" t="t" r="r" b="b"/>
            <a:pathLst>
              <a:path w="3533775" h="1228725">
                <a:moveTo>
                  <a:pt x="0" y="0"/>
                </a:moveTo>
                <a:lnTo>
                  <a:pt x="3533775" y="0"/>
                </a:lnTo>
                <a:lnTo>
                  <a:pt x="3533775" y="1228725"/>
                </a:lnTo>
                <a:lnTo>
                  <a:pt x="0" y="1228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14573250" y="5867400"/>
            <a:ext cx="2009775" cy="2095500"/>
          </a:xfrm>
          <a:custGeom>
            <a:avLst/>
            <a:gdLst/>
            <a:ahLst/>
            <a:cxnLst/>
            <a:rect l="l" t="t" r="r" b="b"/>
            <a:pathLst>
              <a:path w="2009775" h="2095500">
                <a:moveTo>
                  <a:pt x="0" y="0"/>
                </a:moveTo>
                <a:lnTo>
                  <a:pt x="2009775" y="0"/>
                </a:lnTo>
                <a:lnTo>
                  <a:pt x="2009775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1123312" y="2087918"/>
            <a:ext cx="3916042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72"/>
              </a:lnSpc>
            </a:pPr>
            <a:r>
              <a:rPr lang="en-US" sz="4800" b="1" spc="13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58849" y="453517"/>
            <a:ext cx="4495726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72"/>
              </a:lnSpc>
            </a:pPr>
            <a:r>
              <a:rPr lang="en-US" sz="3980" b="1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www.id-health.eu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094FC-DC8F-2AA6-0F77-DD222E5DE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FEAB0B-A5EE-4825-B121-1D7FBC045A0C}"/>
              </a:ext>
            </a:extLst>
          </p:cNvPr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09165A7-1E83-945B-7509-C23ACDDA07AE}"/>
              </a:ext>
            </a:extLst>
          </p:cNvPr>
          <p:cNvGrpSpPr>
            <a:grpSpLocks noChangeAspect="1"/>
          </p:cNvGrpSpPr>
          <p:nvPr/>
        </p:nvGrpSpPr>
        <p:grpSpPr>
          <a:xfrm>
            <a:off x="15302343" y="2018560"/>
            <a:ext cx="457048" cy="1014365"/>
            <a:chOff x="0" y="0"/>
            <a:chExt cx="457048" cy="101436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EA4687F-9B0F-658A-1286-48886864EACD}"/>
                </a:ext>
              </a:extLst>
            </p:cNvPr>
            <p:cNvSpPr/>
            <p:nvPr/>
          </p:nvSpPr>
          <p:spPr>
            <a:xfrm>
              <a:off x="0" y="0"/>
              <a:ext cx="457073" cy="1014349"/>
            </a:xfrm>
            <a:custGeom>
              <a:avLst/>
              <a:gdLst/>
              <a:ahLst/>
              <a:cxnLst/>
              <a:rect l="l" t="t" r="r" b="b"/>
              <a:pathLst>
                <a:path w="457073" h="1014349">
                  <a:moveTo>
                    <a:pt x="360807" y="1014349"/>
                  </a:moveTo>
                  <a:lnTo>
                    <a:pt x="0" y="1014349"/>
                  </a:lnTo>
                  <a:lnTo>
                    <a:pt x="0" y="0"/>
                  </a:lnTo>
                  <a:lnTo>
                    <a:pt x="360807" y="0"/>
                  </a:lnTo>
                  <a:cubicBezTo>
                    <a:pt x="413893" y="127"/>
                    <a:pt x="456819" y="43307"/>
                    <a:pt x="457073" y="96647"/>
                  </a:cubicBezTo>
                  <a:lnTo>
                    <a:pt x="457073" y="917702"/>
                  </a:lnTo>
                  <a:cubicBezTo>
                    <a:pt x="456946" y="971042"/>
                    <a:pt x="413893" y="1014095"/>
                    <a:pt x="360807" y="101434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81EAB3D-50CC-16DD-E463-7E830B60F8A5}"/>
              </a:ext>
            </a:extLst>
          </p:cNvPr>
          <p:cNvGrpSpPr>
            <a:grpSpLocks noChangeAspect="1"/>
          </p:cNvGrpSpPr>
          <p:nvPr/>
        </p:nvGrpSpPr>
        <p:grpSpPr>
          <a:xfrm>
            <a:off x="15799231" y="1875942"/>
            <a:ext cx="1323023" cy="1690611"/>
            <a:chOff x="0" y="0"/>
            <a:chExt cx="1323022" cy="169061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FBECAA-DC31-A206-EF24-56B404AE3C33}"/>
                </a:ext>
              </a:extLst>
            </p:cNvPr>
            <p:cNvSpPr/>
            <p:nvPr/>
          </p:nvSpPr>
          <p:spPr>
            <a:xfrm>
              <a:off x="0" y="0"/>
              <a:ext cx="1322967" cy="1690497"/>
            </a:xfrm>
            <a:custGeom>
              <a:avLst/>
              <a:gdLst/>
              <a:ahLst/>
              <a:cxnLst/>
              <a:rect l="l" t="t" r="r" b="b"/>
              <a:pathLst>
                <a:path w="1322967" h="1690497">
                  <a:moveTo>
                    <a:pt x="1322959" y="869442"/>
                  </a:moveTo>
                  <a:cubicBezTo>
                    <a:pt x="1322705" y="949325"/>
                    <a:pt x="1258189" y="1014095"/>
                    <a:pt x="1178687" y="1014349"/>
                  </a:cubicBezTo>
                  <a:lnTo>
                    <a:pt x="721614" y="1014349"/>
                  </a:lnTo>
                  <a:cubicBezTo>
                    <a:pt x="683006" y="1014984"/>
                    <a:pt x="651383" y="1045591"/>
                    <a:pt x="649478" y="1084326"/>
                  </a:cubicBezTo>
                  <a:cubicBezTo>
                    <a:pt x="651891" y="1127760"/>
                    <a:pt x="721614" y="1214755"/>
                    <a:pt x="721614" y="1545590"/>
                  </a:cubicBezTo>
                  <a:cubicBezTo>
                    <a:pt x="721614" y="1625600"/>
                    <a:pt x="656971" y="1690497"/>
                    <a:pt x="577342" y="1690497"/>
                  </a:cubicBezTo>
                  <a:cubicBezTo>
                    <a:pt x="497713" y="1690497"/>
                    <a:pt x="433070" y="1625600"/>
                    <a:pt x="433070" y="1545590"/>
                  </a:cubicBezTo>
                  <a:cubicBezTo>
                    <a:pt x="432943" y="1178560"/>
                    <a:pt x="7239" y="970915"/>
                    <a:pt x="0" y="966089"/>
                  </a:cubicBezTo>
                  <a:lnTo>
                    <a:pt x="0" y="193167"/>
                  </a:lnTo>
                  <a:cubicBezTo>
                    <a:pt x="170815" y="193167"/>
                    <a:pt x="182753" y="0"/>
                    <a:pt x="505206" y="0"/>
                  </a:cubicBezTo>
                  <a:lnTo>
                    <a:pt x="938149" y="0"/>
                  </a:lnTo>
                  <a:cubicBezTo>
                    <a:pt x="1017778" y="254"/>
                    <a:pt x="1082167" y="65024"/>
                    <a:pt x="1082421" y="144907"/>
                  </a:cubicBezTo>
                  <a:cubicBezTo>
                    <a:pt x="1082929" y="180975"/>
                    <a:pt x="1069086" y="215773"/>
                    <a:pt x="1043940" y="241554"/>
                  </a:cubicBezTo>
                  <a:lnTo>
                    <a:pt x="1058418" y="241554"/>
                  </a:lnTo>
                  <a:cubicBezTo>
                    <a:pt x="1138047" y="241808"/>
                    <a:pt x="1202436" y="306578"/>
                    <a:pt x="1202690" y="386461"/>
                  </a:cubicBezTo>
                  <a:cubicBezTo>
                    <a:pt x="1203071" y="424434"/>
                    <a:pt x="1188339" y="460883"/>
                    <a:pt x="1161796" y="487934"/>
                  </a:cubicBezTo>
                  <a:cubicBezTo>
                    <a:pt x="1239266" y="504825"/>
                    <a:pt x="1288415" y="581660"/>
                    <a:pt x="1271524" y="659384"/>
                  </a:cubicBezTo>
                  <a:cubicBezTo>
                    <a:pt x="1265301" y="688086"/>
                    <a:pt x="1250442" y="714248"/>
                    <a:pt x="1229106" y="734187"/>
                  </a:cubicBezTo>
                  <a:cubicBezTo>
                    <a:pt x="1286002" y="754507"/>
                    <a:pt x="1323594" y="808863"/>
                    <a:pt x="1322959" y="869442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FF058C1-1037-4C1B-A5A7-BE0B87F14250}"/>
              </a:ext>
            </a:extLst>
          </p:cNvPr>
          <p:cNvSpPr/>
          <p:nvPr/>
        </p:nvSpPr>
        <p:spPr>
          <a:xfrm>
            <a:off x="10632148" y="4071395"/>
            <a:ext cx="7096557" cy="3991813"/>
          </a:xfrm>
          <a:custGeom>
            <a:avLst/>
            <a:gdLst/>
            <a:ahLst/>
            <a:cxnLst/>
            <a:rect l="l" t="t" r="r" b="b"/>
            <a:pathLst>
              <a:path w="7096557" h="3991813">
                <a:moveTo>
                  <a:pt x="0" y="0"/>
                </a:moveTo>
                <a:lnTo>
                  <a:pt x="7096557" y="0"/>
                </a:lnTo>
                <a:lnTo>
                  <a:pt x="7096557" y="3991813"/>
                </a:lnTo>
                <a:lnTo>
                  <a:pt x="0" y="3991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FF38428-FC3E-56FC-AD6B-7533535363CE}"/>
              </a:ext>
            </a:extLst>
          </p:cNvPr>
          <p:cNvSpPr txBox="1"/>
          <p:nvPr/>
        </p:nvSpPr>
        <p:spPr>
          <a:xfrm>
            <a:off x="12112152" y="874605"/>
            <a:ext cx="134045" cy="72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3"/>
              </a:lnSpc>
            </a:pPr>
            <a:r>
              <a:rPr lang="en-US" sz="39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7726F2-2DC2-66D9-62BA-B1151EDEE009}"/>
              </a:ext>
            </a:extLst>
          </p:cNvPr>
          <p:cNvSpPr txBox="1"/>
          <p:nvPr/>
        </p:nvSpPr>
        <p:spPr>
          <a:xfrm>
            <a:off x="1519466" y="1562024"/>
            <a:ext cx="11879942" cy="89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22"/>
              </a:lnSpc>
            </a:pPr>
            <a:r>
              <a:rPr lang="en-US" sz="5180" b="1" spc="10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Example: No good websites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14F4E7A-D25C-EE5A-A1A7-35C885744C81}"/>
              </a:ext>
            </a:extLst>
          </p:cNvPr>
          <p:cNvSpPr txBox="1"/>
          <p:nvPr/>
        </p:nvSpPr>
        <p:spPr>
          <a:xfrm>
            <a:off x="4115762" y="7916285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8A653AF-C0B9-36DB-5F18-4EDBF259DD1E}"/>
              </a:ext>
            </a:extLst>
          </p:cNvPr>
          <p:cNvSpPr txBox="1"/>
          <p:nvPr/>
        </p:nvSpPr>
        <p:spPr>
          <a:xfrm>
            <a:off x="1519466" y="4497011"/>
            <a:ext cx="100830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Advertising</a:t>
            </a:r>
            <a:b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This page displays advertising or aims to sell products.</a:t>
            </a:r>
            <a:endParaRPr lang="en-US" sz="4000" dirty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D817E7C-B4B7-D506-0CEB-659EB2BD1D91}"/>
              </a:ext>
            </a:extLst>
          </p:cNvPr>
          <p:cNvSpPr txBox="1"/>
          <p:nvPr/>
        </p:nvSpPr>
        <p:spPr>
          <a:xfrm>
            <a:off x="1576617" y="2586095"/>
            <a:ext cx="103341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date</a:t>
            </a:r>
            <a:b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Sometimes you can't see when the information was last updated.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144A29D-CC7D-1DEF-50BD-A21BB29E09FD}"/>
              </a:ext>
            </a:extLst>
          </p:cNvPr>
          <p:cNvSpPr txBox="1"/>
          <p:nvPr/>
        </p:nvSpPr>
        <p:spPr>
          <a:xfrm>
            <a:off x="2369230" y="8658108"/>
            <a:ext cx="987696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Difficult to understand</a:t>
            </a:r>
          </a:p>
          <a:p>
            <a:pPr lvl="0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The information is difficult to understand.</a:t>
            </a:r>
            <a:endParaRPr lang="en-US" sz="4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79B00E6-AA21-69D3-910A-272113A30314}"/>
              </a:ext>
            </a:extLst>
          </p:cNvPr>
          <p:cNvSpPr txBox="1"/>
          <p:nvPr/>
        </p:nvSpPr>
        <p:spPr>
          <a:xfrm>
            <a:off x="1549946" y="6513999"/>
            <a:ext cx="108270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Not trustworthy</a:t>
            </a:r>
            <a:b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The information is neither verified nor scientifically proven.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5474BD2-4D12-142C-033A-6001121754B8}"/>
              </a:ext>
            </a:extLst>
          </p:cNvPr>
          <p:cNvSpPr txBox="1"/>
          <p:nvPr/>
        </p:nvSpPr>
        <p:spPr>
          <a:xfrm>
            <a:off x="14601329" y="5764144"/>
            <a:ext cx="1402028" cy="48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2"/>
              </a:lnSpc>
            </a:pPr>
            <a:r>
              <a:rPr lang="en-US" sz="1151" spc="29">
                <a:solidFill>
                  <a:srgbClr val="F5F7F8"/>
                </a:solidFill>
                <a:latin typeface="Horizon"/>
                <a:ea typeface="Horizon"/>
                <a:cs typeface="Horizon"/>
                <a:sym typeface="Horizon"/>
              </a:rPr>
              <a:t>Cola is good for the brain</a:t>
            </a: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91DA6D26-8387-C78B-C313-33D48B030987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32E84D42-2D5C-531B-9F99-B846B370243B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82FAC43D-8E2F-8591-ECA1-222F1327910B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205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4576" y="1468288"/>
            <a:ext cx="4643289" cy="8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52"/>
              </a:lnSpc>
            </a:pPr>
            <a:r>
              <a:rPr lang="en-US" sz="5180" b="1" spc="10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Let's practice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4576" y="4181546"/>
            <a:ext cx="11879951" cy="338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24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Steps: </a:t>
            </a:r>
          </a:p>
          <a:p>
            <a:pPr marL="0" lvl="0" indent="0" algn="l">
              <a:lnSpc>
                <a:spcPts val="6724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 Choose a topic, e.g. “Toothache”. </a:t>
            </a:r>
          </a:p>
          <a:p>
            <a:pPr marL="0" lvl="0" indent="0" algn="l">
              <a:lnSpc>
                <a:spcPts val="6724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 Search the internet. </a:t>
            </a:r>
          </a:p>
          <a:p>
            <a:pPr marL="0" lvl="0" indent="0" algn="l">
              <a:lnSpc>
                <a:spcPts val="6724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Check using the 5 rules: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400" y="3070741"/>
            <a:ext cx="4919863" cy="53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4800" dirty="0">
                <a:solidFill>
                  <a:srgbClr val="00285A"/>
                </a:solidFill>
                <a:latin typeface="Open Sans"/>
                <a:ea typeface="Open Sans"/>
                <a:cs typeface="Open Sans"/>
                <a:sym typeface="Open Sans"/>
              </a:rPr>
              <a:t>Check websites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90295" y="8295585"/>
            <a:ext cx="631423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Checklist next page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98F075-55F2-0D07-02FF-4D0C59715E62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7D327DAA-0F22-5676-BEEF-F22377949612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6EC3C92-95E8-C6D6-9860-DF472B75D6B4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2693818" y="4200386"/>
            <a:ext cx="723900" cy="723900"/>
          </a:xfrm>
          <a:custGeom>
            <a:avLst/>
            <a:gdLst/>
            <a:ahLst/>
            <a:cxnLst/>
            <a:rect l="l" t="t" r="r" b="b"/>
            <a:pathLst>
              <a:path w="723900" h="723900">
                <a:moveTo>
                  <a:pt x="0" y="0"/>
                </a:moveTo>
                <a:lnTo>
                  <a:pt x="723900" y="0"/>
                </a:lnTo>
                <a:lnTo>
                  <a:pt x="723900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2669001" y="5943601"/>
            <a:ext cx="723900" cy="714375"/>
          </a:xfrm>
          <a:custGeom>
            <a:avLst/>
            <a:gdLst/>
            <a:ahLst/>
            <a:cxnLst/>
            <a:rect l="l" t="t" r="r" b="b"/>
            <a:pathLst>
              <a:path w="723900" h="714375">
                <a:moveTo>
                  <a:pt x="0" y="0"/>
                </a:moveTo>
                <a:lnTo>
                  <a:pt x="723900" y="0"/>
                </a:lnTo>
                <a:lnTo>
                  <a:pt x="72390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2669001" y="7370295"/>
            <a:ext cx="818169" cy="818169"/>
          </a:xfrm>
          <a:custGeom>
            <a:avLst/>
            <a:gdLst/>
            <a:ahLst/>
            <a:cxnLst/>
            <a:rect l="l" t="t" r="r" b="b"/>
            <a:pathLst>
              <a:path w="818169" h="818169">
                <a:moveTo>
                  <a:pt x="0" y="0"/>
                </a:moveTo>
                <a:lnTo>
                  <a:pt x="818169" y="0"/>
                </a:lnTo>
                <a:lnTo>
                  <a:pt x="818169" y="818169"/>
                </a:lnTo>
                <a:lnTo>
                  <a:pt x="0" y="818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4456176" y="2785389"/>
            <a:ext cx="400202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Checklist</a:t>
            </a:r>
            <a:r>
              <a:rPr lang="en-US" sz="360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98544" y="4460587"/>
            <a:ext cx="518051" cy="48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US" sz="240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2466" y="6213325"/>
            <a:ext cx="665630" cy="476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21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237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1570" y="7505021"/>
            <a:ext cx="665630" cy="48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93150" y="6149122"/>
            <a:ext cx="12566805" cy="457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69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this information new? (Check the date)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93150" y="7102276"/>
            <a:ext cx="1211538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there any advertising? (Flashing ads, sales offers)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07863" y="3938608"/>
            <a:ext cx="132351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Who wrote it? (e.g., a doctor or an official body)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62210" y="6113311"/>
            <a:ext cx="267957" cy="41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82976" y="7575761"/>
            <a:ext cx="267957" cy="41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12152" y="1017480"/>
            <a:ext cx="134045" cy="57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4"/>
              </a:lnSpc>
            </a:pPr>
            <a:r>
              <a:rPr lang="en-US" sz="39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1691" y="1883620"/>
            <a:ext cx="13235140" cy="72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3"/>
              </a:lnSpc>
            </a:pPr>
            <a:r>
              <a:rPr lang="en-US" sz="5180" b="1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Practical exercise: Evaluating websites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2384903" y="9244012"/>
            <a:ext cx="928688" cy="747712"/>
          </a:xfrm>
          <a:custGeom>
            <a:avLst/>
            <a:gdLst/>
            <a:ahLst/>
            <a:cxnLst/>
            <a:rect l="l" t="t" r="r" b="b"/>
            <a:pathLst>
              <a:path w="928688" h="747712">
                <a:moveTo>
                  <a:pt x="0" y="0"/>
                </a:moveTo>
                <a:lnTo>
                  <a:pt x="928687" y="0"/>
                </a:lnTo>
                <a:lnTo>
                  <a:pt x="928687" y="747713"/>
                </a:lnTo>
                <a:lnTo>
                  <a:pt x="0" y="747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4" name="Group 13">
            <a:extLst>
              <a:ext uri="{FF2B5EF4-FFF2-40B4-BE49-F238E27FC236}">
                <a16:creationId xmlns:a16="http://schemas.microsoft.com/office/drawing/2014/main" id="{3F5533D4-5BFA-6EAF-989D-AB3B369AF5C0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A5D30DAE-344D-C7FD-F6CD-055B2B5E6055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F4FC0986-8563-DA0D-F67F-6D7538D5AB31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  <p:sp>
        <p:nvSpPr>
          <p:cNvPr id="26" name="TextBox 19">
            <a:extLst>
              <a:ext uri="{FF2B5EF4-FFF2-40B4-BE49-F238E27FC236}">
                <a16:creationId xmlns:a16="http://schemas.microsoft.com/office/drawing/2014/main" id="{F7C91018-99A9-597C-DB84-2D3A16373596}"/>
              </a:ext>
            </a:extLst>
          </p:cNvPr>
          <p:cNvSpPr txBox="1"/>
          <p:nvPr/>
        </p:nvSpPr>
        <p:spPr>
          <a:xfrm>
            <a:off x="4478251" y="4354723"/>
            <a:ext cx="267957" cy="41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EBED0-BBB3-D496-051F-6683C3B7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BC9CD9-B852-98AA-BB06-8F33F81DD77E}"/>
              </a:ext>
            </a:extLst>
          </p:cNvPr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B39AEB-78E0-3336-C94D-0B89ADC6E947}"/>
              </a:ext>
            </a:extLst>
          </p:cNvPr>
          <p:cNvSpPr/>
          <p:nvPr/>
        </p:nvSpPr>
        <p:spPr>
          <a:xfrm>
            <a:off x="2590800" y="6134100"/>
            <a:ext cx="924758" cy="963361"/>
          </a:xfrm>
          <a:custGeom>
            <a:avLst/>
            <a:gdLst/>
            <a:ahLst/>
            <a:cxnLst/>
            <a:rect l="l" t="t" r="r" b="b"/>
            <a:pathLst>
              <a:path w="723900" h="714375">
                <a:moveTo>
                  <a:pt x="0" y="0"/>
                </a:moveTo>
                <a:lnTo>
                  <a:pt x="723900" y="0"/>
                </a:lnTo>
                <a:lnTo>
                  <a:pt x="72390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A06BCC4-6AFA-2214-35C3-8C4062B0E179}"/>
              </a:ext>
            </a:extLst>
          </p:cNvPr>
          <p:cNvSpPr/>
          <p:nvPr/>
        </p:nvSpPr>
        <p:spPr>
          <a:xfrm>
            <a:off x="2590800" y="4054704"/>
            <a:ext cx="867265" cy="796369"/>
          </a:xfrm>
          <a:custGeom>
            <a:avLst/>
            <a:gdLst/>
            <a:ahLst/>
            <a:cxnLst/>
            <a:rect l="l" t="t" r="r" b="b"/>
            <a:pathLst>
              <a:path w="723900" h="714375">
                <a:moveTo>
                  <a:pt x="0" y="0"/>
                </a:moveTo>
                <a:lnTo>
                  <a:pt x="723900" y="0"/>
                </a:lnTo>
                <a:lnTo>
                  <a:pt x="72390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E302483-CCCD-0A2E-CFF6-DA9BCE1E1C99}"/>
              </a:ext>
            </a:extLst>
          </p:cNvPr>
          <p:cNvSpPr txBox="1"/>
          <p:nvPr/>
        </p:nvSpPr>
        <p:spPr>
          <a:xfrm>
            <a:off x="4456176" y="2785389"/>
            <a:ext cx="331622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Checklist: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5F14531-ABF3-9AD5-E319-9EF64FAD4E1D}"/>
              </a:ext>
            </a:extLst>
          </p:cNvPr>
          <p:cNvSpPr txBox="1"/>
          <p:nvPr/>
        </p:nvSpPr>
        <p:spPr>
          <a:xfrm>
            <a:off x="3547342" y="4334269"/>
            <a:ext cx="664277" cy="48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77D4778-6632-3F5D-4581-F4B9E1618048}"/>
              </a:ext>
            </a:extLst>
          </p:cNvPr>
          <p:cNvSpPr txBox="1"/>
          <p:nvPr/>
        </p:nvSpPr>
        <p:spPr>
          <a:xfrm>
            <a:off x="3765976" y="6479080"/>
            <a:ext cx="664276" cy="48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58713F2-A97A-CA8B-D66B-8994DE773547}"/>
              </a:ext>
            </a:extLst>
          </p:cNvPr>
          <p:cNvSpPr txBox="1"/>
          <p:nvPr/>
        </p:nvSpPr>
        <p:spPr>
          <a:xfrm>
            <a:off x="5011570" y="3833210"/>
            <a:ext cx="79489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Where does this information come from?</a:t>
            </a: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286E681-7B51-2625-F346-6C529559EB68}"/>
              </a:ext>
            </a:extLst>
          </p:cNvPr>
          <p:cNvSpPr txBox="1"/>
          <p:nvPr/>
        </p:nvSpPr>
        <p:spPr>
          <a:xfrm>
            <a:off x="4981090" y="6021893"/>
            <a:ext cx="962553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it easy to understand? (Simply explained, easy to read)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1BBE7EB-7F49-C1D1-CCA7-0C63FAC54DBB}"/>
              </a:ext>
            </a:extLst>
          </p:cNvPr>
          <p:cNvSpPr txBox="1"/>
          <p:nvPr/>
        </p:nvSpPr>
        <p:spPr>
          <a:xfrm>
            <a:off x="4430252" y="6503541"/>
            <a:ext cx="446548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875BD91E-7710-AC30-D0BC-902F7F77AD50}"/>
              </a:ext>
            </a:extLst>
          </p:cNvPr>
          <p:cNvSpPr txBox="1"/>
          <p:nvPr/>
        </p:nvSpPr>
        <p:spPr>
          <a:xfrm>
            <a:off x="12112152" y="1017480"/>
            <a:ext cx="134045" cy="57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4"/>
              </a:lnSpc>
            </a:pPr>
            <a:r>
              <a:rPr lang="en-US" sz="39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3C2250A9-D2A1-33B1-B0F6-0C6CD5ADA3C2}"/>
              </a:ext>
            </a:extLst>
          </p:cNvPr>
          <p:cNvSpPr txBox="1"/>
          <p:nvPr/>
        </p:nvSpPr>
        <p:spPr>
          <a:xfrm>
            <a:off x="1451691" y="1883620"/>
            <a:ext cx="13235140" cy="72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3"/>
              </a:lnSpc>
            </a:pPr>
            <a:r>
              <a:rPr lang="en-US" sz="5180" b="1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Practical exercise: Evaluating websites</a:t>
            </a: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2B4D060C-04FD-DDDB-2937-D3CDA80201EC}"/>
              </a:ext>
            </a:extLst>
          </p:cNvPr>
          <p:cNvSpPr/>
          <p:nvPr/>
        </p:nvSpPr>
        <p:spPr>
          <a:xfrm>
            <a:off x="12130492" y="8288381"/>
            <a:ext cx="1509308" cy="1060469"/>
          </a:xfrm>
          <a:custGeom>
            <a:avLst/>
            <a:gdLst/>
            <a:ahLst/>
            <a:cxnLst/>
            <a:rect l="l" t="t" r="r" b="b"/>
            <a:pathLst>
              <a:path w="928688" h="747712">
                <a:moveTo>
                  <a:pt x="0" y="0"/>
                </a:moveTo>
                <a:lnTo>
                  <a:pt x="928687" y="0"/>
                </a:lnTo>
                <a:lnTo>
                  <a:pt x="928687" y="747713"/>
                </a:lnTo>
                <a:lnTo>
                  <a:pt x="0" y="747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F6312DD-8E90-08BB-C9E3-EC87DCF02688}"/>
              </a:ext>
            </a:extLst>
          </p:cNvPr>
          <p:cNvSpPr txBox="1"/>
          <p:nvPr/>
        </p:nvSpPr>
        <p:spPr>
          <a:xfrm>
            <a:off x="3433648" y="8288381"/>
            <a:ext cx="9625532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0"/>
              </a:lnSpc>
            </a:pPr>
            <a:r>
              <a:rPr lang="en-US" sz="4800" spc="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Check the box if the rules are followed on the website.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4196240B-5B2B-1B13-FA33-C03944B541C2}"/>
              </a:ext>
            </a:extLst>
          </p:cNvPr>
          <p:cNvSpPr txBox="1"/>
          <p:nvPr/>
        </p:nvSpPr>
        <p:spPr>
          <a:xfrm>
            <a:off x="4211619" y="4187897"/>
            <a:ext cx="378535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grpSp>
        <p:nvGrpSpPr>
          <p:cNvPr id="34" name="Group 13">
            <a:extLst>
              <a:ext uri="{FF2B5EF4-FFF2-40B4-BE49-F238E27FC236}">
                <a16:creationId xmlns:a16="http://schemas.microsoft.com/office/drawing/2014/main" id="{64796F99-79E8-792D-A914-5755BC18CD13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5A91674C-4913-0B62-B406-5549530193E5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9413E2B8-4D12-AC0A-3794-EC2EFF1D0B28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589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319645" y="1943077"/>
            <a:ext cx="6665185" cy="59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8"/>
              </a:lnSpc>
            </a:pPr>
            <a:r>
              <a:rPr lang="en-US" sz="4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Summary: The 5 rules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8119" y="2998003"/>
            <a:ext cx="685800" cy="42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65023" y="5328822"/>
            <a:ext cx="630805" cy="42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52434" y="6696816"/>
            <a:ext cx="10651213" cy="295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25"/>
              </a:lnSpc>
            </a:pPr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Where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does this information come from?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33876" y="4243551"/>
            <a:ext cx="10479978" cy="382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72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this information </a:t>
            </a:r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new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 (Check the date)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2434" y="7204659"/>
            <a:ext cx="9722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it </a:t>
            </a:r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easy to understand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 (Simply explained, easy to read)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56164" y="2717796"/>
            <a:ext cx="103096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Who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wrote it? (e.g., a doctor or an official body)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25359" y="2902687"/>
            <a:ext cx="630805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202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59668" y="4984243"/>
            <a:ext cx="1047997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there any </a:t>
            </a:r>
            <a: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advertising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 (Flashing ads, sales offers)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85233" y="8749858"/>
            <a:ext cx="137826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Memory aid: 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Think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 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of your hand- Each finger represents a rule. This way you can always have the rules with you.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5180" y="2063541"/>
            <a:ext cx="4513443" cy="5054072"/>
            <a:chOff x="-2299824" y="-799111"/>
            <a:chExt cx="7843628" cy="7854417"/>
          </a:xfrm>
        </p:grpSpPr>
        <p:sp>
          <p:nvSpPr>
            <p:cNvPr id="28" name="Freeform 28"/>
            <p:cNvSpPr/>
            <p:nvPr/>
          </p:nvSpPr>
          <p:spPr>
            <a:xfrm>
              <a:off x="-2299824" y="-799111"/>
              <a:ext cx="7843628" cy="7854417"/>
            </a:xfrm>
            <a:custGeom>
              <a:avLst/>
              <a:gdLst/>
              <a:ahLst/>
              <a:cxnLst/>
              <a:rect l="l" t="t" r="r" b="b"/>
              <a:pathLst>
                <a:path w="7843628" h="7854417">
                  <a:moveTo>
                    <a:pt x="0" y="0"/>
                  </a:moveTo>
                  <a:lnTo>
                    <a:pt x="7843628" y="0"/>
                  </a:lnTo>
                  <a:lnTo>
                    <a:pt x="7843628" y="7854417"/>
                  </a:lnTo>
                  <a:lnTo>
                    <a:pt x="0" y="7854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640163" y="0"/>
              <a:ext cx="1238179" cy="1238179"/>
            </a:xfrm>
            <a:custGeom>
              <a:avLst/>
              <a:gdLst/>
              <a:ahLst/>
              <a:cxnLst/>
              <a:rect l="l" t="t" r="r" b="b"/>
              <a:pathLst>
                <a:path w="1238179" h="1238179">
                  <a:moveTo>
                    <a:pt x="0" y="0"/>
                  </a:moveTo>
                  <a:lnTo>
                    <a:pt x="1238179" y="0"/>
                  </a:lnTo>
                  <a:lnTo>
                    <a:pt x="1238179" y="1238179"/>
                  </a:lnTo>
                  <a:lnTo>
                    <a:pt x="0" y="123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490847" y="-464145"/>
              <a:ext cx="965747" cy="1168344"/>
            </a:xfrm>
            <a:custGeom>
              <a:avLst/>
              <a:gdLst/>
              <a:ahLst/>
              <a:cxnLst/>
              <a:rect l="l" t="t" r="r" b="b"/>
              <a:pathLst>
                <a:path w="965747" h="1168344">
                  <a:moveTo>
                    <a:pt x="0" y="0"/>
                  </a:moveTo>
                  <a:lnTo>
                    <a:pt x="965747" y="0"/>
                  </a:lnTo>
                  <a:lnTo>
                    <a:pt x="965747" y="1168345"/>
                  </a:lnTo>
                  <a:lnTo>
                    <a:pt x="0" y="1168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9035" t="-16806" r="-343147" b="-55546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1" name="TextBox 9">
            <a:extLst>
              <a:ext uri="{FF2B5EF4-FFF2-40B4-BE49-F238E27FC236}">
                <a16:creationId xmlns:a16="http://schemas.microsoft.com/office/drawing/2014/main" id="{FD8D6641-ED33-0D51-2590-1B3369AD31DE}"/>
              </a:ext>
            </a:extLst>
          </p:cNvPr>
          <p:cNvSpPr txBox="1"/>
          <p:nvPr/>
        </p:nvSpPr>
        <p:spPr>
          <a:xfrm rot="10800000" flipV="1">
            <a:off x="5381576" y="4196912"/>
            <a:ext cx="573110" cy="787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8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2. 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299490E6-E47C-1344-AA79-D6F57F7224E0}"/>
              </a:ext>
            </a:extLst>
          </p:cNvPr>
          <p:cNvSpPr txBox="1"/>
          <p:nvPr/>
        </p:nvSpPr>
        <p:spPr>
          <a:xfrm>
            <a:off x="5341941" y="6542652"/>
            <a:ext cx="544982" cy="42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1A7DE5A5-8B43-43D2-95E6-0B46D5C5E7F1}"/>
              </a:ext>
            </a:extLst>
          </p:cNvPr>
          <p:cNvSpPr txBox="1"/>
          <p:nvPr/>
        </p:nvSpPr>
        <p:spPr>
          <a:xfrm>
            <a:off x="5352729" y="7628958"/>
            <a:ext cx="630805" cy="42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</a:t>
            </a:r>
          </a:p>
        </p:txBody>
      </p:sp>
      <p:grpSp>
        <p:nvGrpSpPr>
          <p:cNvPr id="32" name="Group 13">
            <a:extLst>
              <a:ext uri="{FF2B5EF4-FFF2-40B4-BE49-F238E27FC236}">
                <a16:creationId xmlns:a16="http://schemas.microsoft.com/office/drawing/2014/main" id="{B1FEDA28-19DC-AA20-A003-1F78CFC4767B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9CD03C67-B08C-E22A-FCFA-7440430FF15B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B8FFC125-949C-A4EA-9CB7-2A1B6A99397D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  <p:sp>
        <p:nvSpPr>
          <p:cNvPr id="7" name="TextBox 17">
            <a:extLst>
              <a:ext uri="{FF2B5EF4-FFF2-40B4-BE49-F238E27FC236}">
                <a16:creationId xmlns:a16="http://schemas.microsoft.com/office/drawing/2014/main" id="{42CE2758-C5ED-4828-989B-7D5A079EAC5F}"/>
              </a:ext>
            </a:extLst>
          </p:cNvPr>
          <p:cNvSpPr txBox="1"/>
          <p:nvPr/>
        </p:nvSpPr>
        <p:spPr>
          <a:xfrm>
            <a:off x="6050823" y="4080041"/>
            <a:ext cx="630805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202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6C312DB5-7A89-4CCC-5E80-50EDA9B30BD4}"/>
              </a:ext>
            </a:extLst>
          </p:cNvPr>
          <p:cNvSpPr txBox="1"/>
          <p:nvPr/>
        </p:nvSpPr>
        <p:spPr>
          <a:xfrm>
            <a:off x="6050823" y="5150337"/>
            <a:ext cx="630805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202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D15C2355-2E81-7242-C702-05799926A74C}"/>
              </a:ext>
            </a:extLst>
          </p:cNvPr>
          <p:cNvSpPr txBox="1"/>
          <p:nvPr/>
        </p:nvSpPr>
        <p:spPr>
          <a:xfrm>
            <a:off x="6050823" y="6443463"/>
            <a:ext cx="630805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202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53739BA7-FBC2-4950-D665-50C93F8A3E3B}"/>
              </a:ext>
            </a:extLst>
          </p:cNvPr>
          <p:cNvSpPr txBox="1"/>
          <p:nvPr/>
        </p:nvSpPr>
        <p:spPr>
          <a:xfrm>
            <a:off x="6025358" y="7491789"/>
            <a:ext cx="630805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202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☐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54000">
            <a:off x="5593070" y="2319442"/>
            <a:ext cx="7101860" cy="5887489"/>
          </a:xfrm>
          <a:custGeom>
            <a:avLst/>
            <a:gdLst/>
            <a:ahLst/>
            <a:cxnLst/>
            <a:rect l="l" t="t" r="r" b="b"/>
            <a:pathLst>
              <a:path w="7101860" h="5887489">
                <a:moveTo>
                  <a:pt x="0" y="110139"/>
                </a:moveTo>
                <a:lnTo>
                  <a:pt x="7011102" y="0"/>
                </a:lnTo>
                <a:lnTo>
                  <a:pt x="7101860" y="5777349"/>
                </a:lnTo>
                <a:lnTo>
                  <a:pt x="90758" y="5887488"/>
                </a:lnTo>
                <a:lnTo>
                  <a:pt x="0" y="110139"/>
                </a:lnTo>
                <a:close/>
              </a:path>
            </a:pathLst>
          </a:custGeom>
          <a:blipFill>
            <a:blip r:embed="rId3"/>
            <a:stretch>
              <a:fillRect t="-18065" r="-48" b="-261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8077200" y="4729129"/>
            <a:ext cx="1507761" cy="53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88"/>
              </a:lnSpc>
            </a:pPr>
            <a:r>
              <a:rPr lang="en-US" sz="4800" b="1" spc="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Quiz</a:t>
            </a:r>
            <a:r>
              <a:rPr lang="en-US" sz="2777" b="1" spc="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91B156C9-532E-1F4B-9C5E-B1490F476EA5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BDEEAD28-D263-F62D-C7FA-A1314793BEFD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FBDB5BB2-37B3-9D33-AFDE-71027DBC5132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4446854" y="7354862"/>
            <a:ext cx="2985515" cy="2123813"/>
          </a:xfrm>
          <a:custGeom>
            <a:avLst/>
            <a:gdLst/>
            <a:ahLst/>
            <a:cxnLst/>
            <a:rect l="l" t="t" r="r" b="b"/>
            <a:pathLst>
              <a:path w="5552227" h="3706111">
                <a:moveTo>
                  <a:pt x="0" y="0"/>
                </a:moveTo>
                <a:lnTo>
                  <a:pt x="5552227" y="0"/>
                </a:lnTo>
                <a:lnTo>
                  <a:pt x="5552227" y="3706111"/>
                </a:lnTo>
                <a:lnTo>
                  <a:pt x="0" y="370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884353" y="929181"/>
            <a:ext cx="6868116" cy="116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8"/>
              </a:lnSpc>
            </a:pPr>
            <a:r>
              <a:rPr lang="en-US" sz="4800" b="1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Mini-quiz: Checking websites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5280" y="2367631"/>
            <a:ext cx="13249933" cy="401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38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Quiz without materials – Instructions for trainers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94227" y="8182276"/>
            <a:ext cx="11723894" cy="33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128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Important: Ask questions clearly and slowly.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49216" y="7898759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29835" y="8175365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94227" y="9743137"/>
            <a:ext cx="12781359" cy="34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173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Mistakes are allowed and are learning opportunities.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4353" y="5487406"/>
            <a:ext cx="16646091" cy="1411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1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Hand signals – A = one hand up, B = both hands up </a:t>
            </a:r>
            <a:endParaRPr lang="en-US" sz="4000" dirty="0">
              <a:sym typeface="Open Sans"/>
            </a:endParaRPr>
          </a:p>
          <a:p>
            <a:pPr>
              <a:lnSpc>
                <a:spcPts val="2141"/>
              </a:lnSpc>
            </a:pP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141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Side change – A = left side of the room, B = right side of the room</a:t>
            </a:r>
          </a:p>
          <a:p>
            <a:pPr>
              <a:lnSpc>
                <a:spcPts val="2141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Thumbs up/down – A = thumbs up, B = thumbs down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11211" y="6525892"/>
            <a:ext cx="60627" cy="27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4353" y="2862858"/>
            <a:ext cx="169125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Participants show their answer with gestures or movements. This way everyone can participate – including people who cannot read or write. Quiz questions with two possible answers (A or B)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9042" y="4964790"/>
            <a:ext cx="11204620" cy="363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94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Five methods without materials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83698" y="8759500"/>
            <a:ext cx="11723894" cy="295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33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Everyone shows their answer simultaneously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4227" y="9187646"/>
            <a:ext cx="10612040" cy="34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178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Explain the solution immediately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7766" y="7544071"/>
            <a:ext cx="12445599" cy="34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6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Body language – A= stand up, B= remain seated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9042" y="7049538"/>
            <a:ext cx="10383406" cy="34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176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Acoustic – A = clap, B = stomp</a:t>
            </a: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956872E6-FF1A-E3FE-39E3-23B2B77D546A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A80B9104-A374-196E-C662-43954DE79A3A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B8C1F307-DA79-8405-43CD-176A45A4D6E3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5237268" y="4656848"/>
            <a:ext cx="2820333" cy="1399725"/>
            <a:chOff x="0" y="0"/>
            <a:chExt cx="9584754" cy="52355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1314" cy="5235545"/>
            </a:xfrm>
            <a:custGeom>
              <a:avLst/>
              <a:gdLst/>
              <a:ahLst/>
              <a:cxnLst/>
              <a:rect l="l" t="t" r="r" b="b"/>
              <a:pathLst>
                <a:path w="4391314" h="5235545">
                  <a:moveTo>
                    <a:pt x="0" y="0"/>
                  </a:moveTo>
                  <a:lnTo>
                    <a:pt x="4391314" y="0"/>
                  </a:lnTo>
                  <a:lnTo>
                    <a:pt x="4391314" y="5235545"/>
                  </a:lnTo>
                  <a:lnTo>
                    <a:pt x="0" y="52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4792502" y="563721"/>
              <a:ext cx="4792252" cy="4372930"/>
            </a:xfrm>
            <a:custGeom>
              <a:avLst/>
              <a:gdLst/>
              <a:ahLst/>
              <a:cxnLst/>
              <a:rect l="l" t="t" r="r" b="b"/>
              <a:pathLst>
                <a:path w="4792252" h="4372930">
                  <a:moveTo>
                    <a:pt x="0" y="0"/>
                  </a:moveTo>
                  <a:lnTo>
                    <a:pt x="4792252" y="0"/>
                  </a:lnTo>
                  <a:lnTo>
                    <a:pt x="4792252" y="4372930"/>
                  </a:lnTo>
                  <a:lnTo>
                    <a:pt x="0" y="4372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6330" y="724928"/>
            <a:ext cx="917920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18"/>
              </a:lnSpc>
            </a:pPr>
            <a:r>
              <a:rPr lang="en-US" sz="4000" b="1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Mini-quiz: Checking websites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6348" y="4645885"/>
            <a:ext cx="6645840" cy="276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96"/>
              </a:lnSpc>
            </a:pPr>
            <a:r>
              <a:rPr lang="en-US" sz="4000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0398" y="2112634"/>
            <a:ext cx="5271885" cy="276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96"/>
              </a:lnSpc>
            </a:pPr>
            <a:r>
              <a:rPr lang="en-US" sz="4000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59266" y="3209459"/>
            <a:ext cx="4753724" cy="31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881"/>
              </a:lnSpc>
            </a:pPr>
            <a:r>
              <a:rPr lang="en-US" sz="4000" b="1" spc="1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Answer: A (Yes)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4814" y="4528023"/>
            <a:ext cx="53045" cy="25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1"/>
              </a:lnSpc>
            </a:pPr>
            <a:r>
              <a:rPr lang="en-US" sz="1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56626" y="9098069"/>
            <a:ext cx="4418611" cy="31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880"/>
              </a:lnSpc>
            </a:pPr>
            <a:r>
              <a:rPr lang="en-US" sz="4000" b="1" spc="1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Answer: A (Yes)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04814" y="8589483"/>
            <a:ext cx="53045" cy="24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7"/>
              </a:lnSpc>
            </a:pPr>
            <a:r>
              <a:rPr lang="en-US" sz="1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43744" y="5500583"/>
            <a:ext cx="53045" cy="25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6"/>
              </a:lnSpc>
            </a:pPr>
            <a:r>
              <a:rPr lang="en-US" sz="1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56819" y="5022651"/>
            <a:ext cx="1297232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1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this a sign of a good website?</a:t>
            </a:r>
            <a:endParaRPr lang="en-US" sz="4000" dirty="0">
              <a:solidFill>
                <a:srgbClr val="000000"/>
              </a:solidFill>
              <a:latin typeface="Calibri"/>
              <a:ea typeface="Calibri"/>
              <a:cs typeface="Calibri"/>
              <a:sym typeface="Open Sans"/>
            </a:endParaRPr>
          </a:p>
          <a:p>
            <a:r>
              <a:rPr lang="en-US" sz="4000" b="1" spc="1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Answer: B (No</a:t>
            </a:r>
            <a:r>
              <a:rPr lang="en-US" sz="4000" spc="1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br>
              <a:rPr lang="en-US" sz="4000" spc="1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4000" spc="1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Explanation: Advertising is distracting and shows that the site wants to make money.</a:t>
            </a:r>
            <a:endParaRPr lang="en-US" sz="4000" dirty="0"/>
          </a:p>
        </p:txBody>
      </p:sp>
      <p:sp>
        <p:nvSpPr>
          <p:cNvPr id="15" name="TextBox 15"/>
          <p:cNvSpPr txBox="1"/>
          <p:nvPr/>
        </p:nvSpPr>
        <p:spPr>
          <a:xfrm>
            <a:off x="2967919" y="7734020"/>
            <a:ext cx="12352161" cy="31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880"/>
              </a:lnSpc>
            </a:pPr>
            <a:r>
              <a:rPr lang="en-US" sz="4000" spc="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"This page shows when the text was last changed."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2523" y="7855420"/>
            <a:ext cx="53045" cy="24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7"/>
              </a:lnSpc>
            </a:pPr>
            <a:r>
              <a:rPr lang="en-US" sz="1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55747" y="4274933"/>
            <a:ext cx="126672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spc="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"The page displays many flashing advertisements."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55647" y="9376172"/>
            <a:ext cx="1453132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spc="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Explanation: Current information is important and reliable.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55647" y="8327274"/>
            <a:ext cx="8569154" cy="34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04"/>
              </a:lnSpc>
            </a:pPr>
            <a:r>
              <a:rPr lang="en-US" sz="4000" spc="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that a sign of a good website?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55647" y="1648973"/>
            <a:ext cx="132854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spc="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"The website belongs to a government agency or the state. Is that a sign of a good website?"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46269" y="3477312"/>
            <a:ext cx="136177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spc="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Explanation: Official sites are verified and trustworthy.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274" y="7639780"/>
            <a:ext cx="8052272" cy="39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667"/>
              </a:lnSpc>
            </a:pPr>
            <a:r>
              <a:rPr lang="en-US" sz="4000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3</a:t>
            </a:r>
          </a:p>
        </p:txBody>
      </p:sp>
      <p:grpSp>
        <p:nvGrpSpPr>
          <p:cNvPr id="30" name="Group 13">
            <a:extLst>
              <a:ext uri="{FF2B5EF4-FFF2-40B4-BE49-F238E27FC236}">
                <a16:creationId xmlns:a16="http://schemas.microsoft.com/office/drawing/2014/main" id="{2C4325A4-E593-B6C5-34D4-AA02025289C0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A311FF3D-0731-0789-CC9A-5BB68FE8B82A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F075A17E-ED7F-5FB9-3231-234C7007DE75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884353" y="1336328"/>
            <a:ext cx="6868116" cy="116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8"/>
              </a:lnSpc>
            </a:pPr>
            <a:r>
              <a:rPr lang="en-US" sz="4800" b="1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Mini-quiz: Checking websites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5381" y="2573586"/>
            <a:ext cx="132678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spc="4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4: </a:t>
            </a:r>
            <a:r>
              <a:rPr lang="en-US" sz="4000" spc="4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"It doesn't say who wrote the text.“ </a:t>
            </a:r>
            <a:r>
              <a:rPr lang="en-US" sz="4000" spc="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that a sign of a good website?</a:t>
            </a:r>
            <a:endParaRPr lang="en-US" sz="4000" spc="12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65713" y="4590926"/>
            <a:ext cx="53130" cy="24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0"/>
              </a:lnSpc>
            </a:pPr>
            <a:r>
              <a:rPr lang="en-US" sz="157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5381" y="4488618"/>
            <a:ext cx="132678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spc="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Explanation: Without a source, it's impossible to know if the information is correct.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483" y="3846778"/>
            <a:ext cx="563645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spc="15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Answer: B (No)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4148" y="5851559"/>
            <a:ext cx="135400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4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5: "The information is explained in simple language."</a:t>
            </a:r>
          </a:p>
          <a:p>
            <a:pPr marL="0" lvl="0" indent="0" algn="l"/>
            <a:r>
              <a:rPr lang="en-US" sz="4000" spc="1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that a sign of a good website?</a:t>
            </a:r>
          </a:p>
          <a:p>
            <a:endParaRPr lang="en-US" sz="4000" spc="1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35945" y="7766591"/>
            <a:ext cx="1532614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1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Answer: A (Yes) </a:t>
            </a:r>
            <a:endParaRPr lang="en-US" sz="4000" dirty="0">
              <a:sym typeface="Open Sans Bold"/>
            </a:endParaRPr>
          </a:p>
          <a:p>
            <a:pPr marL="0" lvl="0" indent="0" algn="l"/>
            <a:r>
              <a:rPr lang="en-US" sz="4000" spc="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Bold"/>
              </a:rPr>
              <a:t>Explanation: Easily explained information is understandable for everyone.</a:t>
            </a:r>
            <a:endParaRPr lang="en-US" sz="4000" spc="8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706600" y="3376537"/>
            <a:ext cx="3369545" cy="2224163"/>
            <a:chOff x="0" y="0"/>
            <a:chExt cx="9584754" cy="52355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1314" cy="5235545"/>
            </a:xfrm>
            <a:custGeom>
              <a:avLst/>
              <a:gdLst/>
              <a:ahLst/>
              <a:cxnLst/>
              <a:rect l="l" t="t" r="r" b="b"/>
              <a:pathLst>
                <a:path w="4391314" h="5235545">
                  <a:moveTo>
                    <a:pt x="0" y="0"/>
                  </a:moveTo>
                  <a:lnTo>
                    <a:pt x="4391314" y="0"/>
                  </a:lnTo>
                  <a:lnTo>
                    <a:pt x="4391314" y="5235545"/>
                  </a:lnTo>
                  <a:lnTo>
                    <a:pt x="0" y="52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792502" y="563721"/>
              <a:ext cx="4792252" cy="4372930"/>
            </a:xfrm>
            <a:custGeom>
              <a:avLst/>
              <a:gdLst/>
              <a:ahLst/>
              <a:cxnLst/>
              <a:rect l="l" t="t" r="r" b="b"/>
              <a:pathLst>
                <a:path w="4792252" h="4372930">
                  <a:moveTo>
                    <a:pt x="0" y="0"/>
                  </a:moveTo>
                  <a:lnTo>
                    <a:pt x="4792252" y="0"/>
                  </a:lnTo>
                  <a:lnTo>
                    <a:pt x="4792252" y="4372930"/>
                  </a:lnTo>
                  <a:lnTo>
                    <a:pt x="0" y="4372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640FDE6A-E798-70BC-05D2-A3519AD38C44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FB3DD949-7523-88BC-D1A5-188FDADA2DE5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07D01701-EC0C-907C-14BB-6C70FAAC41DE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084" y="8179496"/>
            <a:ext cx="1669219" cy="1815640"/>
          </a:xfrm>
          <a:custGeom>
            <a:avLst/>
            <a:gdLst/>
            <a:ahLst/>
            <a:cxnLst/>
            <a:rect l="l" t="t" r="r" b="b"/>
            <a:pathLst>
              <a:path w="1669219" h="1815640">
                <a:moveTo>
                  <a:pt x="0" y="0"/>
                </a:moveTo>
                <a:lnTo>
                  <a:pt x="1669219" y="0"/>
                </a:lnTo>
                <a:lnTo>
                  <a:pt x="1669219" y="1815640"/>
                </a:lnTo>
                <a:lnTo>
                  <a:pt x="0" y="1815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1" t="-808471" r="-1470964" b="-8104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6132328" y="1791419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2524917" y="3851283"/>
            <a:ext cx="4261419" cy="3254377"/>
            <a:chOff x="0" y="0"/>
            <a:chExt cx="1122349" cy="857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2349" cy="857120"/>
            </a:xfrm>
            <a:custGeom>
              <a:avLst/>
              <a:gdLst/>
              <a:ahLst/>
              <a:cxnLst/>
              <a:rect l="l" t="t" r="r" b="b"/>
              <a:pathLst>
                <a:path w="1122349" h="857120">
                  <a:moveTo>
                    <a:pt x="92654" y="0"/>
                  </a:moveTo>
                  <a:lnTo>
                    <a:pt x="1029695" y="0"/>
                  </a:lnTo>
                  <a:cubicBezTo>
                    <a:pt x="1080866" y="0"/>
                    <a:pt x="1122349" y="41483"/>
                    <a:pt x="1122349" y="92654"/>
                  </a:cubicBezTo>
                  <a:lnTo>
                    <a:pt x="1122349" y="764466"/>
                  </a:lnTo>
                  <a:cubicBezTo>
                    <a:pt x="1122349" y="789039"/>
                    <a:pt x="1112587" y="812606"/>
                    <a:pt x="1095211" y="829982"/>
                  </a:cubicBezTo>
                  <a:cubicBezTo>
                    <a:pt x="1077835" y="847358"/>
                    <a:pt x="1054268" y="857120"/>
                    <a:pt x="1029695" y="857120"/>
                  </a:cubicBezTo>
                  <a:lnTo>
                    <a:pt x="92654" y="857120"/>
                  </a:lnTo>
                  <a:cubicBezTo>
                    <a:pt x="68081" y="857120"/>
                    <a:pt x="44514" y="847358"/>
                    <a:pt x="27138" y="829982"/>
                  </a:cubicBezTo>
                  <a:cubicBezTo>
                    <a:pt x="9762" y="812606"/>
                    <a:pt x="0" y="789039"/>
                    <a:pt x="0" y="764466"/>
                  </a:cubicBezTo>
                  <a:lnTo>
                    <a:pt x="0" y="92654"/>
                  </a:lnTo>
                  <a:cubicBezTo>
                    <a:pt x="0" y="68081"/>
                    <a:pt x="9762" y="44514"/>
                    <a:pt x="27138" y="27138"/>
                  </a:cubicBezTo>
                  <a:cubicBezTo>
                    <a:pt x="44514" y="9762"/>
                    <a:pt x="68081" y="0"/>
                    <a:pt x="92654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122349" cy="914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nva Sans" panose="020B0604020202020204" charset="0"/>
                  <a:ea typeface="Open Sans"/>
                  <a:cs typeface="Open Sans"/>
                  <a:sym typeface="Open Sans"/>
                </a:rPr>
                <a:t>2.1 Recognize good health information on the internet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43021" y="3742787"/>
            <a:ext cx="4239492" cy="3254377"/>
            <a:chOff x="0" y="0"/>
            <a:chExt cx="1116574" cy="8571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6574" cy="857120"/>
            </a:xfrm>
            <a:custGeom>
              <a:avLst/>
              <a:gdLst/>
              <a:ahLst/>
              <a:cxnLst/>
              <a:rect l="l" t="t" r="r" b="b"/>
              <a:pathLst>
                <a:path w="1116574" h="857120">
                  <a:moveTo>
                    <a:pt x="93133" y="0"/>
                  </a:moveTo>
                  <a:lnTo>
                    <a:pt x="1023441" y="0"/>
                  </a:lnTo>
                  <a:cubicBezTo>
                    <a:pt x="1074877" y="0"/>
                    <a:pt x="1116574" y="41697"/>
                    <a:pt x="1116574" y="93133"/>
                  </a:cubicBezTo>
                  <a:lnTo>
                    <a:pt x="1116574" y="763987"/>
                  </a:lnTo>
                  <a:cubicBezTo>
                    <a:pt x="1116574" y="815423"/>
                    <a:pt x="1074877" y="857120"/>
                    <a:pt x="1023441" y="857120"/>
                  </a:cubicBezTo>
                  <a:lnTo>
                    <a:pt x="93133" y="857120"/>
                  </a:lnTo>
                  <a:cubicBezTo>
                    <a:pt x="41697" y="857120"/>
                    <a:pt x="0" y="815423"/>
                    <a:pt x="0" y="763987"/>
                  </a:cubicBezTo>
                  <a:lnTo>
                    <a:pt x="0" y="93133"/>
                  </a:lnTo>
                  <a:cubicBezTo>
                    <a:pt x="0" y="41697"/>
                    <a:pt x="41697" y="0"/>
                    <a:pt x="93133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16574" cy="914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FFFFFF"/>
                  </a:solidFill>
                  <a:latin typeface="Canva Sans" panose="020B0604020202020204" charset="0"/>
                  <a:ea typeface="Open Sans"/>
                  <a:cs typeface="Open Sans"/>
                  <a:sym typeface="Open Sans"/>
                </a:rPr>
                <a:t>2.2 Find </a:t>
              </a:r>
              <a:r>
                <a:rPr lang="en-US" sz="4800" dirty="0">
                  <a:solidFill>
                    <a:srgbClr val="FFFFFF"/>
                  </a:solidFill>
                  <a:latin typeface="Canva Sans" panose="020B0604020202020204" charset="0"/>
                  <a:ea typeface="Open Sans"/>
                  <a:cs typeface="Open Sans"/>
                  <a:sym typeface="Open Sans"/>
                </a:rPr>
                <a:t>good health information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471696"/>
            <a:ext cx="113236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18378"/>
                </a:solidFill>
                <a:latin typeface="Canva Sans Bold"/>
                <a:ea typeface="Open Sans Bold"/>
                <a:cs typeface="Open Sans Bold"/>
                <a:sym typeface="Open Sans Bold"/>
              </a:rPr>
              <a:t>TOPIC Nº 5: List of units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122914" y="5143500"/>
            <a:ext cx="1021086" cy="102108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B7BD23-27C4-AEEE-701A-DE7BE199E75F}"/>
              </a:ext>
            </a:extLst>
          </p:cNvPr>
          <p:cNvGrpSpPr/>
          <p:nvPr/>
        </p:nvGrpSpPr>
        <p:grpSpPr>
          <a:xfrm>
            <a:off x="11658600" y="376393"/>
            <a:ext cx="6027092" cy="1115818"/>
            <a:chOff x="0" y="-88875"/>
            <a:chExt cx="8036122" cy="1487759"/>
          </a:xfrm>
        </p:grpSpPr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DFAD8232-3371-1DAC-5D00-2D8B09645AC2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E25466-3B9A-53F1-7CE0-119FA92F68B4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35268" y="2548692"/>
            <a:ext cx="989803" cy="989803"/>
          </a:xfrm>
          <a:custGeom>
            <a:avLst/>
            <a:gdLst/>
            <a:ahLst/>
            <a:cxnLst/>
            <a:rect l="l" t="t" r="r" b="b"/>
            <a:pathLst>
              <a:path w="989803" h="989803">
                <a:moveTo>
                  <a:pt x="0" y="0"/>
                </a:moveTo>
                <a:lnTo>
                  <a:pt x="989803" y="0"/>
                </a:lnTo>
                <a:lnTo>
                  <a:pt x="989803" y="989803"/>
                </a:lnTo>
                <a:lnTo>
                  <a:pt x="0" y="989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79879" y="5344197"/>
            <a:ext cx="1040980" cy="1450843"/>
          </a:xfrm>
          <a:custGeom>
            <a:avLst/>
            <a:gdLst/>
            <a:ahLst/>
            <a:cxnLst/>
            <a:rect l="l" t="t" r="r" b="b"/>
            <a:pathLst>
              <a:path w="1040980" h="1450843">
                <a:moveTo>
                  <a:pt x="0" y="0"/>
                </a:moveTo>
                <a:lnTo>
                  <a:pt x="1040980" y="0"/>
                </a:lnTo>
                <a:lnTo>
                  <a:pt x="1040980" y="1450843"/>
                </a:lnTo>
                <a:lnTo>
                  <a:pt x="0" y="1450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379879" y="3944227"/>
            <a:ext cx="1000396" cy="965837"/>
          </a:xfrm>
          <a:custGeom>
            <a:avLst/>
            <a:gdLst/>
            <a:ahLst/>
            <a:cxnLst/>
            <a:rect l="l" t="t" r="r" b="b"/>
            <a:pathLst>
              <a:path w="1000396" h="965837">
                <a:moveTo>
                  <a:pt x="0" y="0"/>
                </a:moveTo>
                <a:lnTo>
                  <a:pt x="1000396" y="0"/>
                </a:lnTo>
                <a:lnTo>
                  <a:pt x="1000396" y="965837"/>
                </a:lnTo>
                <a:lnTo>
                  <a:pt x="0" y="965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379879" y="7303050"/>
            <a:ext cx="1040980" cy="1040980"/>
          </a:xfrm>
          <a:custGeom>
            <a:avLst/>
            <a:gdLst/>
            <a:ahLst/>
            <a:cxnLst/>
            <a:rect l="l" t="t" r="r" b="b"/>
            <a:pathLst>
              <a:path w="1040980" h="1040980">
                <a:moveTo>
                  <a:pt x="0" y="0"/>
                </a:moveTo>
                <a:lnTo>
                  <a:pt x="1040980" y="0"/>
                </a:lnTo>
                <a:lnTo>
                  <a:pt x="1040980" y="1040979"/>
                </a:lnTo>
                <a:lnTo>
                  <a:pt x="0" y="1040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3638950" y="2582399"/>
            <a:ext cx="11300627" cy="67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80"/>
              </a:lnSpc>
            </a:pPr>
            <a:r>
              <a:rPr lang="en-US" sz="4800" dirty="0">
                <a:solidFill>
                  <a:srgbClr val="000000"/>
                </a:solidFill>
                <a:latin typeface="Canva Sans" panose="020B0604020202020204" charset="0"/>
                <a:ea typeface="Open Sans"/>
                <a:cs typeface="Open Sans"/>
                <a:sym typeface="Open Sans"/>
              </a:rPr>
              <a:t>You recognize good health information. </a:t>
            </a:r>
          </a:p>
          <a:p>
            <a:pPr marL="0" lvl="0" indent="0" algn="l">
              <a:lnSpc>
                <a:spcPts val="5780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5780"/>
              </a:lnSpc>
            </a:pPr>
            <a:r>
              <a:rPr lang="en-US" sz="4800" dirty="0">
                <a:solidFill>
                  <a:srgbClr val="000000"/>
                </a:solidFill>
                <a:latin typeface="Canva Sans" panose="020B0604020202020204" charset="0"/>
                <a:ea typeface="Open Sans"/>
                <a:cs typeface="Open Sans"/>
                <a:sym typeface="Open Sans"/>
              </a:rPr>
              <a:t>You know the 5 rules. </a:t>
            </a: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</a:endParaRPr>
          </a:p>
          <a:p>
            <a:pPr marL="0" lvl="0" indent="0" algn="l">
              <a:lnSpc>
                <a:spcPts val="5780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>
              <a:lnSpc>
                <a:spcPts val="5780"/>
              </a:lnSpc>
            </a:pPr>
            <a:r>
              <a:rPr lang="en-US" sz="4800" dirty="0">
                <a:solidFill>
                  <a:srgbClr val="000000"/>
                </a:solidFill>
                <a:latin typeface="Canva Sans" panose="020B0604020202020204" charset="0"/>
                <a:ea typeface="Open Sans"/>
                <a:cs typeface="Open Sans"/>
                <a:sym typeface="Open Sans"/>
              </a:rPr>
              <a:t>You can differentiate good and bad websites. </a:t>
            </a: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</a:endParaRPr>
          </a:p>
          <a:p>
            <a:pPr marL="0" lvl="0" indent="0" algn="l">
              <a:lnSpc>
                <a:spcPts val="1201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</a:endParaRPr>
          </a:p>
          <a:p>
            <a:pPr marL="0" lvl="0" indent="0" algn="l">
              <a:lnSpc>
                <a:spcPts val="1201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1201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1201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1201"/>
              </a:lnSpc>
            </a:pPr>
            <a:endParaRPr lang="en-US" sz="4800" dirty="0">
              <a:solidFill>
                <a:srgbClr val="000000"/>
              </a:solidFill>
              <a:latin typeface="Canva Sans" panose="020B0604020202020204" charset="0"/>
              <a:ea typeface="Open Sans"/>
              <a:cs typeface="Open Sans"/>
              <a:sym typeface="Open Sans"/>
            </a:endParaRPr>
          </a:p>
          <a:p>
            <a:pPr>
              <a:lnSpc>
                <a:spcPts val="6006"/>
              </a:lnSpc>
            </a:pPr>
            <a:r>
              <a:rPr lang="en-US" sz="4800" spc="2" dirty="0">
                <a:solidFill>
                  <a:srgbClr val="000000"/>
                </a:solidFill>
                <a:latin typeface="Canva Sans" panose="020B0604020202020204" charset="0"/>
                <a:ea typeface="Open Sans"/>
                <a:cs typeface="Open Sans"/>
                <a:sym typeface="Open Sans"/>
              </a:rPr>
              <a:t>You can check a website with the 5 rules-Checklist</a:t>
            </a:r>
            <a:r>
              <a:rPr lang="en-US" sz="2400" spc="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2400" spc="2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76988" y="1442504"/>
            <a:ext cx="841504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24"/>
              </a:lnSpc>
            </a:pPr>
            <a:r>
              <a:rPr lang="en-US" sz="4400" b="1" spc="8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After completing the session:</a:t>
            </a:r>
            <a:endParaRPr lang="en-US" sz="4400" b="1" spc="8" dirty="0">
              <a:solidFill>
                <a:srgbClr val="018378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65679" y="2816337"/>
            <a:ext cx="244621" cy="40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spc="14" dirty="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✓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65679" y="4167681"/>
            <a:ext cx="244621" cy="40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spc="14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✓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5679" y="5645257"/>
            <a:ext cx="244621" cy="40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spc="14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✓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65679" y="7407825"/>
            <a:ext cx="244621" cy="40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3"/>
              </a:lnSpc>
            </a:pPr>
            <a:r>
              <a:rPr lang="en-US" sz="2402" spc="14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✓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376553" y="397786"/>
            <a:ext cx="6027092" cy="1115818"/>
            <a:chOff x="0" y="-88875"/>
            <a:chExt cx="8036122" cy="148775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006564" y="1716696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1" y="0"/>
                </a:lnTo>
                <a:lnTo>
                  <a:pt x="12352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199197" y="1375829"/>
            <a:ext cx="7020116" cy="86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52"/>
              </a:lnSpc>
            </a:pPr>
            <a:r>
              <a:rPr lang="en-US" sz="4800" b="1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Hopping and jumping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32739" y="5585104"/>
            <a:ext cx="3628430" cy="1101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3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Everyone is moving</a:t>
            </a: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448BE74D-725D-C892-3A0B-6CFFC41E8B10}"/>
              </a:ext>
            </a:extLst>
          </p:cNvPr>
          <p:cNvSpPr txBox="1"/>
          <p:nvPr/>
        </p:nvSpPr>
        <p:spPr>
          <a:xfrm>
            <a:off x="11376553" y="421580"/>
            <a:ext cx="608335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spc="12" dirty="0">
                <a:solidFill>
                  <a:srgbClr val="018378"/>
                </a:solidFill>
                <a:latin typeface="Open Sans"/>
                <a:ea typeface="Open Sans"/>
                <a:cs typeface="Open Sans"/>
                <a:sym typeface="Open Sans"/>
              </a:rPr>
              <a:t>5.1</a:t>
            </a:r>
            <a:endParaRPr lang="en-US" sz="3200" u="none" strike="noStrike" spc="12" dirty="0">
              <a:solidFill>
                <a:srgbClr val="018378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5A30C13-342E-4A6B-A4E4-C8CE7C75A117}"/>
              </a:ext>
            </a:extLst>
          </p:cNvPr>
          <p:cNvSpPr txBox="1"/>
          <p:nvPr/>
        </p:nvSpPr>
        <p:spPr>
          <a:xfrm>
            <a:off x="12043303" y="397786"/>
            <a:ext cx="5360342" cy="111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Recognize good health information on</a:t>
            </a:r>
            <a:r>
              <a:rPr lang="en-US" sz="3200" u="none" strike="noStrike" spc="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the internet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1269704" y="2066810"/>
            <a:ext cx="4903905" cy="6153379"/>
          </a:xfrm>
          <a:custGeom>
            <a:avLst/>
            <a:gdLst/>
            <a:ahLst/>
            <a:cxnLst/>
            <a:rect l="l" t="t" r="r" b="b"/>
            <a:pathLst>
              <a:path w="4903905" h="6153379">
                <a:moveTo>
                  <a:pt x="0" y="0"/>
                </a:moveTo>
                <a:lnTo>
                  <a:pt x="4903905" y="0"/>
                </a:lnTo>
                <a:lnTo>
                  <a:pt x="4903905" y="6153380"/>
                </a:lnTo>
                <a:lnTo>
                  <a:pt x="0" y="615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133" r="-720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199197" y="1375829"/>
            <a:ext cx="7020116" cy="86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52"/>
              </a:lnSpc>
            </a:pPr>
            <a:r>
              <a:rPr lang="en-US" sz="4800" b="1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Hopping and jumping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05000" y="3848101"/>
            <a:ext cx="9047636" cy="36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5000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 injured yourself while jumping. Now you want to find information about a sprained ankle.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0353" y="969286"/>
            <a:ext cx="5722292" cy="557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endParaRPr lang="en-US" sz="3200" spc="3" dirty="0">
              <a:latin typeface="Open Sans"/>
              <a:ea typeface="Open Sans"/>
              <a:cs typeface="Open Sans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99E1A9F-FFBC-C443-21AA-FE7356EF1830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0149EFF-1845-0031-C1A5-1CC6DD72878C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D986AA03-47E7-CEA6-859A-CA5F1EFE91F2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5894" y="8414617"/>
            <a:ext cx="2108706" cy="1549843"/>
          </a:xfrm>
          <a:custGeom>
            <a:avLst/>
            <a:gdLst/>
            <a:ahLst/>
            <a:cxnLst/>
            <a:rect l="l" t="t" r="r" b="b"/>
            <a:pathLst>
              <a:path w="1434611" h="955809">
                <a:moveTo>
                  <a:pt x="0" y="0"/>
                </a:moveTo>
                <a:lnTo>
                  <a:pt x="1434610" y="0"/>
                </a:lnTo>
                <a:lnTo>
                  <a:pt x="1434610" y="955809"/>
                </a:lnTo>
                <a:lnTo>
                  <a:pt x="0" y="955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2112152" y="1036530"/>
            <a:ext cx="134045" cy="56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5"/>
              </a:lnSpc>
            </a:pPr>
            <a:r>
              <a:rPr lang="en-US" sz="39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0258" y="1663532"/>
            <a:ext cx="11068917" cy="10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</a:pPr>
            <a:r>
              <a:rPr lang="en-US" sz="4800" b="1" spc="8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 you look for health information?</a:t>
            </a:r>
          </a:p>
        </p:txBody>
      </p:sp>
      <p:sp>
        <p:nvSpPr>
          <p:cNvPr id="5" name="Freeform 5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545723" y="2602430"/>
            <a:ext cx="1135585" cy="971041"/>
          </a:xfrm>
          <a:custGeom>
            <a:avLst/>
            <a:gdLst/>
            <a:ahLst/>
            <a:cxnLst/>
            <a:rect l="l" t="t" r="r" b="b"/>
            <a:pathLst>
              <a:path w="1135585" h="971041">
                <a:moveTo>
                  <a:pt x="0" y="0"/>
                </a:moveTo>
                <a:lnTo>
                  <a:pt x="1135584" y="0"/>
                </a:lnTo>
                <a:lnTo>
                  <a:pt x="1135584" y="971041"/>
                </a:lnTo>
                <a:lnTo>
                  <a:pt x="0" y="971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4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110258" y="3940060"/>
            <a:ext cx="1676400" cy="971041"/>
          </a:xfrm>
          <a:custGeom>
            <a:avLst/>
            <a:gdLst/>
            <a:ahLst/>
            <a:cxnLst/>
            <a:rect l="l" t="t" r="r" b="b"/>
            <a:pathLst>
              <a:path w="1101978" h="734193">
                <a:moveTo>
                  <a:pt x="0" y="0"/>
                </a:moveTo>
                <a:lnTo>
                  <a:pt x="1101979" y="0"/>
                </a:lnTo>
                <a:lnTo>
                  <a:pt x="1101979" y="734193"/>
                </a:lnTo>
                <a:lnTo>
                  <a:pt x="0" y="734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110259" y="5036203"/>
            <a:ext cx="1641986" cy="971041"/>
          </a:xfrm>
          <a:custGeom>
            <a:avLst/>
            <a:gdLst/>
            <a:ahLst/>
            <a:cxnLst/>
            <a:rect l="l" t="t" r="r" b="b"/>
            <a:pathLst>
              <a:path w="1169633" h="779268">
                <a:moveTo>
                  <a:pt x="0" y="0"/>
                </a:moveTo>
                <a:lnTo>
                  <a:pt x="1169633" y="0"/>
                </a:lnTo>
                <a:lnTo>
                  <a:pt x="1169633" y="779268"/>
                </a:lnTo>
                <a:lnTo>
                  <a:pt x="0" y="779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110258" y="6174374"/>
            <a:ext cx="1574331" cy="1213229"/>
          </a:xfrm>
          <a:custGeom>
            <a:avLst/>
            <a:gdLst/>
            <a:ahLst/>
            <a:cxnLst/>
            <a:rect l="l" t="t" r="r" b="b"/>
            <a:pathLst>
              <a:path w="1017863" h="922484">
                <a:moveTo>
                  <a:pt x="0" y="0"/>
                </a:moveTo>
                <a:lnTo>
                  <a:pt x="1017863" y="0"/>
                </a:lnTo>
                <a:lnTo>
                  <a:pt x="1017863" y="922484"/>
                </a:lnTo>
                <a:lnTo>
                  <a:pt x="0" y="92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546" r="-482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303485" y="7458808"/>
            <a:ext cx="1574331" cy="955809"/>
          </a:xfrm>
          <a:custGeom>
            <a:avLst/>
            <a:gdLst/>
            <a:ahLst/>
            <a:cxnLst/>
            <a:rect l="l" t="t" r="r" b="b"/>
            <a:pathLst>
              <a:path w="1215645" h="809924">
                <a:moveTo>
                  <a:pt x="0" y="0"/>
                </a:moveTo>
                <a:lnTo>
                  <a:pt x="1215646" y="0"/>
                </a:lnTo>
                <a:lnTo>
                  <a:pt x="1215646" y="809923"/>
                </a:lnTo>
                <a:lnTo>
                  <a:pt x="0" y="809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2877816" y="3110619"/>
            <a:ext cx="8933184" cy="53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888"/>
              </a:lnSpc>
            </a:pPr>
            <a:r>
              <a:rPr lang="en-US" sz="4800" b="1" spc="8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Brief vote by show of hands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19233" y="4129897"/>
            <a:ext cx="8691767" cy="415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51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Doctor's office / Pharmacy</a:t>
            </a: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Family / Friends / Caregiver</a:t>
            </a: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Internet / Search engine </a:t>
            </a: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endParaRPr lang="en-US" sz="4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851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 Media / Groups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15408" y="8331834"/>
            <a:ext cx="12108823" cy="163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14000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Then, a 1-minute exchange: What was your last search term?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63484216-9987-572A-9F3D-9C32DCC2C8CA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0E6A3EC1-D0C3-2AFD-77CE-6D31289F47C9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16996842-CF87-EFF9-7EAD-5249C02A4F93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81975"/>
            <a:ext cx="1676400" cy="1809750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676519" y="5796452"/>
            <a:ext cx="4467481" cy="2976459"/>
          </a:xfrm>
          <a:custGeom>
            <a:avLst/>
            <a:gdLst/>
            <a:ahLst/>
            <a:cxnLst/>
            <a:rect l="l" t="t" r="r" b="b"/>
            <a:pathLst>
              <a:path w="4467481" h="2976459">
                <a:moveTo>
                  <a:pt x="0" y="0"/>
                </a:moveTo>
                <a:lnTo>
                  <a:pt x="4467481" y="0"/>
                </a:lnTo>
                <a:lnTo>
                  <a:pt x="4467481" y="2976459"/>
                </a:lnTo>
                <a:lnTo>
                  <a:pt x="0" y="2976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57200" y="3606813"/>
            <a:ext cx="17830800" cy="158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75"/>
              </a:lnSpc>
            </a:pPr>
            <a:r>
              <a:rPr lang="en-US" sz="4553" b="1" spc="4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I recognize </a:t>
            </a:r>
            <a:r>
              <a:rPr lang="en-US" sz="4800" b="1" spc="4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good</a:t>
            </a:r>
            <a:r>
              <a:rPr lang="en-US" sz="4553" b="1" spc="4" dirty="0">
                <a:solidFill>
                  <a:srgbClr val="01837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health information on the internet?</a:t>
            </a:r>
          </a:p>
        </p:txBody>
      </p:sp>
      <p:sp>
        <p:nvSpPr>
          <p:cNvPr id="5" name="Freeform 5"/>
          <p:cNvSpPr/>
          <p:nvPr/>
        </p:nvSpPr>
        <p:spPr>
          <a:xfrm>
            <a:off x="9372600" y="5650695"/>
            <a:ext cx="3605862" cy="3267973"/>
          </a:xfrm>
          <a:custGeom>
            <a:avLst/>
            <a:gdLst/>
            <a:ahLst/>
            <a:cxnLst/>
            <a:rect l="l" t="t" r="r" b="b"/>
            <a:pathLst>
              <a:path w="3605862" h="3267973">
                <a:moveTo>
                  <a:pt x="0" y="0"/>
                </a:moveTo>
                <a:lnTo>
                  <a:pt x="3605862" y="0"/>
                </a:lnTo>
                <a:lnTo>
                  <a:pt x="3605862" y="3267973"/>
                </a:lnTo>
                <a:lnTo>
                  <a:pt x="0" y="3267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546" r="-482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1633FA9-BA0B-F5E0-113B-F6C2A483B364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CDFDB42F-BEA2-91B3-9676-F0F3E322A651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A8286EE3-B67B-39B2-92FF-8A083CCD877D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382049"/>
            <a:ext cx="1447800" cy="1609676"/>
          </a:xfrm>
          <a:custGeom>
            <a:avLst/>
            <a:gdLst/>
            <a:ahLst/>
            <a:cxnLst/>
            <a:rect l="l" t="t" r="r" b="b"/>
            <a:pathLst>
              <a:path w="1676400" h="1809750">
                <a:moveTo>
                  <a:pt x="0" y="0"/>
                </a:moveTo>
                <a:lnTo>
                  <a:pt x="1676400" y="0"/>
                </a:lnTo>
                <a:lnTo>
                  <a:pt x="1676400" y="1809750"/>
                </a:lnTo>
                <a:lnTo>
                  <a:pt x="0" y="180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43" t="-808471" r="-1470962" b="-810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97941" y="6619347"/>
            <a:ext cx="7817200" cy="28582"/>
          </a:xfrm>
          <a:custGeom>
            <a:avLst/>
            <a:gdLst/>
            <a:ahLst/>
            <a:cxnLst/>
            <a:rect l="l" t="t" r="r" b="b"/>
            <a:pathLst>
              <a:path w="7817200" h="28582">
                <a:moveTo>
                  <a:pt x="0" y="0"/>
                </a:moveTo>
                <a:lnTo>
                  <a:pt x="7817200" y="0"/>
                </a:lnTo>
                <a:lnTo>
                  <a:pt x="7817200" y="28582"/>
                </a:lnTo>
                <a:lnTo>
                  <a:pt x="0" y="2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537358" y="1819736"/>
            <a:ext cx="7855353" cy="26902"/>
          </a:xfrm>
          <a:custGeom>
            <a:avLst/>
            <a:gdLst/>
            <a:ahLst/>
            <a:cxnLst/>
            <a:rect l="l" t="t" r="r" b="b"/>
            <a:pathLst>
              <a:path w="7855353" h="26902">
                <a:moveTo>
                  <a:pt x="0" y="0"/>
                </a:moveTo>
                <a:lnTo>
                  <a:pt x="7855353" y="0"/>
                </a:lnTo>
                <a:lnTo>
                  <a:pt x="7855353" y="26901"/>
                </a:lnTo>
                <a:lnTo>
                  <a:pt x="0" y="26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2043304" y="3314700"/>
            <a:ext cx="5812114" cy="4419600"/>
          </a:xfrm>
          <a:custGeom>
            <a:avLst/>
            <a:gdLst/>
            <a:ahLst/>
            <a:cxnLst/>
            <a:rect l="l" t="t" r="r" b="b"/>
            <a:pathLst>
              <a:path w="7772400" h="5181600">
                <a:moveTo>
                  <a:pt x="0" y="0"/>
                </a:moveTo>
                <a:lnTo>
                  <a:pt x="7772400" y="0"/>
                </a:lnTo>
                <a:lnTo>
                  <a:pt x="77724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606044" y="933922"/>
            <a:ext cx="11233573" cy="7527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14000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Example: Supermarket</a:t>
            </a:r>
          </a:p>
          <a:p>
            <a:pPr marL="0" lvl="0" indent="0" algn="just">
              <a:lnSpc>
                <a:spcPct val="114000"/>
              </a:lnSpc>
            </a:pPr>
            <a:r>
              <a:rPr lang="en-US" sz="4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Just like you check things in the supermarket:</a:t>
            </a:r>
          </a:p>
          <a:p>
            <a:pPr marL="0" lvl="0" indent="0" algn="just">
              <a:lnSpc>
                <a:spcPct val="114000"/>
              </a:lnSpc>
            </a:pPr>
            <a:r>
              <a:rPr lang="en-US" sz="4800" b="1" spc="7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"Is the fruit fresh or bad?" </a:t>
            </a:r>
          </a:p>
          <a:p>
            <a:pPr marL="0" lvl="0" indent="0" algn="just">
              <a:lnSpc>
                <a:spcPct val="114000"/>
              </a:lnSpc>
            </a:pPr>
            <a:endParaRPr lang="en-US" sz="4800" b="1" spc="7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0" lvl="0" indent="0" algn="just">
              <a:lnSpc>
                <a:spcPct val="114000"/>
              </a:lnSpc>
            </a:pPr>
            <a:r>
              <a:rPr lang="en-US" sz="4800" b="1" spc="7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Here's how you need to check on the internet:</a:t>
            </a:r>
          </a:p>
          <a:p>
            <a:pPr marL="0" lvl="0" indent="0" algn="just">
              <a:lnSpc>
                <a:spcPct val="114000"/>
              </a:lnSpc>
            </a:pPr>
            <a:r>
              <a:rPr lang="en-US" sz="4800" spc="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"Is the information correct or incorrect?"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41840" y="4486658"/>
            <a:ext cx="1961807" cy="392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27"/>
              </a:lnSpc>
            </a:pPr>
            <a:r>
              <a:rPr lang="en-US" sz="1162" b="1" dirty="0">
                <a:solidFill>
                  <a:srgbClr val="2D2C2B"/>
                </a:solidFill>
                <a:latin typeface="Canva Sans" panose="020B0604020202020204" charset="0"/>
                <a:ea typeface="Corporative Sans Bold"/>
                <a:cs typeface="Corporative Sans Bold"/>
                <a:sym typeface="Corporative Sans Bold"/>
              </a:rPr>
              <a:t>What helps with stomach aches?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48765" y="4992773"/>
            <a:ext cx="1646290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84"/>
              </a:lnSpc>
            </a:pPr>
            <a:r>
              <a:rPr lang="en-US" sz="2100" b="1" spc="116" dirty="0">
                <a:solidFill>
                  <a:srgbClr val="1E1D1B"/>
                </a:solidFill>
                <a:latin typeface="Canva Sans" panose="020B0604020202020204" charset="0"/>
                <a:ea typeface="Corporative Sans Bold"/>
                <a:cs typeface="Corporative Sans Bold"/>
                <a:sym typeface="Corporative Sans Bold"/>
              </a:rPr>
              <a:t>Health insurance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61958" y="5583702"/>
            <a:ext cx="1961808" cy="709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 b="1" spc="100" dirty="0">
                <a:solidFill>
                  <a:srgbClr val="23201F"/>
                </a:solidFill>
                <a:latin typeface="Canva Sans" panose="020B0604020202020204" charset="0"/>
                <a:ea typeface="Helvetica World Bold"/>
                <a:cs typeface="Helvetica World Bold"/>
                <a:sym typeface="Helvetica World Bold"/>
              </a:rPr>
              <a:t>Miracle cure with cola</a:t>
            </a: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98F8CC87-A4F3-46BF-3B15-AE497F0625D1}"/>
              </a:ext>
            </a:extLst>
          </p:cNvPr>
          <p:cNvGrpSpPr/>
          <p:nvPr/>
        </p:nvGrpSpPr>
        <p:grpSpPr>
          <a:xfrm>
            <a:off x="11376553" y="397786"/>
            <a:ext cx="6027094" cy="1115818"/>
            <a:chOff x="0" y="-88875"/>
            <a:chExt cx="8036122" cy="14877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2FA22D-D9E7-55C0-5FDE-8D7C7D18C5D2}"/>
                </a:ext>
              </a:extLst>
            </p:cNvPr>
            <p:cNvSpPr txBox="1"/>
            <p:nvPr/>
          </p:nvSpPr>
          <p:spPr>
            <a:xfrm>
              <a:off x="0" y="-57150"/>
              <a:ext cx="811113" cy="718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12" dirty="0">
                  <a:solidFill>
                    <a:srgbClr val="018378"/>
                  </a:solidFill>
                  <a:latin typeface="Open Sans"/>
                  <a:ea typeface="Open Sans"/>
                  <a:cs typeface="Open Sans"/>
                  <a:sym typeface="Open Sans"/>
                </a:rPr>
                <a:t>5.1</a:t>
              </a:r>
              <a:endParaRPr lang="en-US" sz="3200" u="none" strike="noStrike" spc="12" dirty="0">
                <a:solidFill>
                  <a:srgbClr val="018378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F193FD0-E3A5-A51B-37F9-621073B0104A}"/>
                </a:ext>
              </a:extLst>
            </p:cNvPr>
            <p:cNvSpPr txBox="1"/>
            <p:nvPr/>
          </p:nvSpPr>
          <p:spPr>
            <a:xfrm>
              <a:off x="889000" y="-88875"/>
              <a:ext cx="7147122" cy="1487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Recognize good health information on</a:t>
              </a:r>
              <a:r>
                <a:rPr lang="en-US" sz="3200" u="none" strike="noStrike" spc="3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 internet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1AC75F8B7B794F85269DC7226EC003" ma:contentTypeVersion="13" ma:contentTypeDescription="Ein neues Dokument erstellen." ma:contentTypeScope="" ma:versionID="8c22124cae7fb9bc2df0bf4b052718cb">
  <xsd:schema xmlns:xsd="http://www.w3.org/2001/XMLSchema" xmlns:xs="http://www.w3.org/2001/XMLSchema" xmlns:p="http://schemas.microsoft.com/office/2006/metadata/properties" xmlns:ns2="ab5b9d58-91f2-4d29-8dac-40d1d1ebed7d" xmlns:ns3="ec166e02-4614-4a57-9412-a898d5bb7af9" targetNamespace="http://schemas.microsoft.com/office/2006/metadata/properties" ma:root="true" ma:fieldsID="baf3dee02ce1168ab08a59a192ed308b" ns2:_="" ns3:_="">
    <xsd:import namespace="ab5b9d58-91f2-4d29-8dac-40d1d1ebed7d"/>
    <xsd:import namespace="ec166e02-4614-4a57-9412-a898d5bb7a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b9d58-91f2-4d29-8dac-40d1d1ebed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2edef787-5e0f-4157-8463-14f7453d47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66e02-4614-4a57-9412-a898d5bb7af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65871ec-b9b0-4dc7-871a-d03ee1d7d02c}" ma:internalName="TaxCatchAll" ma:showField="CatchAllData" ma:web="ec166e02-4614-4a57-9412-a898d5bb7a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5b9d58-91f2-4d29-8dac-40d1d1ebed7d">
      <Terms xmlns="http://schemas.microsoft.com/office/infopath/2007/PartnerControls"/>
    </lcf76f155ced4ddcb4097134ff3c332f>
    <TaxCatchAll xmlns="ec166e02-4614-4a57-9412-a898d5bb7af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B0204B-BC60-43CB-869E-0A6EAA4E00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5b9d58-91f2-4d29-8dac-40d1d1ebed7d"/>
    <ds:schemaRef ds:uri="ec166e02-4614-4a57-9412-a898d5bb7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1339B3-5946-4F60-A070-817E8E34399A}">
  <ds:schemaRefs>
    <ds:schemaRef ds:uri="http://purl.org/dc/dcmitype/"/>
    <ds:schemaRef ds:uri="http://schemas.microsoft.com/office/infopath/2007/PartnerControls"/>
    <ds:schemaRef ds:uri="ab5b9d58-91f2-4d29-8dac-40d1d1ebed7d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ec166e02-4614-4a57-9412-a898d5bb7af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03299EE-675F-4F76-893C-4082AB82EB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1450</Words>
  <Application>Microsoft Office PowerPoint</Application>
  <PresentationFormat>Custom</PresentationFormat>
  <Paragraphs>274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	3_DHTA_5.1_en</dc:title>
  <cp:lastModifiedBy>Jenny Wielga</cp:lastModifiedBy>
  <cp:revision>527</cp:revision>
  <dcterms:created xsi:type="dcterms:W3CDTF">2006-08-16T00:00:00Z</dcterms:created>
  <dcterms:modified xsi:type="dcterms:W3CDTF">2026-02-10T08:57:17Z</dcterms:modified>
  <dc:identifier>DAG7mXsr-rU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0x0101006F1AC75F8B7B794F85269DC7226EC003</vt:lpwstr>
  </property>
  <property fmtid="{D5CDD505-2E9C-101B-9397-08002B2CF9AE}" pid="3" name="MediaServiceImageTags">
    <vt:lpwstr/>
  </property>
</Properties>
</file>