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8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Aptos Bold" panose="020B0004020202020204" pitchFamily="34" charset="0"/>
      <p:regular r:id="rId16"/>
      <p:bold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Bold" panose="020B080603050402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E200A-EA86-82E9-2666-576142C45637}" v="3" dt="2026-02-10T08:57:46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x, Michaela" userId="S::marx.m@stift-tilbeck.de::da845ec0-cc4d-4108-badf-0806715610c1" providerId="AD" clId="Web-{245A8480-5E10-3E45-0F59-1E9283CF0255}"/>
    <pc:docChg chg="modSld">
      <pc:chgData name="Marx, Michaela" userId="S::marx.m@stift-tilbeck.de::da845ec0-cc4d-4108-badf-0806715610c1" providerId="AD" clId="Web-{245A8480-5E10-3E45-0F59-1E9283CF0255}" dt="2026-01-14T09:26:25.578" v="203" actId="20577"/>
      <pc:docMkLst>
        <pc:docMk/>
      </pc:docMkLst>
      <pc:sldChg chg="modSp">
        <pc:chgData name="Marx, Michaela" userId="S::marx.m@stift-tilbeck.de::da845ec0-cc4d-4108-badf-0806715610c1" providerId="AD" clId="Web-{245A8480-5E10-3E45-0F59-1E9283CF0255}" dt="2026-01-14T09:15:30.334" v="112" actId="20577"/>
        <pc:sldMkLst>
          <pc:docMk/>
          <pc:sldMk cId="0" sldId="258"/>
        </pc:sldMkLst>
        <pc:spChg chg="mod">
          <ac:chgData name="Marx, Michaela" userId="S::marx.m@stift-tilbeck.de::da845ec0-cc4d-4108-badf-0806715610c1" providerId="AD" clId="Web-{245A8480-5E10-3E45-0F59-1E9283CF0255}" dt="2026-01-14T09:04:42.141" v="0" actId="14100"/>
          <ac:spMkLst>
            <pc:docMk/>
            <pc:sldMk cId="0" sldId="258"/>
            <ac:spMk id="9" creationId="{00000000-0000-0000-0000-000000000000}"/>
          </ac:spMkLst>
        </pc:spChg>
        <pc:spChg chg="mod">
          <ac:chgData name="Marx, Michaela" userId="S::marx.m@stift-tilbeck.de::da845ec0-cc4d-4108-badf-0806715610c1" providerId="AD" clId="Web-{245A8480-5E10-3E45-0F59-1E9283CF0255}" dt="2026-01-14T09:15:30.334" v="112" actId="20577"/>
          <ac:spMkLst>
            <pc:docMk/>
            <pc:sldMk cId="0" sldId="258"/>
            <ac:spMk id="17" creationId="{00000000-0000-0000-0000-000000000000}"/>
          </ac:spMkLst>
        </pc:spChg>
        <pc:grpChg chg="mod">
          <ac:chgData name="Marx, Michaela" userId="S::marx.m@stift-tilbeck.de::da845ec0-cc4d-4108-badf-0806715610c1" providerId="AD" clId="Web-{245A8480-5E10-3E45-0F59-1E9283CF0255}" dt="2026-01-14T09:04:52.720" v="2" actId="14100"/>
          <ac:grpSpMkLst>
            <pc:docMk/>
            <pc:sldMk cId="0" sldId="258"/>
            <ac:grpSpMk id="8" creationId="{00000000-0000-0000-0000-000000000000}"/>
          </ac:grpSpMkLst>
        </pc:grpChg>
      </pc:sldChg>
      <pc:sldChg chg="modSp">
        <pc:chgData name="Marx, Michaela" userId="S::marx.m@stift-tilbeck.de::da845ec0-cc4d-4108-badf-0806715610c1" providerId="AD" clId="Web-{245A8480-5E10-3E45-0F59-1E9283CF0255}" dt="2026-01-14T09:15:39.147" v="114" actId="20577"/>
        <pc:sldMkLst>
          <pc:docMk/>
          <pc:sldMk cId="0" sldId="259"/>
        </pc:sldMkLst>
        <pc:spChg chg="mod">
          <ac:chgData name="Marx, Michaela" userId="S::marx.m@stift-tilbeck.de::da845ec0-cc4d-4108-badf-0806715610c1" providerId="AD" clId="Web-{245A8480-5E10-3E45-0F59-1E9283CF0255}" dt="2026-01-14T09:08:19.644" v="42" actId="20577"/>
          <ac:spMkLst>
            <pc:docMk/>
            <pc:sldMk cId="0" sldId="259"/>
            <ac:spMk id="5" creationId="{00000000-0000-0000-0000-000000000000}"/>
          </ac:spMkLst>
        </pc:spChg>
        <pc:spChg chg="mod">
          <ac:chgData name="Marx, Michaela" userId="S::marx.m@stift-tilbeck.de::da845ec0-cc4d-4108-badf-0806715610c1" providerId="AD" clId="Web-{245A8480-5E10-3E45-0F59-1E9283CF0255}" dt="2026-01-14T09:15:39.147" v="114" actId="20577"/>
          <ac:spMkLst>
            <pc:docMk/>
            <pc:sldMk cId="0" sldId="259"/>
            <ac:spMk id="8" creationId="{00000000-0000-0000-0000-000000000000}"/>
          </ac:spMkLst>
        </pc:spChg>
        <pc:grpChg chg="mod">
          <ac:chgData name="Marx, Michaela" userId="S::marx.m@stift-tilbeck.de::da845ec0-cc4d-4108-badf-0806715610c1" providerId="AD" clId="Web-{245A8480-5E10-3E45-0F59-1E9283CF0255}" dt="2026-01-14T09:08:29.800" v="43" actId="1076"/>
          <ac:grpSpMkLst>
            <pc:docMk/>
            <pc:sldMk cId="0" sldId="259"/>
            <ac:grpSpMk id="3" creationId="{00000000-0000-0000-0000-000000000000}"/>
          </ac:grpSpMkLst>
        </pc:grpChg>
      </pc:sldChg>
      <pc:sldChg chg="modSp">
        <pc:chgData name="Marx, Michaela" userId="S::marx.m@stift-tilbeck.de::da845ec0-cc4d-4108-badf-0806715610c1" providerId="AD" clId="Web-{245A8480-5E10-3E45-0F59-1E9283CF0255}" dt="2026-01-14T09:15:53.256" v="117" actId="20577"/>
        <pc:sldMkLst>
          <pc:docMk/>
          <pc:sldMk cId="0" sldId="260"/>
        </pc:sldMkLst>
        <pc:spChg chg="mod">
          <ac:chgData name="Marx, Michaela" userId="S::marx.m@stift-tilbeck.de::da845ec0-cc4d-4108-badf-0806715610c1" providerId="AD" clId="Web-{245A8480-5E10-3E45-0F59-1E9283CF0255}" dt="2026-01-14T09:12:46.177" v="92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Marx, Michaela" userId="S::marx.m@stift-tilbeck.de::da845ec0-cc4d-4108-badf-0806715610c1" providerId="AD" clId="Web-{245A8480-5E10-3E45-0F59-1E9283CF0255}" dt="2026-01-14T09:10:13.707" v="67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Marx, Michaela" userId="S::marx.m@stift-tilbeck.de::da845ec0-cc4d-4108-badf-0806715610c1" providerId="AD" clId="Web-{245A8480-5E10-3E45-0F59-1E9283CF0255}" dt="2026-01-14T09:15:53.256" v="117" actId="20577"/>
          <ac:spMkLst>
            <pc:docMk/>
            <pc:sldMk cId="0" sldId="260"/>
            <ac:spMk id="9" creationId="{00000000-0000-0000-0000-000000000000}"/>
          </ac:spMkLst>
        </pc:spChg>
      </pc:sldChg>
      <pc:sldChg chg="modSp">
        <pc:chgData name="Marx, Michaela" userId="S::marx.m@stift-tilbeck.de::da845ec0-cc4d-4108-badf-0806715610c1" providerId="AD" clId="Web-{245A8480-5E10-3E45-0F59-1E9283CF0255}" dt="2026-01-14T09:16:08.334" v="120" actId="20577"/>
        <pc:sldMkLst>
          <pc:docMk/>
          <pc:sldMk cId="0" sldId="261"/>
        </pc:sldMkLst>
        <pc:spChg chg="mod">
          <ac:chgData name="Marx, Michaela" userId="S::marx.m@stift-tilbeck.de::da845ec0-cc4d-4108-badf-0806715610c1" providerId="AD" clId="Web-{245A8480-5E10-3E45-0F59-1E9283CF0255}" dt="2026-01-14T09:14:21.084" v="96" actId="14100"/>
          <ac:spMkLst>
            <pc:docMk/>
            <pc:sldMk cId="0" sldId="261"/>
            <ac:spMk id="12" creationId="{00000000-0000-0000-0000-000000000000}"/>
          </ac:spMkLst>
        </pc:spChg>
        <pc:spChg chg="mod">
          <ac:chgData name="Marx, Michaela" userId="S::marx.m@stift-tilbeck.de::da845ec0-cc4d-4108-badf-0806715610c1" providerId="AD" clId="Web-{245A8480-5E10-3E45-0F59-1E9283CF0255}" dt="2026-01-14T09:14:26.037" v="97" actId="14100"/>
          <ac:spMkLst>
            <pc:docMk/>
            <pc:sldMk cId="0" sldId="261"/>
            <ac:spMk id="13" creationId="{00000000-0000-0000-0000-000000000000}"/>
          </ac:spMkLst>
        </pc:spChg>
        <pc:spChg chg="mod">
          <ac:chgData name="Marx, Michaela" userId="S::marx.m@stift-tilbeck.de::da845ec0-cc4d-4108-badf-0806715610c1" providerId="AD" clId="Web-{245A8480-5E10-3E45-0F59-1E9283CF0255}" dt="2026-01-14T09:14:47.912" v="101" actId="20577"/>
          <ac:spMkLst>
            <pc:docMk/>
            <pc:sldMk cId="0" sldId="261"/>
            <ac:spMk id="14" creationId="{00000000-0000-0000-0000-000000000000}"/>
          </ac:spMkLst>
        </pc:spChg>
        <pc:spChg chg="mod">
          <ac:chgData name="Marx, Michaela" userId="S::marx.m@stift-tilbeck.de::da845ec0-cc4d-4108-badf-0806715610c1" providerId="AD" clId="Web-{245A8480-5E10-3E45-0F59-1E9283CF0255}" dt="2026-01-14T09:16:08.334" v="120" actId="20577"/>
          <ac:spMkLst>
            <pc:docMk/>
            <pc:sldMk cId="0" sldId="261"/>
            <ac:spMk id="17" creationId="{00000000-0000-0000-0000-000000000000}"/>
          </ac:spMkLst>
        </pc:spChg>
      </pc:sldChg>
      <pc:sldChg chg="modSp">
        <pc:chgData name="Marx, Michaela" userId="S::marx.m@stift-tilbeck.de::da845ec0-cc4d-4108-badf-0806715610c1" providerId="AD" clId="Web-{245A8480-5E10-3E45-0F59-1E9283CF0255}" dt="2026-01-14T09:15:14.522" v="110" actId="14100"/>
        <pc:sldMkLst>
          <pc:docMk/>
          <pc:sldMk cId="0" sldId="262"/>
        </pc:sldMkLst>
        <pc:spChg chg="mod">
          <ac:chgData name="Marx, Michaela" userId="S::marx.m@stift-tilbeck.de::da845ec0-cc4d-4108-badf-0806715610c1" providerId="AD" clId="Web-{245A8480-5E10-3E45-0F59-1E9283CF0255}" dt="2026-01-14T09:15:14.522" v="110" actId="14100"/>
          <ac:spMkLst>
            <pc:docMk/>
            <pc:sldMk cId="0" sldId="262"/>
            <ac:spMk id="7" creationId="{00000000-0000-0000-0000-000000000000}"/>
          </ac:spMkLst>
        </pc:spChg>
      </pc:sldChg>
      <pc:sldChg chg="delSp modSp">
        <pc:chgData name="Marx, Michaela" userId="S::marx.m@stift-tilbeck.de::da845ec0-cc4d-4108-badf-0806715610c1" providerId="AD" clId="Web-{245A8480-5E10-3E45-0F59-1E9283CF0255}" dt="2026-01-14T09:20:09.885" v="144" actId="14100"/>
        <pc:sldMkLst>
          <pc:docMk/>
          <pc:sldMk cId="0" sldId="263"/>
        </pc:sldMkLst>
        <pc:spChg chg="mod">
          <ac:chgData name="Marx, Michaela" userId="S::marx.m@stift-tilbeck.de::da845ec0-cc4d-4108-badf-0806715610c1" providerId="AD" clId="Web-{245A8480-5E10-3E45-0F59-1E9283CF0255}" dt="2026-01-14T09:20:09.885" v="144" actId="14100"/>
          <ac:spMkLst>
            <pc:docMk/>
            <pc:sldMk cId="0" sldId="263"/>
            <ac:spMk id="6" creationId="{00000000-0000-0000-0000-000000000000}"/>
          </ac:spMkLst>
        </pc:spChg>
        <pc:spChg chg="mod">
          <ac:chgData name="Marx, Michaela" userId="S::marx.m@stift-tilbeck.de::da845ec0-cc4d-4108-badf-0806715610c1" providerId="AD" clId="Web-{245A8480-5E10-3E45-0F59-1E9283CF0255}" dt="2026-01-14T09:20:04.323" v="143" actId="14100"/>
          <ac:spMkLst>
            <pc:docMk/>
            <pc:sldMk cId="0" sldId="263"/>
            <ac:spMk id="7" creationId="{00000000-0000-0000-0000-000000000000}"/>
          </ac:spMkLst>
        </pc:spChg>
        <pc:spChg chg="mod">
          <ac:chgData name="Marx, Michaela" userId="S::marx.m@stift-tilbeck.de::da845ec0-cc4d-4108-badf-0806715610c1" providerId="AD" clId="Web-{245A8480-5E10-3E45-0F59-1E9283CF0255}" dt="2026-01-14T09:16:54.725" v="124" actId="20577"/>
          <ac:spMkLst>
            <pc:docMk/>
            <pc:sldMk cId="0" sldId="263"/>
            <ac:spMk id="9" creationId="{00000000-0000-0000-0000-000000000000}"/>
          </ac:spMkLst>
        </pc:spChg>
      </pc:sldChg>
      <pc:sldChg chg="delSp modSp">
        <pc:chgData name="Marx, Michaela" userId="S::marx.m@stift-tilbeck.de::da845ec0-cc4d-4108-badf-0806715610c1" providerId="AD" clId="Web-{245A8480-5E10-3E45-0F59-1E9283CF0255}" dt="2026-01-14T09:24:56.093" v="192" actId="14100"/>
        <pc:sldMkLst>
          <pc:docMk/>
          <pc:sldMk cId="0" sldId="264"/>
        </pc:sldMkLst>
        <pc:spChg chg="mod">
          <ac:chgData name="Marx, Michaela" userId="S::marx.m@stift-tilbeck.de::da845ec0-cc4d-4108-badf-0806715610c1" providerId="AD" clId="Web-{245A8480-5E10-3E45-0F59-1E9283CF0255}" dt="2026-01-14T09:20:41.011" v="147" actId="14100"/>
          <ac:spMkLst>
            <pc:docMk/>
            <pc:sldMk cId="0" sldId="264"/>
            <ac:spMk id="11" creationId="{00000000-0000-0000-0000-000000000000}"/>
          </ac:spMkLst>
        </pc:spChg>
        <pc:spChg chg="mod">
          <ac:chgData name="Marx, Michaela" userId="S::marx.m@stift-tilbeck.de::da845ec0-cc4d-4108-badf-0806715610c1" providerId="AD" clId="Web-{245A8480-5E10-3E45-0F59-1E9283CF0255}" dt="2026-01-14T09:24:56.093" v="192" actId="14100"/>
          <ac:spMkLst>
            <pc:docMk/>
            <pc:sldMk cId="0" sldId="264"/>
            <ac:spMk id="13" creationId="{00000000-0000-0000-0000-000000000000}"/>
          </ac:spMkLst>
        </pc:spChg>
        <pc:spChg chg="mod">
          <ac:chgData name="Marx, Michaela" userId="S::marx.m@stift-tilbeck.de::da845ec0-cc4d-4108-badf-0806715610c1" providerId="AD" clId="Web-{245A8480-5E10-3E45-0F59-1E9283CF0255}" dt="2026-01-14T09:24:15.467" v="186" actId="14100"/>
          <ac:spMkLst>
            <pc:docMk/>
            <pc:sldMk cId="0" sldId="264"/>
            <ac:spMk id="14" creationId="{00000000-0000-0000-0000-000000000000}"/>
          </ac:spMkLst>
        </pc:spChg>
      </pc:sldChg>
      <pc:sldChg chg="modSp">
        <pc:chgData name="Marx, Michaela" userId="S::marx.m@stift-tilbeck.de::da845ec0-cc4d-4108-badf-0806715610c1" providerId="AD" clId="Web-{245A8480-5E10-3E45-0F59-1E9283CF0255}" dt="2026-01-14T09:26:25.578" v="203" actId="20577"/>
        <pc:sldMkLst>
          <pc:docMk/>
          <pc:sldMk cId="0" sldId="265"/>
        </pc:sldMkLst>
        <pc:spChg chg="mod">
          <ac:chgData name="Marx, Michaela" userId="S::marx.m@stift-tilbeck.de::da845ec0-cc4d-4108-badf-0806715610c1" providerId="AD" clId="Web-{245A8480-5E10-3E45-0F59-1E9283CF0255}" dt="2026-01-14T09:26:25.578" v="203" actId="20577"/>
          <ac:spMkLst>
            <pc:docMk/>
            <pc:sldMk cId="0" sldId="265"/>
            <ac:spMk id="6" creationId="{00000000-0000-0000-0000-000000000000}"/>
          </ac:spMkLst>
        </pc:spChg>
        <pc:spChg chg="mod">
          <ac:chgData name="Marx, Michaela" userId="S::marx.m@stift-tilbeck.de::da845ec0-cc4d-4108-badf-0806715610c1" providerId="AD" clId="Web-{245A8480-5E10-3E45-0F59-1E9283CF0255}" dt="2026-01-14T09:25:59.515" v="196" actId="20577"/>
          <ac:spMkLst>
            <pc:docMk/>
            <pc:sldMk cId="0" sldId="265"/>
            <ac:spMk id="9" creationId="{00000000-0000-0000-0000-000000000000}"/>
          </ac:spMkLst>
        </pc:spChg>
      </pc:sldChg>
    </pc:docChg>
  </pc:docChgLst>
  <pc:docChgLst>
    <pc:chgData name="Marx, Michaela" userId="S::marx.m@stift-tilbeck.de::da845ec0-cc4d-4108-badf-0806715610c1" providerId="AD" clId="Web-{973642B9-420D-918D-E0BD-C09FA79C3D20}"/>
    <pc:docChg chg="modSld">
      <pc:chgData name="Marx, Michaela" userId="S::marx.m@stift-tilbeck.de::da845ec0-cc4d-4108-badf-0806715610c1" providerId="AD" clId="Web-{973642B9-420D-918D-E0BD-C09FA79C3D20}" dt="2026-01-14T10:04:48.899" v="20" actId="20577"/>
      <pc:docMkLst>
        <pc:docMk/>
      </pc:docMkLst>
      <pc:sldChg chg="modSp">
        <pc:chgData name="Marx, Michaela" userId="S::marx.m@stift-tilbeck.de::da845ec0-cc4d-4108-badf-0806715610c1" providerId="AD" clId="Web-{973642B9-420D-918D-E0BD-C09FA79C3D20}" dt="2026-01-14T10:03:04.847" v="14" actId="20577"/>
        <pc:sldMkLst>
          <pc:docMk/>
          <pc:sldMk cId="0" sldId="256"/>
        </pc:sldMkLst>
        <pc:spChg chg="mod">
          <ac:chgData name="Marx, Michaela" userId="S::marx.m@stift-tilbeck.de::da845ec0-cc4d-4108-badf-0806715610c1" providerId="AD" clId="Web-{973642B9-420D-918D-E0BD-C09FA79C3D20}" dt="2026-01-14T10:02:51.189" v="10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Marx, Michaela" userId="S::marx.m@stift-tilbeck.de::da845ec0-cc4d-4108-badf-0806715610c1" providerId="AD" clId="Web-{973642B9-420D-918D-E0BD-C09FA79C3D20}" dt="2026-01-14T10:02:58.143" v="11"/>
          <ac:spMkLst>
            <pc:docMk/>
            <pc:sldMk cId="0" sldId="256"/>
            <ac:spMk id="11" creationId="{00000000-0000-0000-0000-000000000000}"/>
          </ac:spMkLst>
        </pc:spChg>
        <pc:spChg chg="mod">
          <ac:chgData name="Marx, Michaela" userId="S::marx.m@stift-tilbeck.de::da845ec0-cc4d-4108-badf-0806715610c1" providerId="AD" clId="Web-{973642B9-420D-918D-E0BD-C09FA79C3D20}" dt="2026-01-14T10:03:04.847" v="14" actId="20577"/>
          <ac:spMkLst>
            <pc:docMk/>
            <pc:sldMk cId="0" sldId="256"/>
            <ac:spMk id="12" creationId="{00000000-0000-0000-0000-000000000000}"/>
          </ac:spMkLst>
        </pc:spChg>
        <pc:grpChg chg="mod">
          <ac:chgData name="Marx, Michaela" userId="S::marx.m@stift-tilbeck.de::da845ec0-cc4d-4108-badf-0806715610c1" providerId="AD" clId="Web-{973642B9-420D-918D-E0BD-C09FA79C3D20}" dt="2026-01-14T10:01:42.512" v="2" actId="1076"/>
          <ac:grpSpMkLst>
            <pc:docMk/>
            <pc:sldMk cId="0" sldId="256"/>
            <ac:grpSpMk id="10" creationId="{00000000-0000-0000-0000-000000000000}"/>
          </ac:grpSpMkLst>
        </pc:grpChg>
      </pc:sldChg>
      <pc:sldChg chg="modSp">
        <pc:chgData name="Marx, Michaela" userId="S::marx.m@stift-tilbeck.de::da845ec0-cc4d-4108-badf-0806715610c1" providerId="AD" clId="Web-{973642B9-420D-918D-E0BD-C09FA79C3D20}" dt="2026-01-14T10:03:23.379" v="16" actId="20577"/>
        <pc:sldMkLst>
          <pc:docMk/>
          <pc:sldMk cId="0" sldId="258"/>
        </pc:sldMkLst>
        <pc:spChg chg="mod">
          <ac:chgData name="Marx, Michaela" userId="S::marx.m@stift-tilbeck.de::da845ec0-cc4d-4108-badf-0806715610c1" providerId="AD" clId="Web-{973642B9-420D-918D-E0BD-C09FA79C3D20}" dt="2026-01-14T10:03:23.379" v="16" actId="20577"/>
          <ac:spMkLst>
            <pc:docMk/>
            <pc:sldMk cId="0" sldId="258"/>
            <ac:spMk id="14" creationId="{00000000-0000-0000-0000-000000000000}"/>
          </ac:spMkLst>
        </pc:spChg>
      </pc:sldChg>
      <pc:sldChg chg="modSp">
        <pc:chgData name="Marx, Michaela" userId="S::marx.m@stift-tilbeck.de::da845ec0-cc4d-4108-badf-0806715610c1" providerId="AD" clId="Web-{973642B9-420D-918D-E0BD-C09FA79C3D20}" dt="2026-01-14T10:04:48.899" v="20" actId="20577"/>
        <pc:sldMkLst>
          <pc:docMk/>
          <pc:sldMk cId="0" sldId="260"/>
        </pc:sldMkLst>
        <pc:spChg chg="mod">
          <ac:chgData name="Marx, Michaela" userId="S::marx.m@stift-tilbeck.de::da845ec0-cc4d-4108-badf-0806715610c1" providerId="AD" clId="Web-{973642B9-420D-918D-E0BD-C09FA79C3D20}" dt="2026-01-14T10:04:48.899" v="20" actId="20577"/>
          <ac:spMkLst>
            <pc:docMk/>
            <pc:sldMk cId="0" sldId="260"/>
            <ac:spMk id="6" creationId="{00000000-0000-0000-0000-000000000000}"/>
          </ac:spMkLst>
        </pc:spChg>
      </pc:sldChg>
    </pc:docChg>
  </pc:docChgLst>
  <pc:docChgLst>
    <pc:chgData name="Jenny Wielga" userId="2fffd87d-5962-410d-a33f-f15d545c4bd1" providerId="ADAL" clId="{E5A02237-9503-4968-960E-288025939B8B}"/>
    <pc:docChg chg="undo custSel addSld delSld modSld">
      <pc:chgData name="Jenny Wielga" userId="2fffd87d-5962-410d-a33f-f15d545c4bd1" providerId="ADAL" clId="{E5A02237-9503-4968-960E-288025939B8B}" dt="2026-02-06T10:26:52.642" v="160" actId="948"/>
      <pc:docMkLst>
        <pc:docMk/>
      </pc:docMkLst>
      <pc:sldChg chg="delSp modSp mod">
        <pc:chgData name="Jenny Wielga" userId="2fffd87d-5962-410d-a33f-f15d545c4bd1" providerId="ADAL" clId="{E5A02237-9503-4968-960E-288025939B8B}" dt="2026-02-06T10:17:11.849" v="27" actId="20577"/>
        <pc:sldMkLst>
          <pc:docMk/>
          <pc:sldMk cId="0" sldId="256"/>
        </pc:sldMkLst>
        <pc:spChg chg="mod">
          <ac:chgData name="Jenny Wielga" userId="2fffd87d-5962-410d-a33f-f15d545c4bd1" providerId="ADAL" clId="{E5A02237-9503-4968-960E-288025939B8B}" dt="2026-02-06T10:16:07.497" v="9" actId="207"/>
          <ac:spMkLst>
            <pc:docMk/>
            <pc:sldMk cId="0" sldId="256"/>
            <ac:spMk id="8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16:50.147" v="15" actId="14100"/>
          <ac:spMkLst>
            <pc:docMk/>
            <pc:sldMk cId="0" sldId="256"/>
            <ac:spMk id="11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17:11.849" v="27" actId="20577"/>
          <ac:spMkLst>
            <pc:docMk/>
            <pc:sldMk cId="0" sldId="256"/>
            <ac:spMk id="12" creationId="{00000000-0000-0000-0000-000000000000}"/>
          </ac:spMkLst>
        </pc:spChg>
        <pc:grpChg chg="mod">
          <ac:chgData name="Jenny Wielga" userId="2fffd87d-5962-410d-a33f-f15d545c4bd1" providerId="ADAL" clId="{E5A02237-9503-4968-960E-288025939B8B}" dt="2026-02-06T10:16:36.072" v="12"/>
          <ac:grpSpMkLst>
            <pc:docMk/>
            <pc:sldMk cId="0" sldId="256"/>
            <ac:grpSpMk id="10" creationId="{00000000-0000-0000-0000-000000000000}"/>
          </ac:grpSpMkLst>
        </pc:grpChg>
      </pc:sldChg>
      <pc:sldChg chg="modSp mod">
        <pc:chgData name="Jenny Wielga" userId="2fffd87d-5962-410d-a33f-f15d545c4bd1" providerId="ADAL" clId="{E5A02237-9503-4968-960E-288025939B8B}" dt="2026-02-06T10:17:20.380" v="28" actId="255"/>
        <pc:sldMkLst>
          <pc:docMk/>
          <pc:sldMk cId="0" sldId="257"/>
        </pc:sldMkLst>
        <pc:spChg chg="mod">
          <ac:chgData name="Jenny Wielga" userId="2fffd87d-5962-410d-a33f-f15d545c4bd1" providerId="ADAL" clId="{E5A02237-9503-4968-960E-288025939B8B}" dt="2026-02-06T10:17:20.380" v="28" actId="255"/>
          <ac:spMkLst>
            <pc:docMk/>
            <pc:sldMk cId="0" sldId="257"/>
            <ac:spMk id="13" creationId="{00000000-0000-0000-0000-000000000000}"/>
          </ac:spMkLst>
        </pc:spChg>
      </pc:sldChg>
      <pc:sldChg chg="modSp mod">
        <pc:chgData name="Jenny Wielga" userId="2fffd87d-5962-410d-a33f-f15d545c4bd1" providerId="ADAL" clId="{E5A02237-9503-4968-960E-288025939B8B}" dt="2026-02-06T10:18:20.545" v="35" actId="255"/>
        <pc:sldMkLst>
          <pc:docMk/>
          <pc:sldMk cId="0" sldId="258"/>
        </pc:sldMkLst>
        <pc:spChg chg="mod">
          <ac:chgData name="Jenny Wielga" userId="2fffd87d-5962-410d-a33f-f15d545c4bd1" providerId="ADAL" clId="{E5A02237-9503-4968-960E-288025939B8B}" dt="2026-02-06T10:18:20.545" v="35" actId="255"/>
          <ac:spMkLst>
            <pc:docMk/>
            <pc:sldMk cId="0" sldId="258"/>
            <ac:spMk id="9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18:20.545" v="35" actId="255"/>
          <ac:spMkLst>
            <pc:docMk/>
            <pc:sldMk cId="0" sldId="258"/>
            <ac:spMk id="10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18:20.545" v="35" actId="255"/>
          <ac:spMkLst>
            <pc:docMk/>
            <pc:sldMk cId="0" sldId="258"/>
            <ac:spMk id="11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18:20.545" v="35" actId="255"/>
          <ac:spMkLst>
            <pc:docMk/>
            <pc:sldMk cId="0" sldId="258"/>
            <ac:spMk id="12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17:33.441" v="30" actId="255"/>
          <ac:spMkLst>
            <pc:docMk/>
            <pc:sldMk cId="0" sldId="258"/>
            <ac:spMk id="14" creationId="{00000000-0000-0000-0000-000000000000}"/>
          </ac:spMkLst>
        </pc:spChg>
        <pc:grpChg chg="mod">
          <ac:chgData name="Jenny Wielga" userId="2fffd87d-5962-410d-a33f-f15d545c4bd1" providerId="ADAL" clId="{E5A02237-9503-4968-960E-288025939B8B}" dt="2026-02-06T10:18:16.026" v="34" actId="14100"/>
          <ac:grpSpMkLst>
            <pc:docMk/>
            <pc:sldMk cId="0" sldId="258"/>
            <ac:grpSpMk id="8" creationId="{00000000-0000-0000-0000-000000000000}"/>
          </ac:grpSpMkLst>
        </pc:grpChg>
      </pc:sldChg>
      <pc:sldChg chg="modSp mod">
        <pc:chgData name="Jenny Wielga" userId="2fffd87d-5962-410d-a33f-f15d545c4bd1" providerId="ADAL" clId="{E5A02237-9503-4968-960E-288025939B8B}" dt="2026-02-06T10:19:30.777" v="52" actId="207"/>
        <pc:sldMkLst>
          <pc:docMk/>
          <pc:sldMk cId="0" sldId="259"/>
        </pc:sldMkLst>
        <pc:spChg chg="mod">
          <ac:chgData name="Jenny Wielga" userId="2fffd87d-5962-410d-a33f-f15d545c4bd1" providerId="ADAL" clId="{E5A02237-9503-4968-960E-288025939B8B}" dt="2026-02-06T10:19:19.680" v="49" actId="14100"/>
          <ac:spMkLst>
            <pc:docMk/>
            <pc:sldMk cId="0" sldId="259"/>
            <ac:spMk id="5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19:30.777" v="52" actId="207"/>
          <ac:spMkLst>
            <pc:docMk/>
            <pc:sldMk cId="0" sldId="259"/>
            <ac:spMk id="9" creationId="{00000000-0000-0000-0000-000000000000}"/>
          </ac:spMkLst>
        </pc:spChg>
        <pc:grpChg chg="mod">
          <ac:chgData name="Jenny Wielga" userId="2fffd87d-5962-410d-a33f-f15d545c4bd1" providerId="ADAL" clId="{E5A02237-9503-4968-960E-288025939B8B}" dt="2026-02-06T10:19:16.106" v="48" actId="1076"/>
          <ac:grpSpMkLst>
            <pc:docMk/>
            <pc:sldMk cId="0" sldId="259"/>
            <ac:grpSpMk id="3" creationId="{00000000-0000-0000-0000-000000000000}"/>
          </ac:grpSpMkLst>
        </pc:grpChg>
      </pc:sldChg>
      <pc:sldChg chg="modSp mod">
        <pc:chgData name="Jenny Wielga" userId="2fffd87d-5962-410d-a33f-f15d545c4bd1" providerId="ADAL" clId="{E5A02237-9503-4968-960E-288025939B8B}" dt="2026-02-06T10:20:15.590" v="59" actId="20577"/>
        <pc:sldMkLst>
          <pc:docMk/>
          <pc:sldMk cId="0" sldId="260"/>
        </pc:sldMkLst>
        <pc:spChg chg="mod">
          <ac:chgData name="Jenny Wielga" userId="2fffd87d-5962-410d-a33f-f15d545c4bd1" providerId="ADAL" clId="{E5A02237-9503-4968-960E-288025939B8B}" dt="2026-02-06T10:19:55.869" v="56" actId="14100"/>
          <ac:spMkLst>
            <pc:docMk/>
            <pc:sldMk cId="0" sldId="260"/>
            <ac:spMk id="4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19:42.783" v="53" actId="255"/>
          <ac:spMkLst>
            <pc:docMk/>
            <pc:sldMk cId="0" sldId="260"/>
            <ac:spMk id="6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0:15.590" v="59" actId="20577"/>
          <ac:spMkLst>
            <pc:docMk/>
            <pc:sldMk cId="0" sldId="260"/>
            <ac:spMk id="7" creationId="{00000000-0000-0000-0000-000000000000}"/>
          </ac:spMkLst>
        </pc:spChg>
      </pc:sldChg>
      <pc:sldChg chg="modSp mod">
        <pc:chgData name="Jenny Wielga" userId="2fffd87d-5962-410d-a33f-f15d545c4bd1" providerId="ADAL" clId="{E5A02237-9503-4968-960E-288025939B8B}" dt="2026-02-06T10:21:32.776" v="82" actId="1076"/>
        <pc:sldMkLst>
          <pc:docMk/>
          <pc:sldMk cId="0" sldId="261"/>
        </pc:sldMkLst>
        <pc:spChg chg="mod">
          <ac:chgData name="Jenny Wielga" userId="2fffd87d-5962-410d-a33f-f15d545c4bd1" providerId="ADAL" clId="{E5A02237-9503-4968-960E-288025939B8B}" dt="2026-02-06T10:20:09.050" v="57" actId="255"/>
          <ac:spMkLst>
            <pc:docMk/>
            <pc:sldMk cId="0" sldId="261"/>
            <ac:spMk id="7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0:32.284" v="64" actId="948"/>
          <ac:spMkLst>
            <pc:docMk/>
            <pc:sldMk cId="0" sldId="261"/>
            <ac:spMk id="9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0:51.219" v="69" actId="1076"/>
          <ac:spMkLst>
            <pc:docMk/>
            <pc:sldMk cId="0" sldId="261"/>
            <ac:spMk id="10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0:41.377" v="66" actId="20577"/>
          <ac:spMkLst>
            <pc:docMk/>
            <pc:sldMk cId="0" sldId="261"/>
            <ac:spMk id="11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1:24.273" v="79" actId="1076"/>
          <ac:spMkLst>
            <pc:docMk/>
            <pc:sldMk cId="0" sldId="261"/>
            <ac:spMk id="12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1:32.776" v="82" actId="1076"/>
          <ac:spMkLst>
            <pc:docMk/>
            <pc:sldMk cId="0" sldId="261"/>
            <ac:spMk id="13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1:29.361" v="81" actId="1076"/>
          <ac:spMkLst>
            <pc:docMk/>
            <pc:sldMk cId="0" sldId="261"/>
            <ac:spMk id="14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0:19.547" v="61" actId="20577"/>
          <ac:spMkLst>
            <pc:docMk/>
            <pc:sldMk cId="0" sldId="261"/>
            <ac:spMk id="15" creationId="{00000000-0000-0000-0000-000000000000}"/>
          </ac:spMkLst>
        </pc:spChg>
        <pc:grpChg chg="mod">
          <ac:chgData name="Jenny Wielga" userId="2fffd87d-5962-410d-a33f-f15d545c4bd1" providerId="ADAL" clId="{E5A02237-9503-4968-960E-288025939B8B}" dt="2026-02-06T10:21:13.626" v="76" actId="1076"/>
          <ac:grpSpMkLst>
            <pc:docMk/>
            <pc:sldMk cId="0" sldId="261"/>
            <ac:grpSpMk id="4" creationId="{00000000-0000-0000-0000-000000000000}"/>
          </ac:grpSpMkLst>
        </pc:grpChg>
        <pc:grpChg chg="mod">
          <ac:chgData name="Jenny Wielga" userId="2fffd87d-5962-410d-a33f-f15d545c4bd1" providerId="ADAL" clId="{E5A02237-9503-4968-960E-288025939B8B}" dt="2026-02-06T10:20:24.218" v="62" actId="1076"/>
          <ac:grpSpMkLst>
            <pc:docMk/>
            <pc:sldMk cId="0" sldId="261"/>
            <ac:grpSpMk id="8" creationId="{00000000-0000-0000-0000-000000000000}"/>
          </ac:grpSpMkLst>
        </pc:grpChg>
      </pc:sldChg>
      <pc:sldChg chg="modSp mod">
        <pc:chgData name="Jenny Wielga" userId="2fffd87d-5962-410d-a33f-f15d545c4bd1" providerId="ADAL" clId="{E5A02237-9503-4968-960E-288025939B8B}" dt="2026-02-06T10:21:48.464" v="85" actId="20577"/>
        <pc:sldMkLst>
          <pc:docMk/>
          <pc:sldMk cId="0" sldId="262"/>
        </pc:sldMkLst>
        <pc:spChg chg="mod">
          <ac:chgData name="Jenny Wielga" userId="2fffd87d-5962-410d-a33f-f15d545c4bd1" providerId="ADAL" clId="{E5A02237-9503-4968-960E-288025939B8B}" dt="2026-02-06T10:21:48.464" v="85" actId="20577"/>
          <ac:spMkLst>
            <pc:docMk/>
            <pc:sldMk cId="0" sldId="262"/>
            <ac:spMk id="5" creationId="{00000000-0000-0000-0000-000000000000}"/>
          </ac:spMkLst>
        </pc:spChg>
      </pc:sldChg>
      <pc:sldChg chg="modSp mod">
        <pc:chgData name="Jenny Wielga" userId="2fffd87d-5962-410d-a33f-f15d545c4bd1" providerId="ADAL" clId="{E5A02237-9503-4968-960E-288025939B8B}" dt="2026-02-06T10:22:48.825" v="101" actId="1076"/>
        <pc:sldMkLst>
          <pc:docMk/>
          <pc:sldMk cId="0" sldId="263"/>
        </pc:sldMkLst>
        <pc:spChg chg="mod">
          <ac:chgData name="Jenny Wielga" userId="2fffd87d-5962-410d-a33f-f15d545c4bd1" providerId="ADAL" clId="{E5A02237-9503-4968-960E-288025939B8B}" dt="2026-02-06T10:21:43.146" v="83" actId="255"/>
          <ac:spMkLst>
            <pc:docMk/>
            <pc:sldMk cId="0" sldId="263"/>
            <ac:spMk id="4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2:42.913" v="99" actId="1076"/>
          <ac:spMkLst>
            <pc:docMk/>
            <pc:sldMk cId="0" sldId="263"/>
            <ac:spMk id="6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2:37.875" v="98" actId="1076"/>
          <ac:spMkLst>
            <pc:docMk/>
            <pc:sldMk cId="0" sldId="263"/>
            <ac:spMk id="7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1:52.484" v="87" actId="20577"/>
          <ac:spMkLst>
            <pc:docMk/>
            <pc:sldMk cId="0" sldId="263"/>
            <ac:spMk id="8" creationId="{00000000-0000-0000-0000-000000000000}"/>
          </ac:spMkLst>
        </pc:spChg>
        <pc:grpChg chg="mod">
          <ac:chgData name="Jenny Wielga" userId="2fffd87d-5962-410d-a33f-f15d545c4bd1" providerId="ADAL" clId="{E5A02237-9503-4968-960E-288025939B8B}" dt="2026-02-06T10:22:48.825" v="101" actId="1076"/>
          <ac:grpSpMkLst>
            <pc:docMk/>
            <pc:sldMk cId="0" sldId="263"/>
            <ac:grpSpMk id="10" creationId="{00000000-0000-0000-0000-000000000000}"/>
          </ac:grpSpMkLst>
        </pc:grpChg>
      </pc:sldChg>
      <pc:sldChg chg="modSp mod">
        <pc:chgData name="Jenny Wielga" userId="2fffd87d-5962-410d-a33f-f15d545c4bd1" providerId="ADAL" clId="{E5A02237-9503-4968-960E-288025939B8B}" dt="2026-02-06T10:26:52.642" v="160" actId="948"/>
        <pc:sldMkLst>
          <pc:docMk/>
          <pc:sldMk cId="0" sldId="264"/>
        </pc:sldMkLst>
        <pc:spChg chg="mod">
          <ac:chgData name="Jenny Wielga" userId="2fffd87d-5962-410d-a33f-f15d545c4bd1" providerId="ADAL" clId="{E5A02237-9503-4968-960E-288025939B8B}" dt="2026-02-06T10:25:58.781" v="147" actId="20577"/>
          <ac:spMkLst>
            <pc:docMk/>
            <pc:sldMk cId="0" sldId="264"/>
            <ac:spMk id="3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6:05.748" v="149" actId="1076"/>
          <ac:spMkLst>
            <pc:docMk/>
            <pc:sldMk cId="0" sldId="264"/>
            <ac:spMk id="5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6:03.199" v="148" actId="1076"/>
          <ac:spMkLst>
            <pc:docMk/>
            <pc:sldMk cId="0" sldId="264"/>
            <ac:spMk id="6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6:09.302" v="150" actId="1076"/>
          <ac:spMkLst>
            <pc:docMk/>
            <pc:sldMk cId="0" sldId="264"/>
            <ac:spMk id="8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6:12.383" v="151" actId="1076"/>
          <ac:spMkLst>
            <pc:docMk/>
            <pc:sldMk cId="0" sldId="264"/>
            <ac:spMk id="10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6:52.642" v="160" actId="948"/>
          <ac:spMkLst>
            <pc:docMk/>
            <pc:sldMk cId="0" sldId="264"/>
            <ac:spMk id="11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6:19.985" v="153" actId="1076"/>
          <ac:spMkLst>
            <pc:docMk/>
            <pc:sldMk cId="0" sldId="264"/>
            <ac:spMk id="13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6:27.050" v="155" actId="1076"/>
          <ac:spMkLst>
            <pc:docMk/>
            <pc:sldMk cId="0" sldId="264"/>
            <ac:spMk id="14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6:34.362" v="157" actId="1076"/>
          <ac:spMkLst>
            <pc:docMk/>
            <pc:sldMk cId="0" sldId="264"/>
            <ac:spMk id="15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4:42.570" v="130" actId="1076"/>
          <ac:spMkLst>
            <pc:docMk/>
            <pc:sldMk cId="0" sldId="264"/>
            <ac:spMk id="16" creationId="{00000000-0000-0000-0000-000000000000}"/>
          </ac:spMkLst>
        </pc:spChg>
      </pc:sldChg>
      <pc:sldChg chg="modSp mod">
        <pc:chgData name="Jenny Wielga" userId="2fffd87d-5962-410d-a33f-f15d545c4bd1" providerId="ADAL" clId="{E5A02237-9503-4968-960E-288025939B8B}" dt="2026-02-06T10:25:37.882" v="144" actId="20577"/>
        <pc:sldMkLst>
          <pc:docMk/>
          <pc:sldMk cId="0" sldId="265"/>
        </pc:sldMkLst>
        <pc:spChg chg="mod">
          <ac:chgData name="Jenny Wielga" userId="2fffd87d-5962-410d-a33f-f15d545c4bd1" providerId="ADAL" clId="{E5A02237-9503-4968-960E-288025939B8B}" dt="2026-02-06T10:25:04.144" v="135" actId="1076"/>
          <ac:spMkLst>
            <pc:docMk/>
            <pc:sldMk cId="0" sldId="265"/>
            <ac:spMk id="3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5:34.089" v="142" actId="1076"/>
          <ac:spMkLst>
            <pc:docMk/>
            <pc:sldMk cId="0" sldId="265"/>
            <ac:spMk id="4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5:32.388" v="141" actId="1076"/>
          <ac:spMkLst>
            <pc:docMk/>
            <pc:sldMk cId="0" sldId="265"/>
            <ac:spMk id="6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25:37.882" v="144" actId="20577"/>
          <ac:spMkLst>
            <pc:docMk/>
            <pc:sldMk cId="0" sldId="265"/>
            <ac:spMk id="7" creationId="{00000000-0000-0000-0000-000000000000}"/>
          </ac:spMkLst>
        </pc:spChg>
      </pc:sldChg>
      <pc:sldChg chg="addSp delSp modSp add mod">
        <pc:chgData name="Jenny Wielga" userId="2fffd87d-5962-410d-a33f-f15d545c4bd1" providerId="ADAL" clId="{E5A02237-9503-4968-960E-288025939B8B}" dt="2026-02-06T10:17:27.566" v="29" actId="255"/>
        <pc:sldMkLst>
          <pc:docMk/>
          <pc:sldMk cId="0" sldId="283"/>
        </pc:sldMkLst>
        <pc:spChg chg="mod">
          <ac:chgData name="Jenny Wielga" userId="2fffd87d-5962-410d-a33f-f15d545c4bd1" providerId="ADAL" clId="{E5A02237-9503-4968-960E-288025939B8B}" dt="2026-02-06T10:17:27.566" v="29" actId="255"/>
          <ac:spMkLst>
            <pc:docMk/>
            <pc:sldMk cId="0" sldId="283"/>
            <ac:spMk id="10" creationId="{00000000-0000-0000-0000-000000000000}"/>
          </ac:spMkLst>
        </pc:spChg>
        <pc:spChg chg="mod">
          <ac:chgData name="Jenny Wielga" userId="2fffd87d-5962-410d-a33f-f15d545c4bd1" providerId="ADAL" clId="{E5A02237-9503-4968-960E-288025939B8B}" dt="2026-02-06T10:15:33.145" v="5"/>
          <ac:spMkLst>
            <pc:docMk/>
            <pc:sldMk cId="0" sldId="283"/>
            <ac:spMk id="19" creationId="{A9854C06-D018-8C43-7837-1070C645834E}"/>
          </ac:spMkLst>
        </pc:spChg>
        <pc:spChg chg="mod">
          <ac:chgData name="Jenny Wielga" userId="2fffd87d-5962-410d-a33f-f15d545c4bd1" providerId="ADAL" clId="{E5A02237-9503-4968-960E-288025939B8B}" dt="2026-02-06T10:15:33.145" v="5"/>
          <ac:spMkLst>
            <pc:docMk/>
            <pc:sldMk cId="0" sldId="283"/>
            <ac:spMk id="20" creationId="{E3C6E584-0B90-62D9-A8C6-B37EB361DD40}"/>
          </ac:spMkLst>
        </pc:spChg>
        <pc:grpChg chg="add mod">
          <ac:chgData name="Jenny Wielga" userId="2fffd87d-5962-410d-a33f-f15d545c4bd1" providerId="ADAL" clId="{E5A02237-9503-4968-960E-288025939B8B}" dt="2026-02-06T10:15:35.373" v="6" actId="1076"/>
          <ac:grpSpMkLst>
            <pc:docMk/>
            <pc:sldMk cId="0" sldId="283"/>
            <ac:grpSpMk id="18" creationId="{466D642E-7209-69A8-444B-59C1A300AE39}"/>
          </ac:grpSpMkLst>
        </pc:grpChg>
      </pc:sldChg>
    </pc:docChg>
  </pc:docChgLst>
  <pc:docChgLst>
    <pc:chgData name="Hares Sarwary" userId="S::sarwary_iat.eu#ext#@stifttilbeckde.onmicrosoft.com::c97dacc3-bbe6-45b8-8c3c-024986bac798" providerId="AD" clId="Web-{872E200A-EA86-82E9-2666-576142C45637}"/>
    <pc:docChg chg="modSld">
      <pc:chgData name="Hares Sarwary" userId="S::sarwary_iat.eu#ext#@stifttilbeckde.onmicrosoft.com::c97dacc3-bbe6-45b8-8c3c-024986bac798" providerId="AD" clId="Web-{872E200A-EA86-82E9-2666-576142C45637}" dt="2026-02-10T08:57:45.188" v="0" actId="20577"/>
      <pc:docMkLst>
        <pc:docMk/>
      </pc:docMkLst>
      <pc:sldChg chg="modSp">
        <pc:chgData name="Hares Sarwary" userId="S::sarwary_iat.eu#ext#@stifttilbeckde.onmicrosoft.com::c97dacc3-bbe6-45b8-8c3c-024986bac798" providerId="AD" clId="Web-{872E200A-EA86-82E9-2666-576142C45637}" dt="2026-02-10T08:57:45.188" v="0" actId="20577"/>
        <pc:sldMkLst>
          <pc:docMk/>
          <pc:sldMk cId="0" sldId="256"/>
        </pc:sldMkLst>
        <pc:spChg chg="mod">
          <ac:chgData name="Hares Sarwary" userId="S::sarwary_iat.eu#ext#@stifttilbeckde.onmicrosoft.com::c97dacc3-bbe6-45b8-8c3c-024986bac798" providerId="AD" clId="Web-{872E200A-EA86-82E9-2666-576142C45637}" dt="2026-02-10T08:57:45.188" v="0" actId="20577"/>
          <ac:spMkLst>
            <pc:docMk/>
            <pc:sldMk cId="0" sldId="256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0075" y="285750"/>
            <a:ext cx="3957638" cy="1614488"/>
          </a:xfrm>
          <a:custGeom>
            <a:avLst/>
            <a:gdLst/>
            <a:ahLst/>
            <a:cxnLst/>
            <a:rect l="l" t="t" r="r" b="b"/>
            <a:pathLst>
              <a:path w="3957638" h="1614488">
                <a:moveTo>
                  <a:pt x="0" y="0"/>
                </a:moveTo>
                <a:lnTo>
                  <a:pt x="3957637" y="0"/>
                </a:lnTo>
                <a:lnTo>
                  <a:pt x="3957637" y="1614488"/>
                </a:lnTo>
                <a:lnTo>
                  <a:pt x="0" y="1614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600075" y="9072562"/>
            <a:ext cx="4029075" cy="828675"/>
          </a:xfrm>
          <a:custGeom>
            <a:avLst/>
            <a:gdLst/>
            <a:ahLst/>
            <a:cxnLst/>
            <a:rect l="l" t="t" r="r" b="b"/>
            <a:pathLst>
              <a:path w="4029075" h="828675">
                <a:moveTo>
                  <a:pt x="0" y="0"/>
                </a:moveTo>
                <a:lnTo>
                  <a:pt x="4029075" y="0"/>
                </a:lnTo>
                <a:lnTo>
                  <a:pt x="4029075" y="828676"/>
                </a:lnTo>
                <a:lnTo>
                  <a:pt x="0" y="828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4793316" y="9029700"/>
            <a:ext cx="12773025" cy="871538"/>
          </a:xfrm>
          <a:custGeom>
            <a:avLst/>
            <a:gdLst/>
            <a:ahLst/>
            <a:cxnLst/>
            <a:rect l="l" t="t" r="r" b="b"/>
            <a:pathLst>
              <a:path w="12773025" h="871538">
                <a:moveTo>
                  <a:pt x="0" y="0"/>
                </a:moveTo>
                <a:lnTo>
                  <a:pt x="12773025" y="0"/>
                </a:lnTo>
                <a:lnTo>
                  <a:pt x="12773025" y="871538"/>
                </a:lnTo>
                <a:lnTo>
                  <a:pt x="0" y="8715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869" t="-1221739" r="-13411" b="-12394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5787439" y="7236557"/>
            <a:ext cx="1628775" cy="1614488"/>
          </a:xfrm>
          <a:custGeom>
            <a:avLst/>
            <a:gdLst/>
            <a:ahLst/>
            <a:cxnLst/>
            <a:rect l="l" t="t" r="r" b="b"/>
            <a:pathLst>
              <a:path w="1628775" h="1614488">
                <a:moveTo>
                  <a:pt x="0" y="0"/>
                </a:moveTo>
                <a:lnTo>
                  <a:pt x="1628775" y="0"/>
                </a:lnTo>
                <a:lnTo>
                  <a:pt x="1628775" y="1614487"/>
                </a:lnTo>
                <a:lnTo>
                  <a:pt x="0" y="16144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12666817" y="516117"/>
            <a:ext cx="4603018" cy="68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75"/>
              </a:lnSpc>
            </a:pPr>
            <a:r>
              <a:rPr lang="en-US" sz="4053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50740" y="3164351"/>
            <a:ext cx="13939763" cy="1186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778"/>
              </a:lnSpc>
            </a:pPr>
            <a:r>
              <a:rPr lang="en-US" sz="4450">
                <a:solidFill>
                  <a:srgbClr val="359C94"/>
                </a:solidFill>
                <a:latin typeface="Open Sans Bold"/>
                <a:ea typeface="Open Sans Bold"/>
                <a:cs typeface="Open Sans Bold"/>
                <a:sym typeface="Open Sans"/>
              </a:rPr>
              <a:t>5. Using health information from the internet</a:t>
            </a:r>
            <a:endParaRPr lang="en-US" sz="4450">
              <a:solidFill>
                <a:srgbClr val="359C94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737619" y="741721"/>
            <a:ext cx="102427" cy="47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6"/>
              </a:lnSpc>
            </a:pPr>
            <a:r>
              <a:rPr lang="en-US" sz="304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895729" y="4875519"/>
            <a:ext cx="10658471" cy="1275317"/>
            <a:chOff x="-3784600" y="-606549"/>
            <a:chExt cx="14211294" cy="1731380"/>
          </a:xfrm>
        </p:grpSpPr>
        <p:sp>
          <p:nvSpPr>
            <p:cNvPr id="11" name="TextBox 11"/>
            <p:cNvSpPr txBox="1"/>
            <p:nvPr/>
          </p:nvSpPr>
          <p:spPr>
            <a:xfrm>
              <a:off x="-3784600" y="-606549"/>
              <a:ext cx="14211294" cy="6858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561"/>
                </a:lnSpc>
              </a:pPr>
              <a:r>
                <a:rPr lang="en-US" sz="4800" dirty="0">
                  <a:solidFill>
                    <a:srgbClr val="018378"/>
                  </a:solidFill>
                  <a:latin typeface="Open Sans"/>
                  <a:ea typeface="Open Sans"/>
                  <a:cs typeface="Open Sans"/>
                  <a:sym typeface="Open Sans"/>
                </a:rPr>
                <a:t>5. 2 Find good health information: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845665" y="452021"/>
              <a:ext cx="10849958" cy="672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471"/>
                </a:lnSpc>
              </a:pPr>
              <a:r>
                <a:rPr lang="en-US" sz="4800" dirty="0">
                  <a:solidFill>
                    <a:srgbClr val="018378"/>
                  </a:solidFill>
                  <a:latin typeface="Open Sans"/>
                  <a:ea typeface="Open Sans"/>
                  <a:cs typeface="Open Sans"/>
                  <a:sym typeface="Open Sans"/>
                </a:rPr>
                <a:t>ID-Health Catalog Benefits</a:t>
              </a:r>
              <a:endParaRPr lang="en-US" sz="4800" dirty="0">
                <a:solidFill>
                  <a:srgbClr val="018378"/>
                </a:solidFill>
                <a:latin typeface="Open Sans"/>
                <a:ea typeface="Open Sans"/>
                <a:cs typeface="Open San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4111" y="257457"/>
            <a:ext cx="17297259" cy="9877615"/>
            <a:chOff x="0" y="-34809"/>
            <a:chExt cx="23063012" cy="13170153"/>
          </a:xfrm>
        </p:grpSpPr>
        <p:sp>
          <p:nvSpPr>
            <p:cNvPr id="3" name="TextBox 3"/>
            <p:cNvSpPr txBox="1"/>
            <p:nvPr/>
          </p:nvSpPr>
          <p:spPr>
            <a:xfrm>
              <a:off x="13439581" y="0"/>
              <a:ext cx="9623431" cy="616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6"/>
                </a:lnSpc>
              </a:pPr>
              <a:r>
                <a:rPr lang="en-US" sz="3041" dirty="0">
                  <a:solidFill>
                    <a:srgbClr val="018378"/>
                  </a:solidFill>
                  <a:latin typeface="Open Sans"/>
                  <a:ea typeface="Open Sans"/>
                  <a:cs typeface="Open Sans"/>
                  <a:sym typeface="Open Sans"/>
                </a:rPr>
                <a:t>5.2 FIND GOOD HEALTH INFORMATION: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0696944"/>
              <a:ext cx="2228850" cy="2438400"/>
            </a:xfrm>
            <a:custGeom>
              <a:avLst/>
              <a:gdLst/>
              <a:ahLst/>
              <a:cxnLst/>
              <a:rect l="l" t="t" r="r" b="b"/>
              <a:pathLst>
                <a:path w="2228850" h="2438400">
                  <a:moveTo>
                    <a:pt x="0" y="0"/>
                  </a:moveTo>
                  <a:lnTo>
                    <a:pt x="2228850" y="0"/>
                  </a:lnTo>
                  <a:lnTo>
                    <a:pt x="2228850" y="2438400"/>
                  </a:lnTo>
                  <a:lnTo>
                    <a:pt x="0" y="2438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51145" t="-808475" r="-1470963" b="-8104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Freeform 5"/>
            <p:cNvSpPr/>
            <p:nvPr/>
          </p:nvSpPr>
          <p:spPr>
            <a:xfrm>
              <a:off x="8554140" y="398271"/>
              <a:ext cx="1485900" cy="1485900"/>
            </a:xfrm>
            <a:custGeom>
              <a:avLst/>
              <a:gdLst/>
              <a:ahLst/>
              <a:cxnLst/>
              <a:rect l="l" t="t" r="r" b="b"/>
              <a:pathLst>
                <a:path w="1485900" h="1485900">
                  <a:moveTo>
                    <a:pt x="0" y="0"/>
                  </a:moveTo>
                  <a:lnTo>
                    <a:pt x="1485900" y="0"/>
                  </a:lnTo>
                  <a:lnTo>
                    <a:pt x="1485900" y="1485900"/>
                  </a:lnTo>
                  <a:lnTo>
                    <a:pt x="0" y="1485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23859" y="582383"/>
              <a:ext cx="9110072" cy="923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07"/>
                </a:lnSpc>
              </a:pPr>
              <a:r>
                <a:rPr lang="en-US" sz="4800" b="1" dirty="0">
                  <a:solidFill>
                    <a:srgbClr val="01837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Exercise: Your topic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528796" y="474980"/>
              <a:ext cx="136569" cy="95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43"/>
                </a:lnSpc>
              </a:pPr>
              <a:r>
                <a:rPr lang="en-US" sz="304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040040" y="-34809"/>
              <a:ext cx="3747668" cy="1648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1155"/>
                </a:lnSpc>
              </a:pPr>
              <a:r>
                <a:rPr lang="en-US" sz="4800" b="1" spc="21" dirty="0">
                  <a:solidFill>
                    <a:srgbClr val="01837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(15 Min)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946416" y="3398908"/>
              <a:ext cx="121425" cy="910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59"/>
                </a:lnSpc>
              </a:pPr>
              <a:r>
                <a:rPr lang="en-US" sz="270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23859" y="1798252"/>
              <a:ext cx="9244024" cy="820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/>
              <a:r>
                <a:rPr lang="en-US" sz="4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1. Choose a topic.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27021" y="2762883"/>
              <a:ext cx="17014564" cy="17563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4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2. For example: cough, toothache, diabetes. </a:t>
              </a:r>
              <a:endParaRPr lang="en-US" sz="4000" dirty="0">
                <a:sym typeface="Open Sans"/>
              </a:endParaRPr>
            </a:p>
            <a:p>
              <a:pPr marL="0" lvl="0" indent="0" algn="l"/>
              <a:r>
                <a:rPr lang="en-US" sz="4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3. Find a page in the catalog that relates to your topic.</a:t>
              </a:r>
              <a:endParaRPr lang="en-US" sz="400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27021" y="4580230"/>
              <a:ext cx="12445207" cy="820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4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4. Check the 5 questions: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556011" y="5465056"/>
              <a:ext cx="16355839" cy="4924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4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Who? – </a:t>
              </a:r>
              <a:r>
                <a:rPr lang="en-US" sz="4000" dirty="0">
                  <a:solidFill>
                    <a:srgbClr val="000000"/>
                  </a:solidFill>
                  <a:latin typeface="Open Sans"/>
                  <a:ea typeface="Open Sans Bold"/>
                  <a:cs typeface="Open Sans Bold"/>
                  <a:sym typeface="Open Sans Bold"/>
                </a:rPr>
                <a:t>Wh</a:t>
              </a:r>
              <a:r>
                <a:rPr lang="en-US" sz="4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 Bold"/>
                </a:rPr>
                <a:t>o wrote the text?</a:t>
              </a:r>
              <a:endPara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</a:endParaRPr>
            </a:p>
            <a:p>
              <a:r>
                <a:rPr lang="en-US" sz="4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New? –</a:t>
              </a:r>
              <a:r>
                <a:rPr lang="en-US" sz="4000" dirty="0">
                  <a:solidFill>
                    <a:srgbClr val="000000"/>
                  </a:solidFill>
                  <a:latin typeface="Open Sans"/>
                  <a:ea typeface="Open Sans Bold"/>
                  <a:cs typeface="Open Sans Bold"/>
                  <a:sym typeface="Open Sans Bold"/>
                </a:rPr>
                <a:t> Is the information up-to-date?</a:t>
              </a:r>
              <a:endParaRPr lang="en-US" sz="4000" dirty="0">
                <a:solidFill>
                  <a:srgbClr val="000000"/>
                </a:solidFill>
                <a:latin typeface="Open Sans"/>
                <a:ea typeface="Open Sans Bold"/>
                <a:cs typeface="Open Sans Bold"/>
              </a:endParaRPr>
            </a:p>
            <a:p>
              <a:pPr marL="0" lvl="0" indent="0" algn="l"/>
              <a:r>
                <a:rPr lang="en-US" sz="4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Advertising? – </a:t>
              </a:r>
              <a:r>
                <a:rPr lang="en-US" sz="4000" dirty="0">
                  <a:solidFill>
                    <a:srgbClr val="000000"/>
                  </a:solidFill>
                  <a:latin typeface="Open Sans"/>
                  <a:ea typeface="Open Sans Bold"/>
                  <a:cs typeface="Open Sans Bold"/>
                  <a:sym typeface="Open Sans Bold"/>
                </a:rPr>
                <a:t>Is there advertising?</a:t>
              </a:r>
              <a:endParaRPr lang="en-US" sz="4000" dirty="0">
                <a:solidFill>
                  <a:srgbClr val="000000"/>
                </a:solidFill>
                <a:latin typeface="Open Sans"/>
                <a:ea typeface="Open Sans Bold"/>
                <a:cs typeface="Open Sans Bold"/>
              </a:endParaRPr>
            </a:p>
            <a:p>
              <a:pPr marL="0" lvl="0" indent="0" algn="l"/>
              <a:r>
                <a:rPr lang="en-US" sz="4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Where from? –</a:t>
              </a:r>
              <a:r>
                <a:rPr lang="en-US" sz="4000" dirty="0">
                  <a:solidFill>
                    <a:srgbClr val="000000"/>
                  </a:solidFill>
                  <a:latin typeface="Open Sans"/>
                  <a:ea typeface="Open Sans Bold"/>
                  <a:cs typeface="Open Sans Bold"/>
                  <a:sym typeface="Open Sans Bold"/>
                </a:rPr>
                <a:t> Is</a:t>
              </a:r>
              <a:r>
                <a:rPr lang="en-US" sz="4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Open Sans"/>
                  <a:ea typeface="Open Sans Bold"/>
                  <a:cs typeface="Open Sans Bold"/>
                  <a:sym typeface="Open Sans Bold"/>
                </a:rPr>
                <a:t>the source stated / where does the information come from?</a:t>
              </a:r>
              <a:endParaRPr lang="en-US" sz="4000" dirty="0">
                <a:solidFill>
                  <a:srgbClr val="000000"/>
                </a:solidFill>
                <a:latin typeface="Open Sans"/>
                <a:ea typeface="Open Sans Bold"/>
                <a:cs typeface="Open Sans Bold"/>
              </a:endParaRPr>
            </a:p>
            <a:p>
              <a:pPr marL="0" lvl="0" indent="0" algn="l"/>
              <a:r>
                <a:rPr lang="en-US" sz="4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Easy? –</a:t>
              </a:r>
              <a:r>
                <a:rPr lang="en-US" sz="4000" dirty="0">
                  <a:solidFill>
                    <a:srgbClr val="000000"/>
                  </a:solidFill>
                  <a:latin typeface="Open Sans"/>
                  <a:ea typeface="Open Sans Bold"/>
                  <a:cs typeface="Open Sans Bold"/>
                  <a:sym typeface="Open Sans Bold"/>
                </a:rPr>
                <a:t> Can you understand the text?</a:t>
              </a:r>
              <a:endParaRPr lang="en-US" sz="4000" dirty="0">
                <a:solidFill>
                  <a:srgbClr val="000000"/>
                </a:solidFill>
                <a:latin typeface="Open Sans"/>
                <a:ea typeface="Open Sans Bold"/>
                <a:cs typeface="Open Sans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755585" y="11033376"/>
              <a:ext cx="5516727" cy="820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/>
              <a:r>
                <a:rPr lang="en-US" sz="4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 reports: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55585" y="11864425"/>
              <a:ext cx="10201317" cy="820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/>
              <a:r>
                <a:rPr lang="en-US" sz="4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Why do you like this site?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5358624" y="789305"/>
              <a:ext cx="7319867" cy="616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6"/>
                </a:lnSpc>
              </a:pPr>
              <a:r>
                <a:rPr lang="en-US" sz="304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USE THE ID HEALTH CATALOG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830300" y="2681957"/>
            <a:ext cx="3429000" cy="6284600"/>
            <a:chOff x="0" y="0"/>
            <a:chExt cx="4572000" cy="837946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572000" cy="8379466"/>
            </a:xfrm>
            <a:custGeom>
              <a:avLst/>
              <a:gdLst/>
              <a:ahLst/>
              <a:cxnLst/>
              <a:rect l="l" t="t" r="r" b="b"/>
              <a:pathLst>
                <a:path w="4572000" h="8379466">
                  <a:moveTo>
                    <a:pt x="0" y="0"/>
                  </a:moveTo>
                  <a:lnTo>
                    <a:pt x="4572000" y="0"/>
                  </a:lnTo>
                  <a:lnTo>
                    <a:pt x="4572000" y="8379466"/>
                  </a:lnTo>
                  <a:lnTo>
                    <a:pt x="0" y="8379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375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13721" y="3027684"/>
              <a:ext cx="2910187" cy="256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86"/>
                </a:lnSpc>
              </a:pPr>
              <a:r>
                <a:rPr lang="en-US" sz="1200">
                  <a:solidFill>
                    <a:srgbClr val="3E7A7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Who? - Who wrote the text?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54100" y="3911603"/>
              <a:ext cx="2713601" cy="537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79"/>
                </a:lnSpc>
              </a:pPr>
              <a:r>
                <a:rPr lang="en-US" sz="1199">
                  <a:solidFill>
                    <a:srgbClr val="3E7A7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New? - Is the information up-to-date?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3721" y="4682684"/>
              <a:ext cx="2910187" cy="537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79"/>
                </a:lnSpc>
              </a:pPr>
              <a:r>
                <a:rPr lang="en-US" sz="1200">
                  <a:solidFill>
                    <a:srgbClr val="3E7A7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Advertising? - Is there advertising?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55807" y="5391304"/>
              <a:ext cx="2910187" cy="752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550"/>
                </a:lnSpc>
              </a:pPr>
              <a:r>
                <a:rPr lang="en-US" sz="1200">
                  <a:solidFill>
                    <a:srgbClr val="3E7A7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Where from? - Is the source stated / where does the information come from?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13721" y="6445719"/>
              <a:ext cx="2910187" cy="537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79"/>
                </a:lnSpc>
              </a:pPr>
              <a:r>
                <a:rPr lang="en-US" sz="1200">
                  <a:solidFill>
                    <a:srgbClr val="3E7A7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Easy? - Can you read the text?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529985" y="6734644"/>
              <a:ext cx="1140721" cy="215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470"/>
                </a:lnSpc>
              </a:pPr>
              <a:r>
                <a:rPr lang="en-US" sz="1050">
                  <a:solidFill>
                    <a:srgbClr val="3E7A7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understand?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915" y="8092157"/>
            <a:ext cx="1671638" cy="1828800"/>
          </a:xfrm>
          <a:custGeom>
            <a:avLst/>
            <a:gdLst/>
            <a:ahLst/>
            <a:cxnLst/>
            <a:rect l="l" t="t" r="r" b="b"/>
            <a:pathLst>
              <a:path w="1671638" h="1828800">
                <a:moveTo>
                  <a:pt x="0" y="0"/>
                </a:moveTo>
                <a:lnTo>
                  <a:pt x="1671637" y="0"/>
                </a:lnTo>
                <a:lnTo>
                  <a:pt x="1671637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5" t="-808475" r="-1470963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4123903" y="3011490"/>
            <a:ext cx="3702182" cy="6467909"/>
          </a:xfrm>
          <a:custGeom>
            <a:avLst/>
            <a:gdLst/>
            <a:ahLst/>
            <a:cxnLst/>
            <a:rect l="l" t="t" r="r" b="b"/>
            <a:pathLst>
              <a:path w="3702182" h="6467909">
                <a:moveTo>
                  <a:pt x="0" y="0"/>
                </a:moveTo>
                <a:lnTo>
                  <a:pt x="3702182" y="0"/>
                </a:lnTo>
                <a:lnTo>
                  <a:pt x="3702182" y="6467909"/>
                </a:lnTo>
                <a:lnTo>
                  <a:pt x="0" y="646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7" r="-20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752937" y="1071634"/>
            <a:ext cx="11922544" cy="880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07"/>
              </a:lnSpc>
            </a:pPr>
            <a:r>
              <a:rPr lang="en-US" sz="4800" b="1" dirty="0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Exchange: What did you find?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025864" y="3371629"/>
            <a:ext cx="91069" cy="492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12"/>
              </a:lnSpc>
            </a:pPr>
            <a:r>
              <a:rPr lang="en-US" sz="270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00200" y="2019300"/>
            <a:ext cx="12401910" cy="6493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6434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We'll talk about your experience with the catalog. 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571500" indent="-571500">
              <a:lnSpc>
                <a:spcPts val="6434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What was good? </a:t>
            </a:r>
          </a:p>
          <a:p>
            <a:pPr marL="571500" lvl="0" indent="-571500" algn="l">
              <a:lnSpc>
                <a:spcPts val="6434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What worked well? 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lvl="0" indent="-571500" algn="l">
              <a:lnSpc>
                <a:spcPts val="6434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Was there anything that didn't work well?</a:t>
            </a:r>
            <a:endParaRPr lang="en-US" sz="4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lvl="0" indent="-571500" algn="l">
              <a:lnSpc>
                <a:spcPts val="6434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Did you understand everything?</a:t>
            </a:r>
            <a:endParaRPr lang="en-US" sz="4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lnSpc>
                <a:spcPts val="6434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Was something too difficult to understand? </a:t>
            </a:r>
            <a:endParaRPr lang="en-US" sz="4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lvl="0" indent="-571500" algn="l">
              <a:lnSpc>
                <a:spcPts val="6434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What was your experience with the catalog? </a:t>
            </a:r>
            <a:endParaRPr lang="en-US" sz="4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lvl="0" indent="-571500" algn="l">
              <a:lnSpc>
                <a:spcPts val="6434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Did you like the help?</a:t>
            </a:r>
            <a:endParaRPr lang="en-US" sz="4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08512" y="203271"/>
            <a:ext cx="7217574" cy="46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6"/>
              </a:lnSpc>
            </a:pPr>
            <a:r>
              <a:rPr lang="en-US" sz="3041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5.2 FIND GOOD HEALTH INFORMATION: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08512" y="661428"/>
            <a:ext cx="102427" cy="47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6"/>
              </a:lnSpc>
            </a:pPr>
            <a:r>
              <a:rPr lang="en-US" sz="304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99846" y="718578"/>
            <a:ext cx="623521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06"/>
              </a:lnSpc>
            </a:pPr>
            <a:r>
              <a:rPr lang="en-US" sz="3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 THE ID HEALTH CATALOGUE</a:t>
            </a:r>
            <a:endParaRPr lang="en-US" sz="304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0075" y="285750"/>
            <a:ext cx="3957638" cy="1614488"/>
          </a:xfrm>
          <a:custGeom>
            <a:avLst/>
            <a:gdLst/>
            <a:ahLst/>
            <a:cxnLst/>
            <a:rect l="l" t="t" r="r" b="b"/>
            <a:pathLst>
              <a:path w="3957638" h="1614488">
                <a:moveTo>
                  <a:pt x="0" y="0"/>
                </a:moveTo>
                <a:lnTo>
                  <a:pt x="3957637" y="0"/>
                </a:lnTo>
                <a:lnTo>
                  <a:pt x="3957637" y="1614488"/>
                </a:lnTo>
                <a:lnTo>
                  <a:pt x="0" y="1614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600075" y="9072562"/>
            <a:ext cx="4029075" cy="828675"/>
          </a:xfrm>
          <a:custGeom>
            <a:avLst/>
            <a:gdLst/>
            <a:ahLst/>
            <a:cxnLst/>
            <a:rect l="l" t="t" r="r" b="b"/>
            <a:pathLst>
              <a:path w="4029075" h="828675">
                <a:moveTo>
                  <a:pt x="0" y="0"/>
                </a:moveTo>
                <a:lnTo>
                  <a:pt x="4029075" y="0"/>
                </a:lnTo>
                <a:lnTo>
                  <a:pt x="4029075" y="828676"/>
                </a:lnTo>
                <a:lnTo>
                  <a:pt x="0" y="828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743075" y="4086225"/>
            <a:ext cx="4057650" cy="1643062"/>
          </a:xfrm>
          <a:custGeom>
            <a:avLst/>
            <a:gdLst/>
            <a:ahLst/>
            <a:cxnLst/>
            <a:rect l="l" t="t" r="r" b="b"/>
            <a:pathLst>
              <a:path w="4057650" h="1643062">
                <a:moveTo>
                  <a:pt x="0" y="0"/>
                </a:moveTo>
                <a:lnTo>
                  <a:pt x="4057650" y="0"/>
                </a:lnTo>
                <a:lnTo>
                  <a:pt x="4057650" y="1643063"/>
                </a:lnTo>
                <a:lnTo>
                  <a:pt x="0" y="1643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68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6115050" y="2771775"/>
            <a:ext cx="3028950" cy="2614612"/>
          </a:xfrm>
          <a:custGeom>
            <a:avLst/>
            <a:gdLst/>
            <a:ahLst/>
            <a:cxnLst/>
            <a:rect l="l" t="t" r="r" b="b"/>
            <a:pathLst>
              <a:path w="3028950" h="2614612">
                <a:moveTo>
                  <a:pt x="0" y="0"/>
                </a:moveTo>
                <a:lnTo>
                  <a:pt x="3028950" y="0"/>
                </a:lnTo>
                <a:lnTo>
                  <a:pt x="3028950" y="2614613"/>
                </a:lnTo>
                <a:lnTo>
                  <a:pt x="0" y="26146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9558338" y="3857625"/>
            <a:ext cx="3343275" cy="1614488"/>
          </a:xfrm>
          <a:custGeom>
            <a:avLst/>
            <a:gdLst/>
            <a:ahLst/>
            <a:cxnLst/>
            <a:rect l="l" t="t" r="r" b="b"/>
            <a:pathLst>
              <a:path w="3343275" h="1614488">
                <a:moveTo>
                  <a:pt x="0" y="0"/>
                </a:moveTo>
                <a:lnTo>
                  <a:pt x="3343274" y="0"/>
                </a:lnTo>
                <a:lnTo>
                  <a:pt x="3343274" y="1614487"/>
                </a:lnTo>
                <a:lnTo>
                  <a:pt x="0" y="1614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13887450" y="3429000"/>
            <a:ext cx="3371850" cy="2043112"/>
          </a:xfrm>
          <a:custGeom>
            <a:avLst/>
            <a:gdLst/>
            <a:ahLst/>
            <a:cxnLst/>
            <a:rect l="l" t="t" r="r" b="b"/>
            <a:pathLst>
              <a:path w="3371850" h="2043112">
                <a:moveTo>
                  <a:pt x="0" y="0"/>
                </a:moveTo>
                <a:lnTo>
                  <a:pt x="3371850" y="0"/>
                </a:lnTo>
                <a:lnTo>
                  <a:pt x="3371850" y="2043112"/>
                </a:lnTo>
                <a:lnTo>
                  <a:pt x="0" y="20431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757362" y="5943600"/>
            <a:ext cx="4029075" cy="1943100"/>
          </a:xfrm>
          <a:custGeom>
            <a:avLst/>
            <a:gdLst/>
            <a:ahLst/>
            <a:cxnLst/>
            <a:rect l="l" t="t" r="r" b="b"/>
            <a:pathLst>
              <a:path w="4029075" h="1943100">
                <a:moveTo>
                  <a:pt x="0" y="0"/>
                </a:moveTo>
                <a:lnTo>
                  <a:pt x="4029076" y="0"/>
                </a:lnTo>
                <a:lnTo>
                  <a:pt x="4029076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6115050" y="6172200"/>
            <a:ext cx="2614612" cy="1471612"/>
          </a:xfrm>
          <a:custGeom>
            <a:avLst/>
            <a:gdLst/>
            <a:ahLst/>
            <a:cxnLst/>
            <a:rect l="l" t="t" r="r" b="b"/>
            <a:pathLst>
              <a:path w="2614612" h="1471612">
                <a:moveTo>
                  <a:pt x="0" y="0"/>
                </a:moveTo>
                <a:lnTo>
                  <a:pt x="2614612" y="0"/>
                </a:lnTo>
                <a:lnTo>
                  <a:pt x="2614612" y="1471612"/>
                </a:lnTo>
                <a:lnTo>
                  <a:pt x="0" y="14716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9744075" y="6657975"/>
            <a:ext cx="3543300" cy="1228725"/>
          </a:xfrm>
          <a:custGeom>
            <a:avLst/>
            <a:gdLst/>
            <a:ahLst/>
            <a:cxnLst/>
            <a:rect l="l" t="t" r="r" b="b"/>
            <a:pathLst>
              <a:path w="3543300" h="1228725">
                <a:moveTo>
                  <a:pt x="0" y="0"/>
                </a:moveTo>
                <a:lnTo>
                  <a:pt x="3543300" y="0"/>
                </a:lnTo>
                <a:lnTo>
                  <a:pt x="3543300" y="1228725"/>
                </a:lnTo>
                <a:lnTo>
                  <a:pt x="0" y="12287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14573250" y="5872162"/>
            <a:ext cx="2000250" cy="2085975"/>
          </a:xfrm>
          <a:custGeom>
            <a:avLst/>
            <a:gdLst/>
            <a:ahLst/>
            <a:cxnLst/>
            <a:rect l="l" t="t" r="r" b="b"/>
            <a:pathLst>
              <a:path w="2000250" h="2085975">
                <a:moveTo>
                  <a:pt x="0" y="0"/>
                </a:moveTo>
                <a:lnTo>
                  <a:pt x="2000250" y="0"/>
                </a:lnTo>
                <a:lnTo>
                  <a:pt x="2000250" y="2085976"/>
                </a:lnTo>
                <a:lnTo>
                  <a:pt x="0" y="208597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12532995" y="516117"/>
            <a:ext cx="4603018" cy="68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75"/>
              </a:lnSpc>
            </a:pPr>
            <a:r>
              <a:rPr lang="en-US" sz="4053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9685" y="2074631"/>
            <a:ext cx="4413058" cy="110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3"/>
              </a:lnSpc>
            </a:pPr>
            <a:r>
              <a:rPr lang="en-US" sz="4800" b="1" spc="13" dirty="0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Partner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grpSp>
        <p:nvGrpSpPr>
          <p:cNvPr id="4" name="Group 4"/>
          <p:cNvGrpSpPr/>
          <p:nvPr/>
        </p:nvGrpSpPr>
        <p:grpSpPr>
          <a:xfrm>
            <a:off x="2524917" y="3851283"/>
            <a:ext cx="4261419" cy="3254377"/>
            <a:chOff x="0" y="0"/>
            <a:chExt cx="1122349" cy="857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2349" cy="857120"/>
            </a:xfrm>
            <a:custGeom>
              <a:avLst/>
              <a:gdLst/>
              <a:ahLst/>
              <a:cxnLst/>
              <a:rect l="l" t="t" r="r" b="b"/>
              <a:pathLst>
                <a:path w="1122349" h="857120">
                  <a:moveTo>
                    <a:pt x="92654" y="0"/>
                  </a:moveTo>
                  <a:lnTo>
                    <a:pt x="1029695" y="0"/>
                  </a:lnTo>
                  <a:cubicBezTo>
                    <a:pt x="1080866" y="0"/>
                    <a:pt x="1122349" y="41483"/>
                    <a:pt x="1122349" y="92654"/>
                  </a:cubicBezTo>
                  <a:lnTo>
                    <a:pt x="1122349" y="764466"/>
                  </a:lnTo>
                  <a:cubicBezTo>
                    <a:pt x="1122349" y="789039"/>
                    <a:pt x="1112587" y="812606"/>
                    <a:pt x="1095211" y="829982"/>
                  </a:cubicBezTo>
                  <a:cubicBezTo>
                    <a:pt x="1077835" y="847358"/>
                    <a:pt x="1054268" y="857120"/>
                    <a:pt x="1029695" y="857120"/>
                  </a:cubicBezTo>
                  <a:lnTo>
                    <a:pt x="92654" y="857120"/>
                  </a:lnTo>
                  <a:cubicBezTo>
                    <a:pt x="68081" y="857120"/>
                    <a:pt x="44514" y="847358"/>
                    <a:pt x="27138" y="829982"/>
                  </a:cubicBezTo>
                  <a:cubicBezTo>
                    <a:pt x="9762" y="812606"/>
                    <a:pt x="0" y="789039"/>
                    <a:pt x="0" y="764466"/>
                  </a:cubicBezTo>
                  <a:lnTo>
                    <a:pt x="0" y="92654"/>
                  </a:lnTo>
                  <a:cubicBezTo>
                    <a:pt x="0" y="68081"/>
                    <a:pt x="9762" y="44514"/>
                    <a:pt x="27138" y="27138"/>
                  </a:cubicBezTo>
                  <a:cubicBezTo>
                    <a:pt x="44514" y="9762"/>
                    <a:pt x="68081" y="0"/>
                    <a:pt x="92654" y="0"/>
                  </a:cubicBez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122349" cy="914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Canva Sans" panose="020B0604020202020204" charset="0"/>
                  <a:ea typeface="Open Sans"/>
                  <a:cs typeface="Open Sans"/>
                  <a:sym typeface="Open Sans"/>
                </a:rPr>
                <a:t>2.1 Recognize good health information on the internet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843021" y="3742787"/>
            <a:ext cx="4239492" cy="3254377"/>
            <a:chOff x="0" y="0"/>
            <a:chExt cx="1116574" cy="8571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16574" cy="857120"/>
            </a:xfrm>
            <a:custGeom>
              <a:avLst/>
              <a:gdLst/>
              <a:ahLst/>
              <a:cxnLst/>
              <a:rect l="l" t="t" r="r" b="b"/>
              <a:pathLst>
                <a:path w="1116574" h="857120">
                  <a:moveTo>
                    <a:pt x="93133" y="0"/>
                  </a:moveTo>
                  <a:lnTo>
                    <a:pt x="1023441" y="0"/>
                  </a:lnTo>
                  <a:cubicBezTo>
                    <a:pt x="1074877" y="0"/>
                    <a:pt x="1116574" y="41697"/>
                    <a:pt x="1116574" y="93133"/>
                  </a:cubicBezTo>
                  <a:lnTo>
                    <a:pt x="1116574" y="763987"/>
                  </a:lnTo>
                  <a:cubicBezTo>
                    <a:pt x="1116574" y="815423"/>
                    <a:pt x="1074877" y="857120"/>
                    <a:pt x="1023441" y="857120"/>
                  </a:cubicBezTo>
                  <a:lnTo>
                    <a:pt x="93133" y="857120"/>
                  </a:lnTo>
                  <a:cubicBezTo>
                    <a:pt x="41697" y="857120"/>
                    <a:pt x="0" y="815423"/>
                    <a:pt x="0" y="763987"/>
                  </a:cubicBezTo>
                  <a:lnTo>
                    <a:pt x="0" y="93133"/>
                  </a:lnTo>
                  <a:cubicBezTo>
                    <a:pt x="0" y="41697"/>
                    <a:pt x="41697" y="0"/>
                    <a:pt x="93133" y="0"/>
                  </a:cubicBezTo>
                  <a:close/>
                </a:path>
              </a:pathLst>
            </a:custGeom>
            <a:solidFill>
              <a:srgbClr val="CB6CE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116574" cy="914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Canva Sans" panose="020B0604020202020204" charset="0"/>
                  <a:ea typeface="Open Sans"/>
                  <a:cs typeface="Open Sans"/>
                  <a:sym typeface="Open Sans"/>
                </a:rPr>
                <a:t>2.2 Find good health information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471696"/>
            <a:ext cx="113236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4800" b="1" dirty="0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TOPIC Nº 5: List of units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122914" y="5143500"/>
            <a:ext cx="1021086" cy="102108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5">
            <a:extLst>
              <a:ext uri="{FF2B5EF4-FFF2-40B4-BE49-F238E27FC236}">
                <a16:creationId xmlns:a16="http://schemas.microsoft.com/office/drawing/2014/main" id="{466D642E-7209-69A8-444B-59C1A300AE39}"/>
              </a:ext>
            </a:extLst>
          </p:cNvPr>
          <p:cNvGrpSpPr/>
          <p:nvPr/>
        </p:nvGrpSpPr>
        <p:grpSpPr>
          <a:xfrm>
            <a:off x="11043121" y="332240"/>
            <a:ext cx="7244879" cy="864811"/>
            <a:chOff x="0" y="0"/>
            <a:chExt cx="9659838" cy="1153081"/>
          </a:xfrm>
        </p:grpSpPr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A9854C06-D018-8C43-7837-1070C645834E}"/>
                </a:ext>
              </a:extLst>
            </p:cNvPr>
            <p:cNvSpPr txBox="1"/>
            <p:nvPr/>
          </p:nvSpPr>
          <p:spPr>
            <a:xfrm>
              <a:off x="0" y="-9525"/>
              <a:ext cx="9659838" cy="549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02"/>
                </a:lnSpc>
              </a:pPr>
              <a:r>
                <a:rPr lang="en-US" sz="2700" dirty="0">
                  <a:solidFill>
                    <a:srgbClr val="018378"/>
                  </a:solidFill>
                  <a:latin typeface="Open Sans"/>
                  <a:ea typeface="Open Sans"/>
                  <a:cs typeface="Open Sans"/>
                  <a:sym typeface="Open Sans"/>
                </a:rPr>
                <a:t>5. 2 FIND GOOD HEALTH INFORMATION:</a:t>
              </a: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E3C6E584-0B90-62D9-A8C6-B37EB361DD40}"/>
                </a:ext>
              </a:extLst>
            </p:cNvPr>
            <p:cNvSpPr txBox="1"/>
            <p:nvPr/>
          </p:nvSpPr>
          <p:spPr>
            <a:xfrm>
              <a:off x="906812" y="603755"/>
              <a:ext cx="7183850" cy="549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02"/>
                </a:lnSpc>
              </a:pPr>
              <a:r>
                <a:rPr lang="en-US" sz="27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USE THE ID HEALTH CATALOGUE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200" y="8172450"/>
            <a:ext cx="1671638" cy="1828800"/>
          </a:xfrm>
          <a:custGeom>
            <a:avLst/>
            <a:gdLst/>
            <a:ahLst/>
            <a:cxnLst/>
            <a:rect l="l" t="t" r="r" b="b"/>
            <a:pathLst>
              <a:path w="1671638" h="1828800">
                <a:moveTo>
                  <a:pt x="0" y="0"/>
                </a:moveTo>
                <a:lnTo>
                  <a:pt x="1671638" y="0"/>
                </a:lnTo>
                <a:lnTo>
                  <a:pt x="1671638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5" t="-808475" r="-1470963" b="-81045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621753" y="2467752"/>
            <a:ext cx="1448291" cy="1393048"/>
            <a:chOff x="0" y="0"/>
            <a:chExt cx="5011928" cy="48207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1928" cy="4820793"/>
            </a:xfrm>
            <a:custGeom>
              <a:avLst/>
              <a:gdLst/>
              <a:ahLst/>
              <a:cxnLst/>
              <a:rect l="l" t="t" r="r" b="b"/>
              <a:pathLst>
                <a:path w="5011928" h="4820793">
                  <a:moveTo>
                    <a:pt x="0" y="0"/>
                  </a:moveTo>
                  <a:lnTo>
                    <a:pt x="0" y="4820793"/>
                  </a:lnTo>
                  <a:lnTo>
                    <a:pt x="5011928" y="4820793"/>
                  </a:lnTo>
                  <a:lnTo>
                    <a:pt x="5011928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2621753" y="3860799"/>
            <a:ext cx="1547330" cy="1547330"/>
          </a:xfrm>
          <a:custGeom>
            <a:avLst/>
            <a:gdLst/>
            <a:ahLst/>
            <a:cxnLst/>
            <a:rect l="l" t="t" r="r" b="b"/>
            <a:pathLst>
              <a:path w="1547330" h="1547330">
                <a:moveTo>
                  <a:pt x="0" y="0"/>
                </a:moveTo>
                <a:lnTo>
                  <a:pt x="1547330" y="0"/>
                </a:lnTo>
                <a:lnTo>
                  <a:pt x="1547330" y="1547330"/>
                </a:lnTo>
                <a:lnTo>
                  <a:pt x="0" y="15473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2621753" y="5557713"/>
            <a:ext cx="1547330" cy="1392989"/>
          </a:xfrm>
          <a:custGeom>
            <a:avLst/>
            <a:gdLst/>
            <a:ahLst/>
            <a:cxnLst/>
            <a:rect l="l" t="t" r="r" b="b"/>
            <a:pathLst>
              <a:path w="1547330" h="1392989">
                <a:moveTo>
                  <a:pt x="0" y="0"/>
                </a:moveTo>
                <a:lnTo>
                  <a:pt x="1547330" y="0"/>
                </a:lnTo>
                <a:lnTo>
                  <a:pt x="1547330" y="1392989"/>
                </a:lnTo>
                <a:lnTo>
                  <a:pt x="0" y="13929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910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3186973" y="6108322"/>
            <a:ext cx="317851" cy="291770"/>
          </a:xfrm>
          <a:custGeom>
            <a:avLst/>
            <a:gdLst/>
            <a:ahLst/>
            <a:cxnLst/>
            <a:rect l="l" t="t" r="r" b="b"/>
            <a:pathLst>
              <a:path w="317851" h="291770">
                <a:moveTo>
                  <a:pt x="0" y="0"/>
                </a:moveTo>
                <a:lnTo>
                  <a:pt x="317850" y="0"/>
                </a:lnTo>
                <a:lnTo>
                  <a:pt x="317850" y="291771"/>
                </a:lnTo>
                <a:lnTo>
                  <a:pt x="0" y="2917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97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8" name="Group 8"/>
          <p:cNvGrpSpPr/>
          <p:nvPr/>
        </p:nvGrpSpPr>
        <p:grpSpPr>
          <a:xfrm>
            <a:off x="4569458" y="2956276"/>
            <a:ext cx="13469769" cy="5392765"/>
            <a:chOff x="-1" y="-85725"/>
            <a:chExt cx="14191223" cy="2159805"/>
          </a:xfrm>
        </p:grpSpPr>
        <p:sp>
          <p:nvSpPr>
            <p:cNvPr id="9" name="TextBox 9"/>
            <p:cNvSpPr txBox="1"/>
            <p:nvPr/>
          </p:nvSpPr>
          <p:spPr>
            <a:xfrm>
              <a:off x="0" y="-85725"/>
              <a:ext cx="10857740" cy="2370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just">
                <a:lnSpc>
                  <a:spcPts val="4472"/>
                </a:lnSpc>
              </a:pPr>
              <a:r>
                <a:rPr lang="en-US" sz="48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orporative Sans 1"/>
                </a:rPr>
                <a:t>We learned 5 rules.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1" y="537798"/>
              <a:ext cx="14191223" cy="2370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just">
                <a:lnSpc>
                  <a:spcPts val="4472"/>
                </a:lnSpc>
              </a:pPr>
              <a:r>
                <a:rPr lang="en-US" sz="48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orporative Sans 1"/>
                </a:rPr>
                <a:t>We checked examples from the internet.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87107"/>
              <a:ext cx="9075807" cy="2370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just">
                <a:lnSpc>
                  <a:spcPts val="4472"/>
                </a:lnSpc>
              </a:pPr>
              <a:r>
                <a:rPr lang="en-US" sz="480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orporative Sans 1"/>
                </a:rPr>
                <a:t>We did a quiz.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" y="1837078"/>
              <a:ext cx="6906873" cy="2370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just">
                <a:lnSpc>
                  <a:spcPts val="4472"/>
                </a:lnSpc>
              </a:pPr>
              <a:r>
                <a:rPr lang="en-US" sz="480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orporative Sans 1"/>
                </a:rPr>
                <a:t>What was new for you?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3213555" y="6453973"/>
            <a:ext cx="281086" cy="334958"/>
          </a:xfrm>
          <a:custGeom>
            <a:avLst/>
            <a:gdLst/>
            <a:ahLst/>
            <a:cxnLst/>
            <a:rect l="l" t="t" r="r" b="b"/>
            <a:pathLst>
              <a:path w="281086" h="334958">
                <a:moveTo>
                  <a:pt x="0" y="0"/>
                </a:moveTo>
                <a:lnTo>
                  <a:pt x="281086" y="0"/>
                </a:lnTo>
                <a:lnTo>
                  <a:pt x="281086" y="334958"/>
                </a:lnTo>
                <a:lnTo>
                  <a:pt x="0" y="3349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1029657" y="1341420"/>
            <a:ext cx="3761613" cy="924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70"/>
              </a:lnSpc>
            </a:pPr>
            <a:r>
              <a:rPr lang="en-US" sz="4800" b="1" dirty="0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Review: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043121" y="163889"/>
            <a:ext cx="7244879" cy="864811"/>
            <a:chOff x="0" y="0"/>
            <a:chExt cx="9659838" cy="115308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9525"/>
              <a:ext cx="9659838" cy="549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02"/>
                </a:lnSpc>
              </a:pPr>
              <a:r>
                <a:rPr lang="en-US" sz="2700" dirty="0">
                  <a:solidFill>
                    <a:srgbClr val="018378"/>
                  </a:solidFill>
                  <a:latin typeface="Open Sans"/>
                  <a:ea typeface="Open Sans"/>
                  <a:cs typeface="Open Sans"/>
                  <a:sym typeface="Open Sans"/>
                </a:rPr>
                <a:t>5. 2 FIND GOOD HEALTH INFORMATION: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906812" y="603755"/>
              <a:ext cx="7183850" cy="549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02"/>
                </a:lnSpc>
              </a:pPr>
              <a:r>
                <a:rPr lang="en-US" sz="27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USE THE ID HEALTH CATALOGUE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2910464" y="7394440"/>
            <a:ext cx="1266406" cy="1249742"/>
          </a:xfrm>
          <a:custGeom>
            <a:avLst/>
            <a:gdLst/>
            <a:ahLst/>
            <a:cxnLst/>
            <a:rect l="l" t="t" r="r" b="b"/>
            <a:pathLst>
              <a:path w="1266406" h="1249742">
                <a:moveTo>
                  <a:pt x="0" y="0"/>
                </a:moveTo>
                <a:lnTo>
                  <a:pt x="1266405" y="0"/>
                </a:lnTo>
                <a:lnTo>
                  <a:pt x="1266405" y="1249742"/>
                </a:lnTo>
                <a:lnTo>
                  <a:pt x="0" y="12497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200" y="8172450"/>
            <a:ext cx="1671638" cy="1828800"/>
          </a:xfrm>
          <a:custGeom>
            <a:avLst/>
            <a:gdLst/>
            <a:ahLst/>
            <a:cxnLst/>
            <a:rect l="l" t="t" r="r" b="b"/>
            <a:pathLst>
              <a:path w="1671638" h="1828800">
                <a:moveTo>
                  <a:pt x="0" y="0"/>
                </a:moveTo>
                <a:lnTo>
                  <a:pt x="1671638" y="0"/>
                </a:lnTo>
                <a:lnTo>
                  <a:pt x="1671638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5" t="-808475" r="-1470963" b="-81045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159091" y="3848100"/>
            <a:ext cx="4671709" cy="4493513"/>
            <a:chOff x="0" y="0"/>
            <a:chExt cx="5011928" cy="48207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1928" cy="4820793"/>
            </a:xfrm>
            <a:custGeom>
              <a:avLst/>
              <a:gdLst/>
              <a:ahLst/>
              <a:cxnLst/>
              <a:rect l="l" t="t" r="r" b="b"/>
              <a:pathLst>
                <a:path w="5011928" h="4820793">
                  <a:moveTo>
                    <a:pt x="0" y="0"/>
                  </a:moveTo>
                  <a:lnTo>
                    <a:pt x="0" y="4820793"/>
                  </a:lnTo>
                  <a:lnTo>
                    <a:pt x="5011928" y="4820793"/>
                  </a:lnTo>
                  <a:lnTo>
                    <a:pt x="5011928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90163" y="3417832"/>
            <a:ext cx="10225637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/>
            <a:r>
              <a:rPr lang="en-US" sz="4800" b="1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Who? – </a:t>
            </a:r>
            <a:r>
              <a:rPr lang="en-US" sz="4800" dirty="0">
                <a:solidFill>
                  <a:srgbClr val="000000"/>
                </a:solidFill>
                <a:latin typeface="Aptos"/>
                <a:ea typeface="Aptos Bold"/>
                <a:cs typeface="Aptos Bold"/>
                <a:sym typeface="Aptos Bold"/>
              </a:rPr>
              <a:t>Who  wrote the text?</a:t>
            </a:r>
            <a:r>
              <a:rPr lang="en-US" sz="4800" b="1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 </a:t>
            </a:r>
          </a:p>
          <a:p>
            <a:pPr marL="0" lvl="1" indent="0" algn="just"/>
            <a:r>
              <a:rPr lang="en-US" sz="4800" b="1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New? – </a:t>
            </a:r>
            <a:r>
              <a:rPr lang="en-US" sz="4800" dirty="0">
                <a:solidFill>
                  <a:srgbClr val="000000"/>
                </a:solidFill>
                <a:latin typeface="Aptos"/>
                <a:ea typeface="Aptos Bold"/>
                <a:cs typeface="Aptos Bold"/>
                <a:sym typeface="Aptos Bold"/>
              </a:rPr>
              <a:t>Is</a:t>
            </a:r>
            <a:r>
              <a:rPr lang="en-US" sz="4800" dirty="0">
                <a:solidFill>
                  <a:srgbClr val="000000"/>
                </a:solidFill>
                <a:latin typeface="Aptos"/>
                <a:sym typeface="Aptos Bold"/>
              </a:rPr>
              <a:t> the information up-to-date?</a:t>
            </a:r>
            <a:r>
              <a:rPr lang="en-US" sz="4800" b="1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 </a:t>
            </a:r>
            <a:endParaRPr lang="en-US" sz="4800" b="1" dirty="0">
              <a:solidFill>
                <a:srgbClr val="000000"/>
              </a:solidFill>
              <a:latin typeface="Aptos Bold"/>
              <a:ea typeface="Aptos Bold"/>
              <a:cs typeface="Aptos Bold"/>
            </a:endParaRPr>
          </a:p>
          <a:p>
            <a:pPr marL="0" lvl="1" indent="0" algn="just"/>
            <a:r>
              <a:rPr lang="en-US" sz="4800" b="1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Advertising? – </a:t>
            </a:r>
            <a:r>
              <a:rPr lang="en-US" sz="4800" dirty="0">
                <a:solidFill>
                  <a:srgbClr val="000000"/>
                </a:solidFill>
                <a:latin typeface="Aptos"/>
                <a:ea typeface="Aptos Bold"/>
                <a:cs typeface="Aptos Bold"/>
                <a:sym typeface="Aptos Bold"/>
              </a:rPr>
              <a:t>Is</a:t>
            </a:r>
            <a:r>
              <a:rPr lang="en-US" sz="4800" dirty="0">
                <a:solidFill>
                  <a:srgbClr val="000000"/>
                </a:solidFill>
                <a:latin typeface="Aptos"/>
                <a:sym typeface="Aptos Bold"/>
              </a:rPr>
              <a:t> there advertising? </a:t>
            </a:r>
            <a:endParaRPr lang="en-US" sz="4800" dirty="0">
              <a:solidFill>
                <a:srgbClr val="000000"/>
              </a:solidFill>
              <a:latin typeface="Aptos"/>
            </a:endParaRPr>
          </a:p>
          <a:p>
            <a:pPr marL="0" lvl="1" indent="0" algn="just"/>
            <a:r>
              <a:rPr lang="en-US" sz="4800" b="1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Where from? – </a:t>
            </a:r>
            <a:r>
              <a:rPr lang="en-US" sz="4800" dirty="0">
                <a:solidFill>
                  <a:srgbClr val="000000"/>
                </a:solidFill>
                <a:latin typeface="Aptos"/>
                <a:ea typeface="Aptos Bold"/>
                <a:cs typeface="Aptos Bold"/>
                <a:sym typeface="Aptos Bold"/>
              </a:rPr>
              <a:t>Is</a:t>
            </a:r>
            <a:r>
              <a:rPr lang="en-US" sz="4800" dirty="0">
                <a:solidFill>
                  <a:srgbClr val="000000"/>
                </a:solidFill>
                <a:latin typeface="Aptos"/>
                <a:sym typeface="Aptos Bold"/>
              </a:rPr>
              <a:t> the source stated / where does the information come from?</a:t>
            </a:r>
          </a:p>
          <a:p>
            <a:pPr marL="0" lvl="1" indent="0" algn="just"/>
            <a:r>
              <a:rPr lang="en-US" sz="4800" b="1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Easy? – </a:t>
            </a:r>
            <a:r>
              <a:rPr lang="en-US" sz="4800" dirty="0">
                <a:solidFill>
                  <a:srgbClr val="000000"/>
                </a:solidFill>
                <a:latin typeface="Aptos"/>
                <a:ea typeface="Aptos Bold"/>
                <a:cs typeface="Aptos Bold"/>
                <a:sym typeface="Aptos Bold"/>
              </a:rPr>
              <a:t>Can you understand the text?</a:t>
            </a:r>
            <a:endParaRPr lang="en-US" sz="4800" dirty="0">
              <a:solidFill>
                <a:srgbClr val="000000"/>
              </a:solidFill>
              <a:latin typeface="Aptos"/>
              <a:ea typeface="Aptos Bold"/>
              <a:cs typeface="Aptos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1043121" y="163889"/>
            <a:ext cx="7244879" cy="864811"/>
            <a:chOff x="0" y="0"/>
            <a:chExt cx="9659838" cy="1153081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9659838" cy="549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02"/>
                </a:lnSpc>
              </a:pPr>
              <a:r>
                <a:rPr lang="en-US" sz="2700">
                  <a:solidFill>
                    <a:srgbClr val="018378"/>
                  </a:solidFill>
                  <a:latin typeface="Open Sans"/>
                  <a:ea typeface="Open Sans"/>
                  <a:cs typeface="Open Sans"/>
                  <a:sym typeface="Open Sans"/>
                </a:rPr>
                <a:t>5. 2 FIND GOOD HEALTH INFORMATION: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06812" y="603755"/>
              <a:ext cx="7183850" cy="549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02"/>
                </a:lnSpc>
              </a:pPr>
              <a:r>
                <a:rPr lang="en-US" sz="27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USE THE ID HEALTH CATALOGUE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76400" y="1698522"/>
            <a:ext cx="2762510" cy="924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59"/>
              </a:lnSpc>
            </a:pPr>
            <a:r>
              <a:rPr lang="en-US" sz="4800" b="1" dirty="0">
                <a:solidFill>
                  <a:srgbClr val="359C94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  <a:sym typeface="Corporative Sans 2 Heavy"/>
              </a:rPr>
              <a:t>5 Rules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200" y="8172450"/>
            <a:ext cx="1671638" cy="1828800"/>
          </a:xfrm>
          <a:custGeom>
            <a:avLst/>
            <a:gdLst/>
            <a:ahLst/>
            <a:cxnLst/>
            <a:rect l="l" t="t" r="r" b="b"/>
            <a:pathLst>
              <a:path w="1671638" h="1828800">
                <a:moveTo>
                  <a:pt x="0" y="0"/>
                </a:moveTo>
                <a:lnTo>
                  <a:pt x="1671638" y="0"/>
                </a:lnTo>
                <a:lnTo>
                  <a:pt x="1671638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5" t="-808475" r="-1470963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3315840" y="2234051"/>
            <a:ext cx="3514696" cy="6852799"/>
          </a:xfrm>
          <a:custGeom>
            <a:avLst/>
            <a:gdLst/>
            <a:ahLst/>
            <a:cxnLst/>
            <a:rect l="l" t="t" r="r" b="b"/>
            <a:pathLst>
              <a:path w="3514696" h="6852799">
                <a:moveTo>
                  <a:pt x="0" y="0"/>
                </a:moveTo>
                <a:lnTo>
                  <a:pt x="3514696" y="0"/>
                </a:lnTo>
                <a:lnTo>
                  <a:pt x="3514696" y="6852799"/>
                </a:lnTo>
                <a:lnTo>
                  <a:pt x="0" y="6852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2128838" y="3132439"/>
            <a:ext cx="10672762" cy="6045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3565" lvl="1" indent="-291465" algn="l">
              <a:lnSpc>
                <a:spcPts val="6759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open the ID-HEALTH catalogue</a:t>
            </a:r>
            <a:endParaRPr lang="en-US" sz="48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583565" lvl="1" indent="-291465" algn="l">
              <a:lnSpc>
                <a:spcPts val="6759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choose a topic (e.g., cough, diabetes, vaccination)</a:t>
            </a:r>
            <a:endParaRPr lang="en-US" sz="48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583565" lvl="1" indent="-291465">
              <a:lnSpc>
                <a:spcPts val="6759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check a page with the checklist (Who? New? Date? Source? Advertisement?)</a:t>
            </a:r>
            <a:endParaRPr lang="en-US" sz="48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583565" lvl="1" indent="-291465" algn="l">
              <a:lnSpc>
                <a:spcPts val="6759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briefly explain why the site is good.</a:t>
            </a:r>
            <a:endParaRPr lang="en-US" sz="48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765134" y="4553121"/>
            <a:ext cx="2901866" cy="2801620"/>
          </a:xfrm>
          <a:custGeom>
            <a:avLst/>
            <a:gdLst/>
            <a:ahLst/>
            <a:cxnLst/>
            <a:rect l="l" t="t" r="r" b="b"/>
            <a:pathLst>
              <a:path w="2901866" h="2801620">
                <a:moveTo>
                  <a:pt x="0" y="0"/>
                </a:moveTo>
                <a:lnTo>
                  <a:pt x="2901866" y="0"/>
                </a:lnTo>
                <a:lnTo>
                  <a:pt x="2901866" y="2801619"/>
                </a:lnTo>
                <a:lnTo>
                  <a:pt x="0" y="280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1029657" y="1255695"/>
            <a:ext cx="11548939" cy="1760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97"/>
              </a:lnSpc>
            </a:pPr>
            <a:r>
              <a:rPr lang="en-US" sz="4800" b="1" dirty="0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After completing the session you will be able to: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03797" y="283564"/>
            <a:ext cx="7217574" cy="46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6"/>
              </a:lnSpc>
            </a:pPr>
            <a:r>
              <a:rPr lang="en-US" sz="3041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5.2 FIND GOOD HEALTH INFORMATION: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03797" y="741721"/>
            <a:ext cx="102427" cy="47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6"/>
              </a:lnSpc>
            </a:pPr>
            <a:r>
              <a:rPr lang="en-US" sz="304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95131" y="741721"/>
            <a:ext cx="6168938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06"/>
              </a:lnSpc>
            </a:pPr>
            <a:r>
              <a:rPr lang="en-US" sz="3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 THE ID HEALTH CATALOGUE</a:t>
            </a:r>
            <a:endParaRPr lang="en-US" sz="304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200" y="8172450"/>
            <a:ext cx="1671638" cy="1828800"/>
          </a:xfrm>
          <a:custGeom>
            <a:avLst/>
            <a:gdLst/>
            <a:ahLst/>
            <a:cxnLst/>
            <a:rect l="l" t="t" r="r" b="b"/>
            <a:pathLst>
              <a:path w="1671638" h="1828800">
                <a:moveTo>
                  <a:pt x="0" y="0"/>
                </a:moveTo>
                <a:lnTo>
                  <a:pt x="1671638" y="0"/>
                </a:lnTo>
                <a:lnTo>
                  <a:pt x="1671638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5" t="-808475" r="-1470963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2522551" y="1843088"/>
            <a:ext cx="3214688" cy="3300412"/>
          </a:xfrm>
          <a:custGeom>
            <a:avLst/>
            <a:gdLst/>
            <a:ahLst/>
            <a:cxnLst/>
            <a:rect l="l" t="t" r="r" b="b"/>
            <a:pathLst>
              <a:path w="3214688" h="3300412">
                <a:moveTo>
                  <a:pt x="0" y="0"/>
                </a:moveTo>
                <a:lnTo>
                  <a:pt x="3214688" y="0"/>
                </a:lnTo>
                <a:lnTo>
                  <a:pt x="3214688" y="3300412"/>
                </a:lnTo>
                <a:lnTo>
                  <a:pt x="0" y="33004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14946816" y="4834791"/>
            <a:ext cx="2636747" cy="5141013"/>
            <a:chOff x="0" y="0"/>
            <a:chExt cx="3515662" cy="68546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5662" cy="6854684"/>
            </a:xfrm>
            <a:custGeom>
              <a:avLst/>
              <a:gdLst/>
              <a:ahLst/>
              <a:cxnLst/>
              <a:rect l="l" t="t" r="r" b="b"/>
              <a:pathLst>
                <a:path w="3515662" h="6854684">
                  <a:moveTo>
                    <a:pt x="0" y="0"/>
                  </a:moveTo>
                  <a:lnTo>
                    <a:pt x="3515662" y="0"/>
                  </a:lnTo>
                  <a:lnTo>
                    <a:pt x="3515662" y="6854684"/>
                  </a:lnTo>
                  <a:lnTo>
                    <a:pt x="0" y="685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Freeform 6"/>
            <p:cNvSpPr/>
            <p:nvPr/>
          </p:nvSpPr>
          <p:spPr>
            <a:xfrm>
              <a:off x="384944" y="2430535"/>
              <a:ext cx="2745774" cy="490807"/>
            </a:xfrm>
            <a:custGeom>
              <a:avLst/>
              <a:gdLst/>
              <a:ahLst/>
              <a:cxnLst/>
              <a:rect l="l" t="t" r="r" b="b"/>
              <a:pathLst>
                <a:path w="2745774" h="490807">
                  <a:moveTo>
                    <a:pt x="0" y="0"/>
                  </a:moveTo>
                  <a:lnTo>
                    <a:pt x="2745774" y="0"/>
                  </a:lnTo>
                  <a:lnTo>
                    <a:pt x="2745774" y="490808"/>
                  </a:lnTo>
                  <a:lnTo>
                    <a:pt x="0" y="490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30600" y="1590213"/>
            <a:ext cx="11334374" cy="86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16"/>
              </a:lnSpc>
            </a:pPr>
            <a:r>
              <a:rPr lang="en-US" sz="4800" b="1" dirty="0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is the ID-HEALTH catalog?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47012" y="2850391"/>
            <a:ext cx="11354384" cy="2961640"/>
            <a:chOff x="0" y="-342900"/>
            <a:chExt cx="15139179" cy="3948855"/>
          </a:xfrm>
        </p:grpSpPr>
        <p:sp>
          <p:nvSpPr>
            <p:cNvPr id="9" name="TextBox 9"/>
            <p:cNvSpPr txBox="1"/>
            <p:nvPr/>
          </p:nvSpPr>
          <p:spPr>
            <a:xfrm>
              <a:off x="3544655" y="1084684"/>
              <a:ext cx="120575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n-US" sz="4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621069"/>
              <a:ext cx="15139179" cy="9848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/>
              <a:r>
                <a:rPr lang="en-US" sz="4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The catalog is a tool to help you search.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42900"/>
              <a:ext cx="12835827" cy="2954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/>
              <a:r>
                <a:rPr lang="en-US" sz="4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The catalog is a list of verified health websites.</a:t>
              </a:r>
            </a:p>
            <a:p>
              <a:pPr marL="0" lvl="0" indent="0" algn="just"/>
              <a:r>
                <a:rPr lang="en-US" sz="4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You can find topics quickly.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280581" y="6512593"/>
            <a:ext cx="2636747" cy="1994849"/>
          </a:xfrm>
          <a:custGeom>
            <a:avLst/>
            <a:gdLst/>
            <a:ahLst/>
            <a:cxnLst/>
            <a:rect l="l" t="t" r="r" b="b"/>
            <a:pathLst>
              <a:path w="1126020" h="807244">
                <a:moveTo>
                  <a:pt x="0" y="0"/>
                </a:moveTo>
                <a:lnTo>
                  <a:pt x="1126020" y="0"/>
                </a:lnTo>
                <a:lnTo>
                  <a:pt x="1126020" y="807243"/>
                </a:lnTo>
                <a:lnTo>
                  <a:pt x="0" y="8072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526" b="-752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TextBox 13"/>
          <p:cNvSpPr txBox="1"/>
          <p:nvPr/>
        </p:nvSpPr>
        <p:spPr>
          <a:xfrm>
            <a:off x="2414205" y="6750204"/>
            <a:ext cx="4211002" cy="793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6631"/>
              </a:lnSpc>
            </a:pPr>
            <a:r>
              <a:rPr lang="en-US" sz="4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Important: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14600" y="7422024"/>
            <a:ext cx="12564792" cy="186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03"/>
              </a:lnSpc>
            </a:pPr>
            <a:r>
              <a:rPr lang="en-US" sz="4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catalog does not provide a diagnosis. </a:t>
            </a:r>
            <a:endParaRPr lang="en-US" sz="4800" dirty="0">
              <a:sym typeface="Open Sans Bold"/>
            </a:endParaRPr>
          </a:p>
          <a:p>
            <a:pPr marL="0" lvl="0" indent="0" algn="l">
              <a:lnSpc>
                <a:spcPts val="7603"/>
              </a:lnSpc>
            </a:pPr>
            <a:r>
              <a:rPr lang="en-US" sz="4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It does not replace a doctor.</a:t>
            </a:r>
            <a:endParaRPr lang="en-US" sz="4800" dirty="0"/>
          </a:p>
        </p:txBody>
      </p:sp>
      <p:sp>
        <p:nvSpPr>
          <p:cNvPr id="15" name="TextBox 15"/>
          <p:cNvSpPr txBox="1"/>
          <p:nvPr/>
        </p:nvSpPr>
        <p:spPr>
          <a:xfrm>
            <a:off x="10892404" y="311196"/>
            <a:ext cx="7214416" cy="46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3"/>
              </a:lnSpc>
            </a:pPr>
            <a:r>
              <a:rPr lang="en-US" sz="3041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5.2 FIND GOOD HEALTH INFORMATION: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92404" y="768768"/>
            <a:ext cx="102427" cy="47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3"/>
              </a:lnSpc>
            </a:pPr>
            <a:r>
              <a:rPr lang="en-US" sz="304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07724" y="787818"/>
            <a:ext cx="6248695" cy="462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03"/>
              </a:lnSpc>
            </a:pPr>
            <a:r>
              <a:rPr lang="en-US" sz="3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 THE ID HEALTH CATALOGUE</a:t>
            </a:r>
            <a:endParaRPr lang="en-US" sz="304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200" y="8172450"/>
            <a:ext cx="1671638" cy="1828800"/>
          </a:xfrm>
          <a:custGeom>
            <a:avLst/>
            <a:gdLst/>
            <a:ahLst/>
            <a:cxnLst/>
            <a:rect l="l" t="t" r="r" b="b"/>
            <a:pathLst>
              <a:path w="1671638" h="1828800">
                <a:moveTo>
                  <a:pt x="0" y="0"/>
                </a:moveTo>
                <a:lnTo>
                  <a:pt x="1671638" y="0"/>
                </a:lnTo>
                <a:lnTo>
                  <a:pt x="1671638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5" t="-808475" r="-1470963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5757862" y="2300288"/>
            <a:ext cx="6772275" cy="6886575"/>
          </a:xfrm>
          <a:custGeom>
            <a:avLst/>
            <a:gdLst/>
            <a:ahLst/>
            <a:cxnLst/>
            <a:rect l="l" t="t" r="r" b="b"/>
            <a:pathLst>
              <a:path w="6772275" h="6886575">
                <a:moveTo>
                  <a:pt x="0" y="0"/>
                </a:moveTo>
                <a:lnTo>
                  <a:pt x="6772276" y="0"/>
                </a:lnTo>
                <a:lnTo>
                  <a:pt x="6772276" y="6886574"/>
                </a:lnTo>
                <a:lnTo>
                  <a:pt x="0" y="68865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1030600" y="1514013"/>
            <a:ext cx="4080339" cy="924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70"/>
              </a:lnSpc>
            </a:pPr>
            <a:r>
              <a:rPr lang="en-US" sz="5407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catalog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03797" y="283564"/>
            <a:ext cx="7217574" cy="46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6"/>
              </a:lnSpc>
            </a:pPr>
            <a:r>
              <a:rPr lang="en-US" sz="3041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5.2 FIND GOOD HEALTH INFORMATION: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03797" y="741721"/>
            <a:ext cx="102427" cy="47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6"/>
              </a:lnSpc>
            </a:pPr>
            <a:r>
              <a:rPr lang="en-US" sz="304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218931" y="741721"/>
            <a:ext cx="6245138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06"/>
              </a:lnSpc>
            </a:pPr>
            <a:r>
              <a:rPr lang="en-US" sz="3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 THE ID HEALTH CATALOGUE</a:t>
            </a:r>
            <a:endParaRPr lang="en-US" sz="304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200" y="8172450"/>
            <a:ext cx="1671638" cy="1828800"/>
          </a:xfrm>
          <a:custGeom>
            <a:avLst/>
            <a:gdLst/>
            <a:ahLst/>
            <a:cxnLst/>
            <a:rect l="l" t="t" r="r" b="b"/>
            <a:pathLst>
              <a:path w="1671638" h="1828800">
                <a:moveTo>
                  <a:pt x="0" y="0"/>
                </a:moveTo>
                <a:lnTo>
                  <a:pt x="1671638" y="0"/>
                </a:lnTo>
                <a:lnTo>
                  <a:pt x="1671638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5" t="-808475" r="-1470963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0603797" y="455971"/>
            <a:ext cx="102427" cy="764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8"/>
              </a:lnSpc>
            </a:pPr>
            <a:r>
              <a:rPr lang="en-US" sz="304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30600" y="1266363"/>
            <a:ext cx="9571668" cy="122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723"/>
              </a:lnSpc>
            </a:pPr>
            <a:r>
              <a:rPr lang="en-US" sz="4800" b="1" dirty="0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Live demo: Step by step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41151" y="3708355"/>
            <a:ext cx="12743497" cy="2418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24"/>
              </a:lnSpc>
            </a:pPr>
            <a:r>
              <a:rPr lang="en-US" sz="4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Open the ID-HEALTH catalogue. </a:t>
            </a:r>
            <a:endParaRPr lang="en-US" sz="4800" dirty="0">
              <a:sym typeface="Open Sans"/>
            </a:endParaRPr>
          </a:p>
          <a:p>
            <a:pPr>
              <a:lnSpc>
                <a:spcPts val="6423"/>
              </a:lnSpc>
            </a:pPr>
            <a:r>
              <a:rPr lang="en-US" sz="4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Enter a search term. For example: cough. </a:t>
            </a:r>
            <a:endParaRPr lang="en-US" sz="4800" dirty="0">
              <a:solidFill>
                <a:srgbClr val="000000"/>
              </a:solidFill>
              <a:latin typeface="Calibri"/>
              <a:ea typeface="Calibri"/>
              <a:cs typeface="Calibri"/>
              <a:sym typeface="Open Sans"/>
            </a:endParaRPr>
          </a:p>
          <a:p>
            <a:pPr>
              <a:lnSpc>
                <a:spcPts val="6423"/>
              </a:lnSpc>
            </a:pPr>
            <a:r>
              <a:rPr lang="en-US" sz="4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 Click on a result.</a:t>
            </a:r>
            <a:endParaRPr lang="en-US" sz="4800" dirty="0">
              <a:ea typeface="Calibri"/>
              <a:cs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0600" y="6178798"/>
            <a:ext cx="15283850" cy="1595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24"/>
              </a:lnSpc>
            </a:pPr>
            <a:r>
              <a:rPr lang="en-US" sz="4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4. We check the page with the checklist. </a:t>
            </a:r>
            <a:endParaRPr lang="en-US" sz="4800" dirty="0">
              <a:sym typeface="Open Sans"/>
            </a:endParaRPr>
          </a:p>
          <a:p>
            <a:pPr marL="0" lvl="0" indent="0" algn="l">
              <a:lnSpc>
                <a:spcPts val="6423"/>
              </a:lnSpc>
            </a:pPr>
            <a:r>
              <a:rPr lang="en-US" sz="4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5. Then each person tries it themselves on the device</a:t>
            </a:r>
            <a:r>
              <a:rPr lang="en-US" sz="2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10603797" y="283564"/>
            <a:ext cx="7217574" cy="46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6"/>
              </a:lnSpc>
            </a:pPr>
            <a:r>
              <a:rPr lang="en-US" sz="3041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5.2 FIND GOOD HEALTH INFORMATION: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52268" y="760771"/>
            <a:ext cx="6213800" cy="462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06"/>
              </a:lnSpc>
            </a:pPr>
            <a:r>
              <a:rPr lang="en-US" sz="3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USE THE ID HEALTH CATALOGUE</a:t>
            </a:r>
            <a:endParaRPr lang="en-US" sz="304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829321" y="1866900"/>
            <a:ext cx="2636747" cy="4896037"/>
            <a:chOff x="0" y="0"/>
            <a:chExt cx="3515662" cy="685468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15662" cy="6854684"/>
            </a:xfrm>
            <a:custGeom>
              <a:avLst/>
              <a:gdLst/>
              <a:ahLst/>
              <a:cxnLst/>
              <a:rect l="l" t="t" r="r" b="b"/>
              <a:pathLst>
                <a:path w="3515662" h="6854684">
                  <a:moveTo>
                    <a:pt x="0" y="0"/>
                  </a:moveTo>
                  <a:lnTo>
                    <a:pt x="3515662" y="0"/>
                  </a:lnTo>
                  <a:lnTo>
                    <a:pt x="3515662" y="6854684"/>
                  </a:lnTo>
                  <a:lnTo>
                    <a:pt x="0" y="685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84944" y="2430535"/>
              <a:ext cx="2745774" cy="490807"/>
            </a:xfrm>
            <a:custGeom>
              <a:avLst/>
              <a:gdLst/>
              <a:ahLst/>
              <a:cxnLst/>
              <a:rect l="l" t="t" r="r" b="b"/>
              <a:pathLst>
                <a:path w="2745774" h="490807">
                  <a:moveTo>
                    <a:pt x="0" y="0"/>
                  </a:moveTo>
                  <a:lnTo>
                    <a:pt x="2745774" y="0"/>
                  </a:lnTo>
                  <a:lnTo>
                    <a:pt x="2745774" y="490808"/>
                  </a:lnTo>
                  <a:lnTo>
                    <a:pt x="0" y="490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b9d58-91f2-4d29-8dac-40d1d1ebed7d">
      <Terms xmlns="http://schemas.microsoft.com/office/infopath/2007/PartnerControls"/>
    </lcf76f155ced4ddcb4097134ff3c332f>
    <TaxCatchAll xmlns="ec166e02-4614-4a57-9412-a898d5bb7a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1AC75F8B7B794F85269DC7226EC003" ma:contentTypeVersion="13" ma:contentTypeDescription="Ein neues Dokument erstellen." ma:contentTypeScope="" ma:versionID="8c22124cae7fb9bc2df0bf4b052718cb">
  <xsd:schema xmlns:xsd="http://www.w3.org/2001/XMLSchema" xmlns:xs="http://www.w3.org/2001/XMLSchema" xmlns:p="http://schemas.microsoft.com/office/2006/metadata/properties" xmlns:ns2="ab5b9d58-91f2-4d29-8dac-40d1d1ebed7d" xmlns:ns3="ec166e02-4614-4a57-9412-a898d5bb7af9" targetNamespace="http://schemas.microsoft.com/office/2006/metadata/properties" ma:root="true" ma:fieldsID="baf3dee02ce1168ab08a59a192ed308b" ns2:_="" ns3:_="">
    <xsd:import namespace="ab5b9d58-91f2-4d29-8dac-40d1d1ebed7d"/>
    <xsd:import namespace="ec166e02-4614-4a57-9412-a898d5bb7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9d58-91f2-4d29-8dac-40d1d1ebe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edef787-5e0f-4157-8463-14f7453d47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66e02-4614-4a57-9412-a898d5bb7a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5871ec-b9b0-4dc7-871a-d03ee1d7d02c}" ma:internalName="TaxCatchAll" ma:showField="CatchAllData" ma:web="ec166e02-4614-4a57-9412-a898d5bb7a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54203A-4846-48DD-8E20-4C51A505DB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8C8696-F61D-4D30-9004-58DC529B8460}">
  <ds:schemaRefs>
    <ds:schemaRef ds:uri="http://purl.org/dc/elements/1.1/"/>
    <ds:schemaRef ds:uri="http://purl.org/dc/terms/"/>
    <ds:schemaRef ds:uri="http://schemas.openxmlformats.org/package/2006/metadata/core-properties"/>
    <ds:schemaRef ds:uri="ab5b9d58-91f2-4d29-8dac-40d1d1ebed7d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ec166e02-4614-4a57-9412-a898d5bb7af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42931F-0F4F-4F20-9ED9-A2CB3CA67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5b9d58-91f2-4d29-8dac-40d1d1ebed7d"/>
    <ds:schemaRef ds:uri="ec166e02-4614-4a57-9412-a898d5bb7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Custom</PresentationFormat>
  <Paragraphs>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3_DHTA_5.2_en</dc:title>
  <cp:lastModifiedBy>Jenny Wielga</cp:lastModifiedBy>
  <cp:revision>127</cp:revision>
  <dcterms:created xsi:type="dcterms:W3CDTF">2006-08-16T00:00:00Z</dcterms:created>
  <dcterms:modified xsi:type="dcterms:W3CDTF">2026-02-10T08:57:53Z</dcterms:modified>
  <dc:identifier>DAG7mmHP_XA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0x0101006F1AC75F8B7B794F85269DC7226EC003</vt:lpwstr>
  </property>
  <property fmtid="{D5CDD505-2E9C-101B-9397-08002B2CF9AE}" pid="3" name="MediaServiceImageTags">
    <vt:lpwstr/>
  </property>
</Properties>
</file>