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2" r:id="rId2"/>
    <p:sldId id="295" r:id="rId3"/>
    <p:sldId id="296" r:id="rId4"/>
  </p:sldIdLst>
  <p:sldSz cx="12192000" cy="6858000"/>
  <p:notesSz cx="6858000" cy="9144000"/>
  <p:custDataLst>
    <p:tags r:id="rId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79"/>
    <a:srgbClr val="032B5C"/>
    <a:srgbClr val="C8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D7EED7-794E-414E-9D4A-1B5124C05975}" v="188" dt="2025-11-28T14:45:55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2" autoAdjust="0"/>
    <p:restoredTop sz="77372" autoAdjust="0"/>
  </p:normalViewPr>
  <p:slideViewPr>
    <p:cSldViewPr snapToGrid="0">
      <p:cViewPr varScale="1">
        <p:scale>
          <a:sx n="81" d="100"/>
          <a:sy n="81" d="100"/>
        </p:scale>
        <p:origin x="160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alaouras" userId="25e8755020fc1734" providerId="LiveId" clId="{63F8D67B-A8BB-4E49-A40D-C1BC24EFDE5E}"/>
    <pc:docChg chg="undo custSel addSld delSld modSld">
      <pc:chgData name="Pantelis Balaouras" userId="25e8755020fc1734" providerId="LiveId" clId="{63F8D67B-A8BB-4E49-A40D-C1BC24EFDE5E}" dt="2025-11-28T16:16:23.104" v="396" actId="14100"/>
      <pc:docMkLst>
        <pc:docMk/>
      </pc:docMkLst>
      <pc:sldChg chg="del">
        <pc:chgData name="Pantelis Balaouras" userId="25e8755020fc1734" providerId="LiveId" clId="{63F8D67B-A8BB-4E49-A40D-C1BC24EFDE5E}" dt="2025-11-28T14:46:35.853" v="387" actId="47"/>
        <pc:sldMkLst>
          <pc:docMk/>
          <pc:sldMk cId="2171947686" sldId="270"/>
        </pc:sldMkLst>
      </pc:sldChg>
      <pc:sldChg chg="del">
        <pc:chgData name="Pantelis Balaouras" userId="25e8755020fc1734" providerId="LiveId" clId="{63F8D67B-A8BB-4E49-A40D-C1BC24EFDE5E}" dt="2025-11-28T14:46:35.853" v="387" actId="47"/>
        <pc:sldMkLst>
          <pc:docMk/>
          <pc:sldMk cId="2444823132" sldId="271"/>
        </pc:sldMkLst>
      </pc:sldChg>
      <pc:sldChg chg="addSp delSp modSp mod">
        <pc:chgData name="Pantelis Balaouras" userId="25e8755020fc1734" providerId="LiveId" clId="{63F8D67B-A8BB-4E49-A40D-C1BC24EFDE5E}" dt="2025-11-28T16:16:23.104" v="396" actId="14100"/>
        <pc:sldMkLst>
          <pc:docMk/>
          <pc:sldMk cId="1697685371" sldId="272"/>
        </pc:sldMkLst>
        <pc:spChg chg="del mod">
          <ac:chgData name="Pantelis Balaouras" userId="25e8755020fc1734" providerId="LiveId" clId="{63F8D67B-A8BB-4E49-A40D-C1BC24EFDE5E}" dt="2025-11-28T11:54:21.876" v="16" actId="478"/>
          <ac:spMkLst>
            <pc:docMk/>
            <pc:sldMk cId="1697685371" sldId="272"/>
            <ac:spMk id="5" creationId="{2F0AD023-4900-8D90-2A13-EDCAC3B8CACE}"/>
          </ac:spMkLst>
        </pc:spChg>
        <pc:spChg chg="mod">
          <ac:chgData name="Pantelis Balaouras" userId="25e8755020fc1734" providerId="LiveId" clId="{63F8D67B-A8BB-4E49-A40D-C1BC24EFDE5E}" dt="2025-11-28T11:53:56.891" v="12" actId="20577"/>
          <ac:spMkLst>
            <pc:docMk/>
            <pc:sldMk cId="1697685371" sldId="272"/>
            <ac:spMk id="6" creationId="{C0EBD349-F1E3-464D-20D5-290DE60EFE95}"/>
          </ac:spMkLst>
        </pc:spChg>
        <pc:spChg chg="del">
          <ac:chgData name="Pantelis Balaouras" userId="25e8755020fc1734" providerId="LiveId" clId="{63F8D67B-A8BB-4E49-A40D-C1BC24EFDE5E}" dt="2025-11-28T11:54:17.941" v="14" actId="478"/>
          <ac:spMkLst>
            <pc:docMk/>
            <pc:sldMk cId="1697685371" sldId="272"/>
            <ac:spMk id="11" creationId="{E3F31AE9-DE0B-7F55-A6FC-3BFED0E1661A}"/>
          </ac:spMkLst>
        </pc:spChg>
        <pc:picChg chg="del">
          <ac:chgData name="Pantelis Balaouras" userId="25e8755020fc1734" providerId="LiveId" clId="{63F8D67B-A8BB-4E49-A40D-C1BC24EFDE5E}" dt="2025-11-28T11:54:13.307" v="13" actId="478"/>
          <ac:picMkLst>
            <pc:docMk/>
            <pc:sldMk cId="1697685371" sldId="272"/>
            <ac:picMk id="3" creationId="{E22694FA-F40A-7A75-255E-B7FBDC13419F}"/>
          </ac:picMkLst>
        </pc:picChg>
        <pc:picChg chg="add mod">
          <ac:chgData name="Pantelis Balaouras" userId="25e8755020fc1734" providerId="LiveId" clId="{63F8D67B-A8BB-4E49-A40D-C1BC24EFDE5E}" dt="2025-11-28T16:16:23.104" v="396" actId="14100"/>
          <ac:picMkLst>
            <pc:docMk/>
            <pc:sldMk cId="1697685371" sldId="272"/>
            <ac:picMk id="13" creationId="{B8355956-37AF-EB7F-B8D6-46980A6AB21D}"/>
          </ac:picMkLst>
        </pc:picChg>
      </pc:sldChg>
      <pc:sldChg chg="del">
        <pc:chgData name="Pantelis Balaouras" userId="25e8755020fc1734" providerId="LiveId" clId="{63F8D67B-A8BB-4E49-A40D-C1BC24EFDE5E}" dt="2025-11-28T14:46:35.853" v="387" actId="47"/>
        <pc:sldMkLst>
          <pc:docMk/>
          <pc:sldMk cId="812826974" sldId="273"/>
        </pc:sldMkLst>
      </pc:sldChg>
      <pc:sldChg chg="del">
        <pc:chgData name="Pantelis Balaouras" userId="25e8755020fc1734" providerId="LiveId" clId="{63F8D67B-A8BB-4E49-A40D-C1BC24EFDE5E}" dt="2025-11-28T14:46:35.853" v="387" actId="47"/>
        <pc:sldMkLst>
          <pc:docMk/>
          <pc:sldMk cId="2143527768" sldId="291"/>
        </pc:sldMkLst>
      </pc:sldChg>
      <pc:sldChg chg="del">
        <pc:chgData name="Pantelis Balaouras" userId="25e8755020fc1734" providerId="LiveId" clId="{63F8D67B-A8BB-4E49-A40D-C1BC24EFDE5E}" dt="2025-11-28T14:46:35.853" v="387" actId="47"/>
        <pc:sldMkLst>
          <pc:docMk/>
          <pc:sldMk cId="666433525" sldId="292"/>
        </pc:sldMkLst>
      </pc:sldChg>
      <pc:sldChg chg="del">
        <pc:chgData name="Pantelis Balaouras" userId="25e8755020fc1734" providerId="LiveId" clId="{63F8D67B-A8BB-4E49-A40D-C1BC24EFDE5E}" dt="2025-11-28T14:46:35.853" v="387" actId="47"/>
        <pc:sldMkLst>
          <pc:docMk/>
          <pc:sldMk cId="674763677" sldId="293"/>
        </pc:sldMkLst>
      </pc:sldChg>
      <pc:sldChg chg="del">
        <pc:chgData name="Pantelis Balaouras" userId="25e8755020fc1734" providerId="LiveId" clId="{63F8D67B-A8BB-4E49-A40D-C1BC24EFDE5E}" dt="2025-11-28T14:46:35.853" v="387" actId="47"/>
        <pc:sldMkLst>
          <pc:docMk/>
          <pc:sldMk cId="3510130587" sldId="294"/>
        </pc:sldMkLst>
      </pc:sldChg>
      <pc:sldChg chg="addSp delSp modSp new mod modAnim">
        <pc:chgData name="Pantelis Balaouras" userId="25e8755020fc1734" providerId="LiveId" clId="{63F8D67B-A8BB-4E49-A40D-C1BC24EFDE5E}" dt="2025-11-28T14:46:56.986" v="393" actId="20577"/>
        <pc:sldMkLst>
          <pc:docMk/>
          <pc:sldMk cId="202376821" sldId="295"/>
        </pc:sldMkLst>
        <pc:spChg chg="add mod">
          <ac:chgData name="Pantelis Balaouras" userId="25e8755020fc1734" providerId="LiveId" clId="{63F8D67B-A8BB-4E49-A40D-C1BC24EFDE5E}" dt="2025-11-28T14:32:50.940" v="175" actId="14100"/>
          <ac:spMkLst>
            <pc:docMk/>
            <pc:sldMk cId="202376821" sldId="295"/>
            <ac:spMk id="2" creationId="{EB5D4DB8-0AE0-88AA-1F5B-6BE9C2BF5E75}"/>
          </ac:spMkLst>
        </pc:spChg>
        <pc:spChg chg="add mod">
          <ac:chgData name="Pantelis Balaouras" userId="25e8755020fc1734" providerId="LiveId" clId="{63F8D67B-A8BB-4E49-A40D-C1BC24EFDE5E}" dt="2025-11-28T14:38:10.736" v="244" actId="120"/>
          <ac:spMkLst>
            <pc:docMk/>
            <pc:sldMk cId="202376821" sldId="295"/>
            <ac:spMk id="3" creationId="{49D67FEB-0FC9-8C3B-8F74-E8AB9C4180DA}"/>
          </ac:spMkLst>
        </pc:spChg>
        <pc:spChg chg="add mod">
          <ac:chgData name="Pantelis Balaouras" userId="25e8755020fc1734" providerId="LiveId" clId="{63F8D67B-A8BB-4E49-A40D-C1BC24EFDE5E}" dt="2025-11-28T14:32:55.093" v="176" actId="14100"/>
          <ac:spMkLst>
            <pc:docMk/>
            <pc:sldMk cId="202376821" sldId="295"/>
            <ac:spMk id="4" creationId="{00E85C88-927D-195F-5CAA-36A23FFF6254}"/>
          </ac:spMkLst>
        </pc:spChg>
        <pc:spChg chg="add mod">
          <ac:chgData name="Pantelis Balaouras" userId="25e8755020fc1734" providerId="LiveId" clId="{63F8D67B-A8BB-4E49-A40D-C1BC24EFDE5E}" dt="2025-11-28T14:38:13.526" v="245" actId="120"/>
          <ac:spMkLst>
            <pc:docMk/>
            <pc:sldMk cId="202376821" sldId="295"/>
            <ac:spMk id="5" creationId="{60524F65-D2EC-CD56-EDA3-39E28007CF2C}"/>
          </ac:spMkLst>
        </pc:spChg>
        <pc:spChg chg="add mod">
          <ac:chgData name="Pantelis Balaouras" userId="25e8755020fc1734" providerId="LiveId" clId="{63F8D67B-A8BB-4E49-A40D-C1BC24EFDE5E}" dt="2025-11-28T14:33:29.126" v="179" actId="14100"/>
          <ac:spMkLst>
            <pc:docMk/>
            <pc:sldMk cId="202376821" sldId="295"/>
            <ac:spMk id="6" creationId="{AAB9C292-47AD-16A3-04BC-71F64580CBA1}"/>
          </ac:spMkLst>
        </pc:spChg>
        <pc:spChg chg="add mod">
          <ac:chgData name="Pantelis Balaouras" userId="25e8755020fc1734" providerId="LiveId" clId="{63F8D67B-A8BB-4E49-A40D-C1BC24EFDE5E}" dt="2025-11-28T14:38:15.757" v="246" actId="120"/>
          <ac:spMkLst>
            <pc:docMk/>
            <pc:sldMk cId="202376821" sldId="295"/>
            <ac:spMk id="7" creationId="{D6BC4297-0F32-DF5A-18E2-552EDE4BD7A0}"/>
          </ac:spMkLst>
        </pc:spChg>
        <pc:spChg chg="add mod">
          <ac:chgData name="Pantelis Balaouras" userId="25e8755020fc1734" providerId="LiveId" clId="{63F8D67B-A8BB-4E49-A40D-C1BC24EFDE5E}" dt="2025-11-28T14:38:18.550" v="247" actId="120"/>
          <ac:spMkLst>
            <pc:docMk/>
            <pc:sldMk cId="202376821" sldId="295"/>
            <ac:spMk id="8" creationId="{7F7749CB-8664-3DE6-DC42-52FFD6DDD9C9}"/>
          </ac:spMkLst>
        </pc:spChg>
        <pc:spChg chg="add mod">
          <ac:chgData name="Pantelis Balaouras" userId="25e8755020fc1734" providerId="LiveId" clId="{63F8D67B-A8BB-4E49-A40D-C1BC24EFDE5E}" dt="2025-11-28T14:34:12.158" v="190" actId="14100"/>
          <ac:spMkLst>
            <pc:docMk/>
            <pc:sldMk cId="202376821" sldId="295"/>
            <ac:spMk id="9" creationId="{7F9EAEE8-1EEB-0002-2205-F2908CF0C3AB}"/>
          </ac:spMkLst>
        </pc:spChg>
        <pc:spChg chg="add mod">
          <ac:chgData name="Pantelis Balaouras" userId="25e8755020fc1734" providerId="LiveId" clId="{63F8D67B-A8BB-4E49-A40D-C1BC24EFDE5E}" dt="2025-11-28T14:38:21.408" v="248" actId="1076"/>
          <ac:spMkLst>
            <pc:docMk/>
            <pc:sldMk cId="202376821" sldId="295"/>
            <ac:spMk id="10" creationId="{98DDA5DB-EC87-BA30-D6E1-82CD85D8D49F}"/>
          </ac:spMkLst>
        </pc:spChg>
        <pc:spChg chg="add mod">
          <ac:chgData name="Pantelis Balaouras" userId="25e8755020fc1734" providerId="LiveId" clId="{63F8D67B-A8BB-4E49-A40D-C1BC24EFDE5E}" dt="2025-11-28T14:38:23.437" v="249" actId="1076"/>
          <ac:spMkLst>
            <pc:docMk/>
            <pc:sldMk cId="202376821" sldId="295"/>
            <ac:spMk id="11" creationId="{67E8A86B-22A0-89A9-0079-EFCE6704F721}"/>
          </ac:spMkLst>
        </pc:spChg>
        <pc:spChg chg="add mod">
          <ac:chgData name="Pantelis Balaouras" userId="25e8755020fc1734" providerId="LiveId" clId="{63F8D67B-A8BB-4E49-A40D-C1BC24EFDE5E}" dt="2025-11-28T14:46:56.986" v="393" actId="20577"/>
          <ac:spMkLst>
            <pc:docMk/>
            <pc:sldMk cId="202376821" sldId="295"/>
            <ac:spMk id="13" creationId="{7AEE8387-DD0F-2D9F-B55C-3B0E46BF80D1}"/>
          </ac:spMkLst>
        </pc:spChg>
        <pc:spChg chg="add del">
          <ac:chgData name="Pantelis Balaouras" userId="25e8755020fc1734" providerId="LiveId" clId="{63F8D67B-A8BB-4E49-A40D-C1BC24EFDE5E}" dt="2025-11-28T14:39:23.204" v="265" actId="478"/>
          <ac:spMkLst>
            <pc:docMk/>
            <pc:sldMk cId="202376821" sldId="295"/>
            <ac:spMk id="19" creationId="{0D924617-B6F7-8BBC-D97E-84FB4E51FC1F}"/>
          </ac:spMkLst>
        </pc:spChg>
        <pc:picChg chg="add mod">
          <ac:chgData name="Pantelis Balaouras" userId="25e8755020fc1734" providerId="LiveId" clId="{63F8D67B-A8BB-4E49-A40D-C1BC24EFDE5E}" dt="2025-11-28T14:37:44.420" v="242" actId="14100"/>
          <ac:picMkLst>
            <pc:docMk/>
            <pc:sldMk cId="202376821" sldId="295"/>
            <ac:picMk id="14" creationId="{5B36493F-0C83-AB85-B7AD-1BD7A5096592}"/>
          </ac:picMkLst>
        </pc:picChg>
        <pc:picChg chg="add mod modCrop">
          <ac:chgData name="Pantelis Balaouras" userId="25e8755020fc1734" providerId="LiveId" clId="{63F8D67B-A8BB-4E49-A40D-C1BC24EFDE5E}" dt="2025-11-28T14:37:37.340" v="241" actId="14100"/>
          <ac:picMkLst>
            <pc:docMk/>
            <pc:sldMk cId="202376821" sldId="295"/>
            <ac:picMk id="15" creationId="{4518713F-AEEF-C7A9-1D8C-AC794656AF65}"/>
          </ac:picMkLst>
        </pc:picChg>
        <pc:picChg chg="add mod modCrop">
          <ac:chgData name="Pantelis Balaouras" userId="25e8755020fc1734" providerId="LiveId" clId="{63F8D67B-A8BB-4E49-A40D-C1BC24EFDE5E}" dt="2025-11-28T14:37:31.939" v="240" actId="14100"/>
          <ac:picMkLst>
            <pc:docMk/>
            <pc:sldMk cId="202376821" sldId="295"/>
            <ac:picMk id="16" creationId="{9402B46D-A965-E315-FEAD-0C19667C2B96}"/>
          </ac:picMkLst>
        </pc:picChg>
        <pc:picChg chg="add mod modCrop">
          <ac:chgData name="Pantelis Balaouras" userId="25e8755020fc1734" providerId="LiveId" clId="{63F8D67B-A8BB-4E49-A40D-C1BC24EFDE5E}" dt="2025-11-28T14:37:48.426" v="243" actId="14100"/>
          <ac:picMkLst>
            <pc:docMk/>
            <pc:sldMk cId="202376821" sldId="295"/>
            <ac:picMk id="17" creationId="{18344220-FDE4-B1CB-E56F-4BEDF394A4CB}"/>
          </ac:picMkLst>
        </pc:picChg>
      </pc:sldChg>
      <pc:sldChg chg="addSp delSp modSp add mod delAnim">
        <pc:chgData name="Pantelis Balaouras" userId="25e8755020fc1734" providerId="LiveId" clId="{63F8D67B-A8BB-4E49-A40D-C1BC24EFDE5E}" dt="2025-11-28T14:47:00.950" v="394" actId="20577"/>
        <pc:sldMkLst>
          <pc:docMk/>
          <pc:sldMk cId="1677893540" sldId="296"/>
        </pc:sldMkLst>
        <pc:spChg chg="mod">
          <ac:chgData name="Pantelis Balaouras" userId="25e8755020fc1734" providerId="LiveId" clId="{63F8D67B-A8BB-4E49-A40D-C1BC24EFDE5E}" dt="2025-11-28T14:44:48.454" v="364" actId="255"/>
          <ac:spMkLst>
            <pc:docMk/>
            <pc:sldMk cId="1677893540" sldId="296"/>
            <ac:spMk id="2" creationId="{EFA5C5B4-18B9-C154-FB1C-8D2B5CA54F10}"/>
          </ac:spMkLst>
        </pc:spChg>
        <pc:spChg chg="mod">
          <ac:chgData name="Pantelis Balaouras" userId="25e8755020fc1734" providerId="LiveId" clId="{63F8D67B-A8BB-4E49-A40D-C1BC24EFDE5E}" dt="2025-11-28T14:44:48.454" v="364" actId="255"/>
          <ac:spMkLst>
            <pc:docMk/>
            <pc:sldMk cId="1677893540" sldId="296"/>
            <ac:spMk id="3" creationId="{CB48B699-DE3D-E197-DA29-C3BA8363DBDC}"/>
          </ac:spMkLst>
        </pc:spChg>
        <pc:spChg chg="mod">
          <ac:chgData name="Pantelis Balaouras" userId="25e8755020fc1734" providerId="LiveId" clId="{63F8D67B-A8BB-4E49-A40D-C1BC24EFDE5E}" dt="2025-11-28T14:44:48.454" v="364" actId="255"/>
          <ac:spMkLst>
            <pc:docMk/>
            <pc:sldMk cId="1677893540" sldId="296"/>
            <ac:spMk id="4" creationId="{7235B14C-3CCC-D152-AB5A-B2642634103B}"/>
          </ac:spMkLst>
        </pc:spChg>
        <pc:spChg chg="mod">
          <ac:chgData name="Pantelis Balaouras" userId="25e8755020fc1734" providerId="LiveId" clId="{63F8D67B-A8BB-4E49-A40D-C1BC24EFDE5E}" dt="2025-11-28T14:44:48.454" v="364" actId="255"/>
          <ac:spMkLst>
            <pc:docMk/>
            <pc:sldMk cId="1677893540" sldId="296"/>
            <ac:spMk id="5" creationId="{E92F1EEC-B7A6-D811-4F24-29EF111E672A}"/>
          </ac:spMkLst>
        </pc:spChg>
        <pc:spChg chg="mod">
          <ac:chgData name="Pantelis Balaouras" userId="25e8755020fc1734" providerId="LiveId" clId="{63F8D67B-A8BB-4E49-A40D-C1BC24EFDE5E}" dt="2025-11-28T14:44:48.454" v="364" actId="255"/>
          <ac:spMkLst>
            <pc:docMk/>
            <pc:sldMk cId="1677893540" sldId="296"/>
            <ac:spMk id="6" creationId="{4AEDCD00-B089-4430-2080-1BD46AADC237}"/>
          </ac:spMkLst>
        </pc:spChg>
        <pc:spChg chg="del">
          <ac:chgData name="Pantelis Balaouras" userId="25e8755020fc1734" providerId="LiveId" clId="{63F8D67B-A8BB-4E49-A40D-C1BC24EFDE5E}" dt="2025-11-28T14:40:10.814" v="268" actId="478"/>
          <ac:spMkLst>
            <pc:docMk/>
            <pc:sldMk cId="1677893540" sldId="296"/>
            <ac:spMk id="7" creationId="{7064BCD7-B6F5-FB71-8E6D-27EB5D7A80CD}"/>
          </ac:spMkLst>
        </pc:spChg>
        <pc:spChg chg="mod">
          <ac:chgData name="Pantelis Balaouras" userId="25e8755020fc1734" providerId="LiveId" clId="{63F8D67B-A8BB-4E49-A40D-C1BC24EFDE5E}" dt="2025-11-28T14:44:48.454" v="364" actId="255"/>
          <ac:spMkLst>
            <pc:docMk/>
            <pc:sldMk cId="1677893540" sldId="296"/>
            <ac:spMk id="8" creationId="{9C122DC3-C576-38F0-0E90-A78011DC23C9}"/>
          </ac:spMkLst>
        </pc:spChg>
        <pc:spChg chg="del">
          <ac:chgData name="Pantelis Balaouras" userId="25e8755020fc1734" providerId="LiveId" clId="{63F8D67B-A8BB-4E49-A40D-C1BC24EFDE5E}" dt="2025-11-28T14:40:08.841" v="267" actId="478"/>
          <ac:spMkLst>
            <pc:docMk/>
            <pc:sldMk cId="1677893540" sldId="296"/>
            <ac:spMk id="9" creationId="{B88E5555-4377-9E28-9FC7-71A468DFA089}"/>
          </ac:spMkLst>
        </pc:spChg>
        <pc:spChg chg="mod">
          <ac:chgData name="Pantelis Balaouras" userId="25e8755020fc1734" providerId="LiveId" clId="{63F8D67B-A8BB-4E49-A40D-C1BC24EFDE5E}" dt="2025-11-28T14:47:00.950" v="394" actId="20577"/>
          <ac:spMkLst>
            <pc:docMk/>
            <pc:sldMk cId="1677893540" sldId="296"/>
            <ac:spMk id="13" creationId="{679ECD2D-BADA-B7C0-F86F-8A67240E29D9}"/>
          </ac:spMkLst>
        </pc:spChg>
        <pc:picChg chg="add mod">
          <ac:chgData name="Pantelis Balaouras" userId="25e8755020fc1734" providerId="LiveId" clId="{63F8D67B-A8BB-4E49-A40D-C1BC24EFDE5E}" dt="2025-11-28T14:46:21.369" v="385" actId="1440"/>
          <ac:picMkLst>
            <pc:docMk/>
            <pc:sldMk cId="1677893540" sldId="296"/>
            <ac:picMk id="12" creationId="{278F409B-B0FF-C6B9-9287-5936A82D1044}"/>
          </ac:picMkLst>
        </pc:picChg>
        <pc:picChg chg="del mod">
          <ac:chgData name="Pantelis Balaouras" userId="25e8755020fc1734" providerId="LiveId" clId="{63F8D67B-A8BB-4E49-A40D-C1BC24EFDE5E}" dt="2025-11-28T14:44:55.309" v="366" actId="478"/>
          <ac:picMkLst>
            <pc:docMk/>
            <pc:sldMk cId="1677893540" sldId="296"/>
            <ac:picMk id="14" creationId="{2B9B9EB0-5433-EF6B-26D3-894C7D1359F5}"/>
          </ac:picMkLst>
        </pc:picChg>
        <pc:picChg chg="del mod">
          <ac:chgData name="Pantelis Balaouras" userId="25e8755020fc1734" providerId="LiveId" clId="{63F8D67B-A8BB-4E49-A40D-C1BC24EFDE5E}" dt="2025-11-28T14:44:52.983" v="365" actId="478"/>
          <ac:picMkLst>
            <pc:docMk/>
            <pc:sldMk cId="1677893540" sldId="296"/>
            <ac:picMk id="15" creationId="{EC8B3CAC-334D-DABD-14A8-C9984F80C138}"/>
          </ac:picMkLst>
        </pc:picChg>
        <pc:picChg chg="del mod">
          <ac:chgData name="Pantelis Balaouras" userId="25e8755020fc1734" providerId="LiveId" clId="{63F8D67B-A8BB-4E49-A40D-C1BC24EFDE5E}" dt="2025-11-28T14:44:57.291" v="367" actId="478"/>
          <ac:picMkLst>
            <pc:docMk/>
            <pc:sldMk cId="1677893540" sldId="296"/>
            <ac:picMk id="16" creationId="{64438ED2-8591-4688-F25A-FB9E7D13A266}"/>
          </ac:picMkLst>
        </pc:picChg>
        <pc:picChg chg="del">
          <ac:chgData name="Pantelis Balaouras" userId="25e8755020fc1734" providerId="LiveId" clId="{63F8D67B-A8BB-4E49-A40D-C1BC24EFDE5E}" dt="2025-11-28T14:40:12.425" v="269" actId="478"/>
          <ac:picMkLst>
            <pc:docMk/>
            <pc:sldMk cId="1677893540" sldId="296"/>
            <ac:picMk id="17" creationId="{DC80CE87-BF8F-5D67-371C-0A192A361AAE}"/>
          </ac:picMkLst>
        </pc:picChg>
        <pc:picChg chg="add mod modCrop">
          <ac:chgData name="Pantelis Balaouras" userId="25e8755020fc1734" providerId="LiveId" clId="{63F8D67B-A8BB-4E49-A40D-C1BC24EFDE5E}" dt="2025-11-28T14:46:16.942" v="384" actId="1440"/>
          <ac:picMkLst>
            <pc:docMk/>
            <pc:sldMk cId="1677893540" sldId="296"/>
            <ac:picMk id="18" creationId="{C947415B-B8D6-5889-D8FF-B5C5139EB57E}"/>
          </ac:picMkLst>
        </pc:picChg>
        <pc:picChg chg="add del mod">
          <ac:chgData name="Pantelis Balaouras" userId="25e8755020fc1734" providerId="LiveId" clId="{63F8D67B-A8BB-4E49-A40D-C1BC24EFDE5E}" dt="2025-11-28T14:45:24.802" v="373" actId="478"/>
          <ac:picMkLst>
            <pc:docMk/>
            <pc:sldMk cId="1677893540" sldId="296"/>
            <ac:picMk id="19" creationId="{3B843746-1B68-8A48-FCA4-1DF447A68D5E}"/>
          </ac:picMkLst>
        </pc:picChg>
        <pc:picChg chg="add mod">
          <ac:chgData name="Pantelis Balaouras" userId="25e8755020fc1734" providerId="LiveId" clId="{63F8D67B-A8BB-4E49-A40D-C1BC24EFDE5E}" dt="2025-11-28T14:46:25.181" v="386" actId="14100"/>
          <ac:picMkLst>
            <pc:docMk/>
            <pc:sldMk cId="1677893540" sldId="296"/>
            <ac:picMk id="20" creationId="{BEF6D9B4-A3CD-B060-3C16-0E7D33ACBE1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0D99CED-5742-4B2D-87B7-DC9A9415253F}" type="datetimeFigureOut">
              <a:rPr lang="el-GR" smtClean="0"/>
              <a:pPr/>
              <a:t>28/11/2025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28864C7-3637-46C8-87DC-E590609AC6B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929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864C7-3637-46C8-87DC-E590609AC6BD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475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B205E3-FE73-31A2-B930-DA6381067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7A16315-D4BE-2B5B-E33D-142AF0B55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C182019-1223-DF3B-87A4-77B9001A0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E6F8-9B77-4269-A12A-518C1183BDC0}" type="datetimeFigureOut">
              <a:rPr lang="el-GR" smtClean="0"/>
              <a:t>28/11/2025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662B22D-32F0-35CC-BD49-0D190216B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D539382-A264-06BA-C44F-8156804A5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CFBF-5174-4096-BACC-D7145D5BEC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525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4F170E-FB86-0D2E-5A37-7F7B2ECDC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751094F-CC4D-A3BE-86B9-58F5D6ECC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69205B9-55C8-4E59-DEAF-CA613DC44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E6F8-9B77-4269-A12A-518C1183BDC0}" type="datetimeFigureOut">
              <a:rPr lang="el-GR" smtClean="0"/>
              <a:t>28/11/2025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85A8092-E035-B5A5-184C-136BC5BE2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E262E51-DC01-EF84-C648-D4590E236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CFBF-5174-4096-BACC-D7145D5BEC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011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BEAA2E1-29D0-945F-4931-E3C0605CC7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0F388C1-9A57-3FAE-3666-3B1F0C5A5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13717AB-7C32-3742-35FC-6B6379611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E6F8-9B77-4269-A12A-518C1183BDC0}" type="datetimeFigureOut">
              <a:rPr lang="el-GR" smtClean="0"/>
              <a:t>28/11/2025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6763FE6-8F53-8E7F-4B0D-804D4E50D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A7EE995-C523-4D8F-250A-B6FAC9F4C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CFBF-5174-4096-BACC-D7145D5BEC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566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79EC91-155C-7044-77C7-F8F949C94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8054EC-526F-A5BF-6764-8DE479B8E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2F42414-F745-81F3-F243-35F50762F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E6F8-9B77-4269-A12A-518C1183BDC0}" type="datetimeFigureOut">
              <a:rPr lang="el-GR" smtClean="0"/>
              <a:t>28/11/2025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BD7EF3A-B28B-2522-7AC4-6FCF2A284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1C47F39-B5F1-ED37-E701-D46F912E6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CFBF-5174-4096-BACC-D7145D5BECC4}" type="slidenum">
              <a:rPr lang="el-GR" smtClean="0"/>
              <a:t>‹#›</a:t>
            </a:fld>
            <a:endParaRPr lang="el-GR"/>
          </a:p>
        </p:txBody>
      </p:sp>
      <p:pic>
        <p:nvPicPr>
          <p:cNvPr id="9" name="Grafik 14" descr="Ein Bild, das Schrift, Grafiken, Text, Logo enthält.&#10;&#10;Beschreibung automatisch generiert.">
            <a:extLst>
              <a:ext uri="{FF2B5EF4-FFF2-40B4-BE49-F238E27FC236}">
                <a16:creationId xmlns:a16="http://schemas.microsoft.com/office/drawing/2014/main" id="{B8F6D454-658E-2F15-7E42-83A2AEEDE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35" y="6005451"/>
            <a:ext cx="844008" cy="9337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6AE490-9BDD-D043-5176-FE058A13D23E}"/>
              </a:ext>
            </a:extLst>
          </p:cNvPr>
          <p:cNvSpPr txBox="1"/>
          <p:nvPr userDrawn="1"/>
        </p:nvSpPr>
        <p:spPr>
          <a:xfrm>
            <a:off x="7997952" y="0"/>
            <a:ext cx="4194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008379"/>
                </a:solidFill>
                <a:latin typeface="Calibri" panose="020F0502020204030204" pitchFamily="34" charset="0"/>
              </a:rPr>
              <a:t>2.2</a:t>
            </a:r>
            <a:r>
              <a:rPr 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b="0" dirty="0">
                <a:solidFill>
                  <a:srgbClr val="032B5C"/>
                </a:solidFill>
                <a:latin typeface="Calibri" panose="020F0502020204030204" pitchFamily="34" charset="0"/>
              </a:rPr>
              <a:t>Become familiar with digital devices</a:t>
            </a:r>
            <a:endParaRPr lang="el-G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2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E1F620-7E2B-987F-7EDD-9063EEE08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5AF2037-5F93-F817-D1E1-E79F0D768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8ADE5C4-27B6-D4ED-5A5A-06EFD3B78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E6F8-9B77-4269-A12A-518C1183BDC0}" type="datetimeFigureOut">
              <a:rPr lang="el-GR" smtClean="0"/>
              <a:t>28/11/2025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53124E2-B6B0-BB64-A5DC-B6624B85C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D53DD68-8592-F5B4-A0F0-CE70BA52C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CFBF-5174-4096-BACC-D7145D5BEC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380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2F8460-57EA-9E12-9E3D-3D1C20B38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4E4CEF-DA13-CE7B-3CD9-33E886CE1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06708A4-A5D2-CACE-E328-C09A7B3D2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88B7647-F30E-CB68-AF8F-90F3439CA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E6F8-9B77-4269-A12A-518C1183BDC0}" type="datetimeFigureOut">
              <a:rPr lang="el-GR" smtClean="0"/>
              <a:t>28/11/2025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7D44B63-0E2E-D5B0-583E-77E970C06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5D4E301-6B26-CDCF-7378-9A2B71E25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CFBF-5174-4096-BACC-D7145D5BECC4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FD58F3-1254-7674-E605-681F300584D3}"/>
              </a:ext>
            </a:extLst>
          </p:cNvPr>
          <p:cNvSpPr txBox="1"/>
          <p:nvPr userDrawn="1"/>
        </p:nvSpPr>
        <p:spPr>
          <a:xfrm>
            <a:off x="7997952" y="0"/>
            <a:ext cx="4194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008379"/>
                </a:solidFill>
                <a:latin typeface="Calibri" panose="020F0502020204030204" pitchFamily="34" charset="0"/>
              </a:rPr>
              <a:t>2.2</a:t>
            </a:r>
            <a:r>
              <a:rPr 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b="0" dirty="0">
                <a:solidFill>
                  <a:srgbClr val="032B5C"/>
                </a:solidFill>
                <a:latin typeface="Calibri" panose="020F0502020204030204" pitchFamily="34" charset="0"/>
              </a:rPr>
              <a:t>Become familiar with digital devices</a:t>
            </a:r>
            <a:endParaRPr lang="el-G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90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F4C102-0247-654D-992D-6D2E9AD09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46666BE-A9F4-C9CA-1FEC-0DE49DC67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4FD4171-4584-1C98-1250-B70D9C166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A650C29-249B-9313-71B9-9C7CA371A2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C519713-3FB9-E4F8-6A6A-81F92B75D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715632D-4AEA-7092-34D1-F8E81ED5E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E6F8-9B77-4269-A12A-518C1183BDC0}" type="datetimeFigureOut">
              <a:rPr lang="el-GR" smtClean="0"/>
              <a:t>28/11/2025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A42C56A-BC35-D391-29C4-58E941153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71BA930B-1F7F-7C6D-ABBD-CFC259F04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CFBF-5174-4096-BACC-D7145D5BECC4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40545D-036C-F461-EFCE-7685BB1F31DC}"/>
              </a:ext>
            </a:extLst>
          </p:cNvPr>
          <p:cNvSpPr txBox="1"/>
          <p:nvPr userDrawn="1"/>
        </p:nvSpPr>
        <p:spPr>
          <a:xfrm>
            <a:off x="7997952" y="0"/>
            <a:ext cx="4194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008379"/>
                </a:solidFill>
                <a:latin typeface="Calibri" panose="020F0502020204030204" pitchFamily="34" charset="0"/>
              </a:rPr>
              <a:t>2.2</a:t>
            </a:r>
            <a:r>
              <a:rPr 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b="0" dirty="0">
                <a:solidFill>
                  <a:srgbClr val="032B5C"/>
                </a:solidFill>
                <a:latin typeface="Calibri" panose="020F0502020204030204" pitchFamily="34" charset="0"/>
              </a:rPr>
              <a:t>Become familiar with digital devices</a:t>
            </a:r>
            <a:endParaRPr lang="el-G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8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A4C4AB-788D-A29C-E7A4-DBE0E1690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1FF7B397-0931-18FA-B573-9CC1125D0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E6F8-9B77-4269-A12A-518C1183BDC0}" type="datetimeFigureOut">
              <a:rPr lang="el-GR" smtClean="0"/>
              <a:t>28/11/2025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B0F1B7D-6A63-48A8-CFA8-1F9BC16B9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18C4E5A-DA22-A2BE-99DA-8A4EA344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CFBF-5174-4096-BACC-D7145D5BEC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039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9E04A75-FE4B-3DE8-3BB0-9197FB71E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E6F8-9B77-4269-A12A-518C1183BDC0}" type="datetimeFigureOut">
              <a:rPr lang="el-GR" smtClean="0"/>
              <a:t>28/11/2025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6FC09B2-CAF3-A448-9C05-37B7FD18C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7514BFF-FE0B-5472-745C-DC88813A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CFBF-5174-4096-BACC-D7145D5BEC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5872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A32B13-ABC4-0DEF-4508-5BE19B9E1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ECD20B-AD44-4B4F-0483-7597BC786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9E59F20-126C-6D57-BF90-D8F2A08D2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1603F5B-2C75-21DA-8F96-3FE980F7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E6F8-9B77-4269-A12A-518C1183BDC0}" type="datetimeFigureOut">
              <a:rPr lang="el-GR" smtClean="0"/>
              <a:t>28/11/2025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109CE61-04B0-FE05-42BA-227C652A6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20FFCDF-4940-3714-E7FE-46EC5607A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CFBF-5174-4096-BACC-D7145D5BEC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737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EE1A65-DFB8-5ADE-5231-6D2920AD7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49490515-ADA8-5E2A-B2DD-A86CB520DC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CD883E0-0B02-47BB-E0CC-4732BC672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9C17FD0-5334-B6DD-70F8-89EA3038D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E6F8-9B77-4269-A12A-518C1183BDC0}" type="datetimeFigureOut">
              <a:rPr lang="el-GR" smtClean="0"/>
              <a:t>28/11/2025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E948525-CE6E-4488-4D8E-47F98BC1D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3A05DDE-30AE-BCBD-1EE0-7406024E6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CFBF-5174-4096-BACC-D7145D5BEC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370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54DCD97-3406-C8D8-332C-4E5ECADEF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FE41428-FE0F-7496-173F-F968AFE3C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5AF96E6-75E9-A6E7-950D-15B49EC796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C555E6F8-9B77-4269-A12A-518C1183BDC0}" type="datetimeFigureOut">
              <a:rPr lang="el-GR" smtClean="0"/>
              <a:pPr/>
              <a:t>28/11/2025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19AB214-585B-7FD2-D77F-027D1BF29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9FF0E5C-5FC4-A4FA-F6FD-4F1471BDD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048CFBF-5174-4096-BACC-D7145D5BECC4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977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8379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8379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8379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8379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8379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8379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0EBD349-F1E3-464D-20D5-290DE60EFE95}"/>
              </a:ext>
            </a:extLst>
          </p:cNvPr>
          <p:cNvSpPr txBox="1"/>
          <p:nvPr/>
        </p:nvSpPr>
        <p:spPr>
          <a:xfrm>
            <a:off x="546267" y="2784011"/>
            <a:ext cx="44818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008379"/>
                </a:solidFill>
                <a:latin typeface="Calibri" panose="020F0502020204030204" pitchFamily="34" charset="0"/>
              </a:rPr>
              <a:t>Let's Play! </a:t>
            </a:r>
          </a:p>
          <a:p>
            <a:pPr algn="ctr"/>
            <a:r>
              <a:rPr lang="en-GB" sz="4400" i="1" dirty="0">
                <a:latin typeface="Calibri" panose="020F0502020204030204" pitchFamily="34" charset="0"/>
              </a:rPr>
              <a:t>Match the device</a:t>
            </a:r>
          </a:p>
          <a:p>
            <a:pPr algn="ctr"/>
            <a:r>
              <a:rPr lang="en-GB" sz="4400" i="1" dirty="0">
                <a:latin typeface="Calibri" panose="020F0502020204030204" pitchFamily="34" charset="0"/>
              </a:rPr>
              <a:t>to its main use</a:t>
            </a:r>
            <a:endParaRPr lang="en-US" sz="4000" i="1" dirty="0">
              <a:latin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60160B-9181-4B24-4DE9-69A628007C5B}"/>
              </a:ext>
            </a:extLst>
          </p:cNvPr>
          <p:cNvSpPr/>
          <p:nvPr/>
        </p:nvSpPr>
        <p:spPr>
          <a:xfrm>
            <a:off x="1443492" y="1239637"/>
            <a:ext cx="2687355" cy="1277932"/>
          </a:xfrm>
          <a:prstGeom prst="roundRect">
            <a:avLst/>
          </a:prstGeom>
          <a:solidFill>
            <a:srgbClr val="0083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Activity</a:t>
            </a:r>
            <a:endParaRPr lang="el-GR" sz="4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355956-37AF-EB7F-B8D6-46980A6AB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906" y="25816"/>
            <a:ext cx="5921827" cy="683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85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4">
            <a:extLst>
              <a:ext uri="{FF2B5EF4-FFF2-40B4-BE49-F238E27FC236}">
                <a16:creationId xmlns:a16="http://schemas.microsoft.com/office/drawing/2014/main" id="{EB5D4DB8-0AE0-88AA-1F5B-6BE9C2BF5E75}"/>
              </a:ext>
            </a:extLst>
          </p:cNvPr>
          <p:cNvSpPr/>
          <p:nvPr/>
        </p:nvSpPr>
        <p:spPr>
          <a:xfrm>
            <a:off x="2339439" y="2727406"/>
            <a:ext cx="3063834" cy="70133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Smartphone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Ορθογώνιο 9">
            <a:extLst>
              <a:ext uri="{FF2B5EF4-FFF2-40B4-BE49-F238E27FC236}">
                <a16:creationId xmlns:a16="http://schemas.microsoft.com/office/drawing/2014/main" id="{49D67FEB-0FC9-8C3B-8F74-E8AB9C4180DA}"/>
              </a:ext>
            </a:extLst>
          </p:cNvPr>
          <p:cNvSpPr/>
          <p:nvPr/>
        </p:nvSpPr>
        <p:spPr>
          <a:xfrm>
            <a:off x="5866410" y="2711612"/>
            <a:ext cx="5510150" cy="70133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Read a book or attend a virtual doctor's appointment on a screen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bigger than your phone's.</a:t>
            </a:r>
            <a:endParaRPr lang="de-A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Ορθογώνιο 10">
            <a:extLst>
              <a:ext uri="{FF2B5EF4-FFF2-40B4-BE49-F238E27FC236}">
                <a16:creationId xmlns:a16="http://schemas.microsoft.com/office/drawing/2014/main" id="{00E85C88-927D-195F-5CAA-36A23FFF6254}"/>
              </a:ext>
            </a:extLst>
          </p:cNvPr>
          <p:cNvSpPr/>
          <p:nvPr/>
        </p:nvSpPr>
        <p:spPr>
          <a:xfrm>
            <a:off x="2339439" y="3617582"/>
            <a:ext cx="3063834" cy="70133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Personal Computer 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Ορθογώνιο 11">
            <a:extLst>
              <a:ext uri="{FF2B5EF4-FFF2-40B4-BE49-F238E27FC236}">
                <a16:creationId xmlns:a16="http://schemas.microsoft.com/office/drawing/2014/main" id="{60524F65-D2EC-CD56-EDA3-39E28007CF2C}"/>
              </a:ext>
            </a:extLst>
          </p:cNvPr>
          <p:cNvSpPr/>
          <p:nvPr/>
        </p:nvSpPr>
        <p:spPr>
          <a:xfrm>
            <a:off x="5866410" y="3617582"/>
            <a:ext cx="5510150" cy="70133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Make a video call to a family member, send a text message, or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quickly search for an address.</a:t>
            </a:r>
            <a:endParaRPr lang="de-A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Ορθογώνιο 7">
            <a:extLst>
              <a:ext uri="{FF2B5EF4-FFF2-40B4-BE49-F238E27FC236}">
                <a16:creationId xmlns:a16="http://schemas.microsoft.com/office/drawing/2014/main" id="{AAB9C292-47AD-16A3-04BC-71F64580CBA1}"/>
              </a:ext>
            </a:extLst>
          </p:cNvPr>
          <p:cNvSpPr/>
          <p:nvPr/>
        </p:nvSpPr>
        <p:spPr>
          <a:xfrm>
            <a:off x="2339439" y="4566881"/>
            <a:ext cx="3071416" cy="70771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Tablet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Ορθογώνιο 8">
            <a:extLst>
              <a:ext uri="{FF2B5EF4-FFF2-40B4-BE49-F238E27FC236}">
                <a16:creationId xmlns:a16="http://schemas.microsoft.com/office/drawing/2014/main" id="{D6BC4297-0F32-DF5A-18E2-552EDE4BD7A0}"/>
              </a:ext>
            </a:extLst>
          </p:cNvPr>
          <p:cNvSpPr/>
          <p:nvPr/>
        </p:nvSpPr>
        <p:spPr>
          <a:xfrm>
            <a:off x="5866410" y="4559180"/>
            <a:ext cx="5510150" cy="70133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Check your heart rate and count your steps while you walk.</a:t>
            </a:r>
            <a:endParaRPr lang="de-A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Ορθογώνιο 13">
            <a:extLst>
              <a:ext uri="{FF2B5EF4-FFF2-40B4-BE49-F238E27FC236}">
                <a16:creationId xmlns:a16="http://schemas.microsoft.com/office/drawing/2014/main" id="{7F7749CB-8664-3DE6-DC42-52FFD6DDD9C9}"/>
              </a:ext>
            </a:extLst>
          </p:cNvPr>
          <p:cNvSpPr/>
          <p:nvPr/>
        </p:nvSpPr>
        <p:spPr>
          <a:xfrm>
            <a:off x="5866411" y="5506957"/>
            <a:ext cx="5617028" cy="65781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Write a long paper  or manage your medical records in detail.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Ορθογώνιο 14">
            <a:extLst>
              <a:ext uri="{FF2B5EF4-FFF2-40B4-BE49-F238E27FC236}">
                <a16:creationId xmlns:a16="http://schemas.microsoft.com/office/drawing/2014/main" id="{7F9EAEE8-1EEB-0002-2205-F2908CF0C3AB}"/>
              </a:ext>
            </a:extLst>
          </p:cNvPr>
          <p:cNvSpPr/>
          <p:nvPr/>
        </p:nvSpPr>
        <p:spPr>
          <a:xfrm>
            <a:off x="2339439" y="5475629"/>
            <a:ext cx="3071416" cy="70133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Smartwatch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DDA5DB-EC87-BA30-D6E1-82CD85D8D49F}"/>
              </a:ext>
            </a:extLst>
          </p:cNvPr>
          <p:cNvSpPr/>
          <p:nvPr/>
        </p:nvSpPr>
        <p:spPr>
          <a:xfrm>
            <a:off x="1144534" y="1701647"/>
            <a:ext cx="4258739" cy="701333"/>
          </a:xfrm>
          <a:prstGeom prst="rect">
            <a:avLst/>
          </a:prstGeom>
          <a:solidFill>
            <a:srgbClr val="0083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Column 1: Digital device</a:t>
            </a: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E8A86B-22A0-89A9-0079-EFCE6704F721}"/>
              </a:ext>
            </a:extLst>
          </p:cNvPr>
          <p:cNvSpPr/>
          <p:nvPr/>
        </p:nvSpPr>
        <p:spPr>
          <a:xfrm>
            <a:off x="5866410" y="1674261"/>
            <a:ext cx="5510151" cy="701333"/>
          </a:xfrm>
          <a:prstGeom prst="rect">
            <a:avLst/>
          </a:prstGeom>
          <a:solidFill>
            <a:srgbClr val="0083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Column 2: Main task</a:t>
            </a: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EE8387-DD0F-2D9F-B55C-3B0E46BF80D1}"/>
              </a:ext>
            </a:extLst>
          </p:cNvPr>
          <p:cNvSpPr txBox="1"/>
          <p:nvPr/>
        </p:nvSpPr>
        <p:spPr>
          <a:xfrm>
            <a:off x="1106601" y="256470"/>
            <a:ext cx="10269959" cy="1129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4200"/>
              </a:lnSpc>
              <a:buNone/>
            </a:pPr>
            <a:r>
              <a:rPr lang="en-GB" sz="2800" i="0" dirty="0">
                <a:solidFill>
                  <a:srgbClr val="0183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Your job is to match each Digital Device in Column 1 with the Main Task it is best used for in Column 2</a:t>
            </a:r>
          </a:p>
        </p:txBody>
      </p:sp>
      <p:pic>
        <p:nvPicPr>
          <p:cNvPr id="14" name="Εικόνα 12" descr="Εικόνα που περιέχει φορητός υπολογιστής, άτομο, υπολογιστής, φλιτζάνι του καφέ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5B36493F-0C83-AB85-B7AD-1BD7A5096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11905"/>
          <a:stretch/>
        </p:blipFill>
        <p:spPr>
          <a:xfrm>
            <a:off x="1144534" y="3617582"/>
            <a:ext cx="1203345" cy="846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Εικόνα 11" descr="Εικόνα που περιέχει κείμενο, άτομο, εσωτερικός χώρος, βιβλίο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4518713F-AEEF-C7A9-1D8C-AC794656A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1" t="17554" r="24677" b="12775"/>
          <a:stretch>
            <a:fillRect/>
          </a:stretch>
        </p:blipFill>
        <p:spPr>
          <a:xfrm>
            <a:off x="1258784" y="4461670"/>
            <a:ext cx="1060947" cy="947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Εικόνα 2" descr="Εικόνα που περιέχει άτομο, κινητό τηλέφωνο, γκάτζετ, φορητή συσκευή επικοινωνίας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9402B46D-A965-E315-FEAD-0C19667C2B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8" r="59323" b="23883"/>
          <a:stretch>
            <a:fillRect/>
          </a:stretch>
        </p:blipFill>
        <p:spPr>
          <a:xfrm>
            <a:off x="1376577" y="2624202"/>
            <a:ext cx="865553" cy="920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A close-up of a person's hands using a smart watch">
            <a:extLst>
              <a:ext uri="{FF2B5EF4-FFF2-40B4-BE49-F238E27FC236}">
                <a16:creationId xmlns:a16="http://schemas.microsoft.com/office/drawing/2014/main" id="{18344220-FDE4-B1CB-E56F-4BEDF394A4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9" t="34196" r="39361" b="23666"/>
          <a:stretch>
            <a:fillRect/>
          </a:stretch>
        </p:blipFill>
        <p:spPr>
          <a:xfrm>
            <a:off x="1258784" y="5386299"/>
            <a:ext cx="1060947" cy="920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37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5496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5496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64A60-67E0-D928-6FB6-6A24815AF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4">
            <a:extLst>
              <a:ext uri="{FF2B5EF4-FFF2-40B4-BE49-F238E27FC236}">
                <a16:creationId xmlns:a16="http://schemas.microsoft.com/office/drawing/2014/main" id="{EFA5C5B4-18B9-C154-FB1C-8D2B5CA54F10}"/>
              </a:ext>
            </a:extLst>
          </p:cNvPr>
          <p:cNvSpPr/>
          <p:nvPr/>
        </p:nvSpPr>
        <p:spPr>
          <a:xfrm>
            <a:off x="2339439" y="2727406"/>
            <a:ext cx="3063834" cy="70133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Virtual Reality glasses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Ορθογώνιο 9">
            <a:extLst>
              <a:ext uri="{FF2B5EF4-FFF2-40B4-BE49-F238E27FC236}">
                <a16:creationId xmlns:a16="http://schemas.microsoft.com/office/drawing/2014/main" id="{CB48B699-DE3D-E197-DA29-C3BA8363DBDC}"/>
              </a:ext>
            </a:extLst>
          </p:cNvPr>
          <p:cNvSpPr/>
          <p:nvPr/>
        </p:nvSpPr>
        <p:spPr>
          <a:xfrm>
            <a:off x="5866410" y="3659326"/>
            <a:ext cx="5510150" cy="70133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F. Perform tasks using your voice and to give you information or entertainment through sound.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Ορθογώνιο 10">
            <a:extLst>
              <a:ext uri="{FF2B5EF4-FFF2-40B4-BE49-F238E27FC236}">
                <a16:creationId xmlns:a16="http://schemas.microsoft.com/office/drawing/2014/main" id="{7235B14C-3CCC-D152-AB5A-B2642634103B}"/>
              </a:ext>
            </a:extLst>
          </p:cNvPr>
          <p:cNvSpPr/>
          <p:nvPr/>
        </p:nvSpPr>
        <p:spPr>
          <a:xfrm>
            <a:off x="2339439" y="3617582"/>
            <a:ext cx="3063834" cy="70133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Smart TV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Ορθογώνιο 11">
            <a:extLst>
              <a:ext uri="{FF2B5EF4-FFF2-40B4-BE49-F238E27FC236}">
                <a16:creationId xmlns:a16="http://schemas.microsoft.com/office/drawing/2014/main" id="{E92F1EEC-B7A6-D811-4F24-29EF111E672A}"/>
              </a:ext>
            </a:extLst>
          </p:cNvPr>
          <p:cNvSpPr/>
          <p:nvPr/>
        </p:nvSpPr>
        <p:spPr>
          <a:xfrm>
            <a:off x="5866410" y="4563178"/>
            <a:ext cx="5510150" cy="70133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G. See a completely new, digital world to play games or help you relax</a:t>
            </a:r>
            <a:endParaRPr lang="de-A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Ορθογώνιο 7">
            <a:extLst>
              <a:ext uri="{FF2B5EF4-FFF2-40B4-BE49-F238E27FC236}">
                <a16:creationId xmlns:a16="http://schemas.microsoft.com/office/drawing/2014/main" id="{4AEDCD00-B089-4430-2080-1BD46AADC237}"/>
              </a:ext>
            </a:extLst>
          </p:cNvPr>
          <p:cNvSpPr/>
          <p:nvPr/>
        </p:nvSpPr>
        <p:spPr>
          <a:xfrm>
            <a:off x="2339439" y="4566881"/>
            <a:ext cx="3071416" cy="70771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Smart speaker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Ορθογώνιο 13">
            <a:extLst>
              <a:ext uri="{FF2B5EF4-FFF2-40B4-BE49-F238E27FC236}">
                <a16:creationId xmlns:a16="http://schemas.microsoft.com/office/drawing/2014/main" id="{9C122DC3-C576-38F0-0E90-A78011DC23C9}"/>
              </a:ext>
            </a:extLst>
          </p:cNvPr>
          <p:cNvSpPr/>
          <p:nvPr/>
        </p:nvSpPr>
        <p:spPr>
          <a:xfrm>
            <a:off x="5866410" y="2749167"/>
            <a:ext cx="5617028" cy="65781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Watch series or movies on a big screen and follow exercise videos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E388E7-2E06-6752-6DFD-7A3FB23E811A}"/>
              </a:ext>
            </a:extLst>
          </p:cNvPr>
          <p:cNvSpPr/>
          <p:nvPr/>
        </p:nvSpPr>
        <p:spPr>
          <a:xfrm>
            <a:off x="1144534" y="1701647"/>
            <a:ext cx="4258739" cy="701333"/>
          </a:xfrm>
          <a:prstGeom prst="rect">
            <a:avLst/>
          </a:prstGeom>
          <a:solidFill>
            <a:srgbClr val="0083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Column 1: Digital device</a:t>
            </a: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1309E9-4C84-BC18-0414-C2FE80C5B098}"/>
              </a:ext>
            </a:extLst>
          </p:cNvPr>
          <p:cNvSpPr/>
          <p:nvPr/>
        </p:nvSpPr>
        <p:spPr>
          <a:xfrm>
            <a:off x="5866410" y="1674261"/>
            <a:ext cx="5510151" cy="701333"/>
          </a:xfrm>
          <a:prstGeom prst="rect">
            <a:avLst/>
          </a:prstGeom>
          <a:solidFill>
            <a:srgbClr val="0083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Column 2: Main task</a:t>
            </a: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9ECD2D-BADA-B7C0-F86F-8A67240E29D9}"/>
              </a:ext>
            </a:extLst>
          </p:cNvPr>
          <p:cNvSpPr txBox="1"/>
          <p:nvPr/>
        </p:nvSpPr>
        <p:spPr>
          <a:xfrm>
            <a:off x="1106601" y="256470"/>
            <a:ext cx="10269959" cy="1129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4200"/>
              </a:lnSpc>
              <a:buNone/>
            </a:pPr>
            <a:r>
              <a:rPr lang="en-GB" sz="2800" i="0">
                <a:solidFill>
                  <a:srgbClr val="0183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GB" sz="2800" i="0" dirty="0">
                <a:solidFill>
                  <a:srgbClr val="0183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job is to match each Digital Device in Column 1 with the Main Task it is best used for in Column 2</a:t>
            </a:r>
          </a:p>
        </p:txBody>
      </p:sp>
      <p:pic>
        <p:nvPicPr>
          <p:cNvPr id="12" name="Picture 11" descr="A person wearing a virtual reality goggles&#10;&#10;AI-generated content may be incorrect.">
            <a:extLst>
              <a:ext uri="{FF2B5EF4-FFF2-40B4-BE49-F238E27FC236}">
                <a16:creationId xmlns:a16="http://schemas.microsoft.com/office/drawing/2014/main" id="{278F409B-B0FF-C6B9-9287-5936A82D1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01" y="2749167"/>
            <a:ext cx="1110490" cy="740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A hand holding a remote control&#10;&#10;AI-generated content may be incorrect.">
            <a:extLst>
              <a:ext uri="{FF2B5EF4-FFF2-40B4-BE49-F238E27FC236}">
                <a16:creationId xmlns:a16="http://schemas.microsoft.com/office/drawing/2014/main" id="{C947415B-B8D6-5889-D8FF-B5C5139EB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3" r="8216" b="43627"/>
          <a:stretch>
            <a:fillRect/>
          </a:stretch>
        </p:blipFill>
        <p:spPr>
          <a:xfrm>
            <a:off x="1106601" y="3608880"/>
            <a:ext cx="1160041" cy="751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A person touching a speaker&#10;&#10;AI-generated content may be incorrect.">
            <a:extLst>
              <a:ext uri="{FF2B5EF4-FFF2-40B4-BE49-F238E27FC236}">
                <a16:creationId xmlns:a16="http://schemas.microsoft.com/office/drawing/2014/main" id="{BEF6D9B4-A3CD-B060-3C16-0E7D33ACB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54" y="4455022"/>
            <a:ext cx="1229277" cy="819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789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5496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5496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1.2"/>
  <p:tag name="ISPRING_ULTRA_SCORM_COURSE_ID" val="C125DC14-71A5-4516-B7B1-E038238EAA9C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n\uFFFD\uFFFDj{C10BDF9C-3647-451D-8B65-8C6CB282298B}&quot;,&quot;C:\\Users\\Pantelis\\OneDrive\\Documents\\Presentation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PASSING_SCORE" val="100.000000"/>
  <p:tag name="ISPRING_PRESENTATION_TITLE" val="ID-Health-Modules-temp-v01-Easy"/>
  <p:tag name="ISPRING_FIRST_PUBLISH" val="1"/>
  <p:tag name="ISPRING_SCORM_RATE_QUIZZES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225</Words>
  <Application>Microsoft Office PowerPoint</Application>
  <PresentationFormat>Widescreen</PresentationFormat>
  <Paragraphs>25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Θέμα του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ID-Health-Modules-temp-v01-Easy</dc:title>
  <dc:creator>Pantelis Balaouras</dc:creator>
  <cp:lastModifiedBy>Pantelis Balaouras</cp:lastModifiedBy>
  <cp:revision>7</cp:revision>
  <dcterms:created xsi:type="dcterms:W3CDTF">2025-05-12T15:24:27Z</dcterms:created>
  <dcterms:modified xsi:type="dcterms:W3CDTF">2025-11-28T16:16:24Z</dcterms:modified>
</cp:coreProperties>
</file>