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0" r:id="rId3"/>
    <p:sldId id="271" r:id="rId4"/>
    <p:sldId id="273" r:id="rId5"/>
    <p:sldId id="291" r:id="rId6"/>
    <p:sldId id="292" r:id="rId7"/>
    <p:sldId id="293" r:id="rId8"/>
    <p:sldId id="294" r:id="rId9"/>
  </p:sldIdLst>
  <p:sldSz cx="12192000" cy="6858000"/>
  <p:notesSz cx="6858000" cy="9144000"/>
  <p:custDataLst>
    <p:tags r:id="rId1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B5C"/>
    <a:srgbClr val="008379"/>
    <a:srgbClr val="C8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F6ADB-5702-49DC-ACAF-240AD11637A6}" v="214" dt="2025-11-28T11:50:56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77372" autoAdjust="0"/>
  </p:normalViewPr>
  <p:slideViewPr>
    <p:cSldViewPr snapToGrid="0">
      <p:cViewPr varScale="1">
        <p:scale>
          <a:sx n="81" d="100"/>
          <a:sy n="81" d="100"/>
        </p:scale>
        <p:origin x="16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63F8D67B-A8BB-4E49-A40D-C1BC24EFDE5E}"/>
    <pc:docChg chg="undo custSel addSld delSld modSld">
      <pc:chgData name="Pantelis Balaouras" userId="25e8755020fc1734" providerId="LiveId" clId="{63F8D67B-A8BB-4E49-A40D-C1BC24EFDE5E}" dt="2025-11-28T11:52:23.024" v="501" actId="20577"/>
      <pc:docMkLst>
        <pc:docMk/>
      </pc:docMkLst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3268084947" sldId="256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105370678" sldId="257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2821577865" sldId="259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564577073" sldId="260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3878999803" sldId="261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1990077611" sldId="262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1264844104" sldId="268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3973539151" sldId="269"/>
        </pc:sldMkLst>
      </pc:sldChg>
      <pc:sldChg chg="delSp modSp mod delAnim">
        <pc:chgData name="Pantelis Balaouras" userId="25e8755020fc1734" providerId="LiveId" clId="{63F8D67B-A8BB-4E49-A40D-C1BC24EFDE5E}" dt="2025-11-28T11:20:23.767" v="425" actId="208"/>
        <pc:sldMkLst>
          <pc:docMk/>
          <pc:sldMk cId="2171947686" sldId="270"/>
        </pc:sldMkLst>
        <pc:spChg chg="mod">
          <ac:chgData name="Pantelis Balaouras" userId="25e8755020fc1734" providerId="LiveId" clId="{63F8D67B-A8BB-4E49-A40D-C1BC24EFDE5E}" dt="2025-11-28T11:20:23.767" v="425" actId="208"/>
          <ac:spMkLst>
            <pc:docMk/>
            <pc:sldMk cId="2171947686" sldId="270"/>
            <ac:spMk id="5" creationId="{3DA61921-DE7F-257A-4A6F-07848F2E9748}"/>
          </ac:spMkLst>
        </pc:spChg>
        <pc:spChg chg="mod">
          <ac:chgData name="Pantelis Balaouras" userId="25e8755020fc1734" providerId="LiveId" clId="{63F8D67B-A8BB-4E49-A40D-C1BC24EFDE5E}" dt="2025-11-28T11:20:23.767" v="425" actId="208"/>
          <ac:spMkLst>
            <pc:docMk/>
            <pc:sldMk cId="2171947686" sldId="270"/>
            <ac:spMk id="7" creationId="{825E7C94-C304-067E-3F1B-A4C1A1BD6B28}"/>
          </ac:spMkLst>
        </pc:spChg>
        <pc:spChg chg="mod">
          <ac:chgData name="Pantelis Balaouras" userId="25e8755020fc1734" providerId="LiveId" clId="{63F8D67B-A8BB-4E49-A40D-C1BC24EFDE5E}" dt="2025-11-28T11:20:23.767" v="425" actId="208"/>
          <ac:spMkLst>
            <pc:docMk/>
            <pc:sldMk cId="2171947686" sldId="270"/>
            <ac:spMk id="8" creationId="{1B21911E-602C-0778-189C-47C8E635022A}"/>
          </ac:spMkLst>
        </pc:spChg>
        <pc:picChg chg="del">
          <ac:chgData name="Pantelis Balaouras" userId="25e8755020fc1734" providerId="LiveId" clId="{63F8D67B-A8BB-4E49-A40D-C1BC24EFDE5E}" dt="2025-11-28T10:33:02.018" v="2" actId="478"/>
          <ac:picMkLst>
            <pc:docMk/>
            <pc:sldMk cId="2171947686" sldId="270"/>
            <ac:picMk id="2" creationId="{51B373C0-3C15-DD43-4636-9AF832A5B6B5}"/>
          </ac:picMkLst>
        </pc:picChg>
      </pc:sldChg>
      <pc:sldChg chg="delSp mod delAnim">
        <pc:chgData name="Pantelis Balaouras" userId="25e8755020fc1734" providerId="LiveId" clId="{63F8D67B-A8BB-4E49-A40D-C1BC24EFDE5E}" dt="2025-11-28T10:34:07.110" v="3" actId="478"/>
        <pc:sldMkLst>
          <pc:docMk/>
          <pc:sldMk cId="2444823132" sldId="271"/>
        </pc:sldMkLst>
        <pc:picChg chg="del">
          <ac:chgData name="Pantelis Balaouras" userId="25e8755020fc1734" providerId="LiveId" clId="{63F8D67B-A8BB-4E49-A40D-C1BC24EFDE5E}" dt="2025-11-28T10:34:07.110" v="3" actId="478"/>
          <ac:picMkLst>
            <pc:docMk/>
            <pc:sldMk cId="2444823132" sldId="271"/>
            <ac:picMk id="2" creationId="{AC0A1484-8E84-0018-774D-EE273B2F3097}"/>
          </ac:picMkLst>
        </pc:picChg>
      </pc:sldChg>
      <pc:sldChg chg="addSp delSp modSp mod">
        <pc:chgData name="Pantelis Balaouras" userId="25e8755020fc1734" providerId="LiveId" clId="{63F8D67B-A8BB-4E49-A40D-C1BC24EFDE5E}" dt="2025-11-28T11:52:23.024" v="501" actId="20577"/>
        <pc:sldMkLst>
          <pc:docMk/>
          <pc:sldMk cId="1697685371" sldId="272"/>
        </pc:sldMkLst>
        <pc:spChg chg="mod">
          <ac:chgData name="Pantelis Balaouras" userId="25e8755020fc1734" providerId="LiveId" clId="{63F8D67B-A8BB-4E49-A40D-C1BC24EFDE5E}" dt="2025-11-28T11:52:23.024" v="501" actId="20577"/>
          <ac:spMkLst>
            <pc:docMk/>
            <pc:sldMk cId="1697685371" sldId="272"/>
            <ac:spMk id="6" creationId="{C0EBD349-F1E3-464D-20D5-290DE60EFE95}"/>
          </ac:spMkLst>
        </pc:spChg>
        <pc:spChg chg="add mod">
          <ac:chgData name="Pantelis Balaouras" userId="25e8755020fc1734" providerId="LiveId" clId="{63F8D67B-A8BB-4E49-A40D-C1BC24EFDE5E}" dt="2025-11-28T11:50:23.718" v="472" actId="1076"/>
          <ac:spMkLst>
            <pc:docMk/>
            <pc:sldMk cId="1697685371" sldId="272"/>
            <ac:spMk id="7" creationId="{9260160B-9181-4B24-4DE9-69A628007C5B}"/>
          </ac:spMkLst>
        </pc:spChg>
        <pc:spChg chg="add del">
          <ac:chgData name="Pantelis Balaouras" userId="25e8755020fc1734" providerId="LiveId" clId="{63F8D67B-A8BB-4E49-A40D-C1BC24EFDE5E}" dt="2025-11-28T11:50:32.572" v="475" actId="478"/>
          <ac:spMkLst>
            <pc:docMk/>
            <pc:sldMk cId="1697685371" sldId="272"/>
            <ac:spMk id="9" creationId="{790ACF66-B437-F6F1-8D62-FFB182BF56F3}"/>
          </ac:spMkLst>
        </pc:spChg>
        <pc:spChg chg="add mod">
          <ac:chgData name="Pantelis Balaouras" userId="25e8755020fc1734" providerId="LiveId" clId="{63F8D67B-A8BB-4E49-A40D-C1BC24EFDE5E}" dt="2025-11-28T11:52:18.672" v="500" actId="20577"/>
          <ac:spMkLst>
            <pc:docMk/>
            <pc:sldMk cId="1697685371" sldId="272"/>
            <ac:spMk id="11" creationId="{E3F31AE9-DE0B-7F55-A6FC-3BFED0E1661A}"/>
          </ac:spMkLst>
        </pc:spChg>
        <pc:picChg chg="add mod">
          <ac:chgData name="Pantelis Balaouras" userId="25e8755020fc1734" providerId="LiveId" clId="{63F8D67B-A8BB-4E49-A40D-C1BC24EFDE5E}" dt="2025-11-28T11:51:17.438" v="483" actId="1076"/>
          <ac:picMkLst>
            <pc:docMk/>
            <pc:sldMk cId="1697685371" sldId="272"/>
            <ac:picMk id="3" creationId="{E22694FA-F40A-7A75-255E-B7FBDC13419F}"/>
          </ac:picMkLst>
        </pc:picChg>
        <pc:picChg chg="del">
          <ac:chgData name="Pantelis Balaouras" userId="25e8755020fc1734" providerId="LiveId" clId="{63F8D67B-A8BB-4E49-A40D-C1BC24EFDE5E}" dt="2025-11-28T11:14:21.976" v="322" actId="478"/>
          <ac:picMkLst>
            <pc:docMk/>
            <pc:sldMk cId="1697685371" sldId="272"/>
            <ac:picMk id="4" creationId="{3A5B010C-6357-F9C6-4454-862E85701A44}"/>
          </ac:picMkLst>
        </pc:picChg>
      </pc:sldChg>
      <pc:sldChg chg="delSp mod delAnim">
        <pc:chgData name="Pantelis Balaouras" userId="25e8755020fc1734" providerId="LiveId" clId="{63F8D67B-A8BB-4E49-A40D-C1BC24EFDE5E}" dt="2025-11-28T10:34:10.921" v="4" actId="478"/>
        <pc:sldMkLst>
          <pc:docMk/>
          <pc:sldMk cId="812826974" sldId="273"/>
        </pc:sldMkLst>
        <pc:picChg chg="del">
          <ac:chgData name="Pantelis Balaouras" userId="25e8755020fc1734" providerId="LiveId" clId="{63F8D67B-A8BB-4E49-A40D-C1BC24EFDE5E}" dt="2025-11-28T10:34:10.921" v="4" actId="478"/>
          <ac:picMkLst>
            <pc:docMk/>
            <pc:sldMk cId="812826974" sldId="273"/>
            <ac:picMk id="2" creationId="{1B3961B1-D5EE-9B93-065C-AAF5AC94B199}"/>
          </ac:picMkLst>
        </pc:picChg>
      </pc:sldChg>
      <pc:sldChg chg="del">
        <pc:chgData name="Pantelis Balaouras" userId="25e8755020fc1734" providerId="LiveId" clId="{63F8D67B-A8BB-4E49-A40D-C1BC24EFDE5E}" dt="2025-11-28T10:27:24.288" v="0" actId="47"/>
        <pc:sldMkLst>
          <pc:docMk/>
          <pc:sldMk cId="3416263735" sldId="274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1757562306" sldId="275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1380434585" sldId="276"/>
        </pc:sldMkLst>
      </pc:sldChg>
      <pc:sldChg chg="del">
        <pc:chgData name="Pantelis Balaouras" userId="25e8755020fc1734" providerId="LiveId" clId="{63F8D67B-A8BB-4E49-A40D-C1BC24EFDE5E}" dt="2025-11-28T10:27:24.288" v="0" actId="47"/>
        <pc:sldMkLst>
          <pc:docMk/>
          <pc:sldMk cId="2796162167" sldId="277"/>
        </pc:sldMkLst>
      </pc:sldChg>
      <pc:sldChg chg="del">
        <pc:chgData name="Pantelis Balaouras" userId="25e8755020fc1734" providerId="LiveId" clId="{63F8D67B-A8BB-4E49-A40D-C1BC24EFDE5E}" dt="2025-11-28T10:27:24.288" v="0" actId="47"/>
        <pc:sldMkLst>
          <pc:docMk/>
          <pc:sldMk cId="3059896777" sldId="278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3335466300" sldId="280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2675209875" sldId="282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2480854076" sldId="283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3954663877" sldId="284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324572384" sldId="285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2665122368" sldId="286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908168464" sldId="287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248399381" sldId="288"/>
        </pc:sldMkLst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2842613432" sldId="289"/>
        </pc:sldMkLst>
      </pc:sldChg>
      <pc:sldChg chg="del">
        <pc:chgData name="Pantelis Balaouras" userId="25e8755020fc1734" providerId="LiveId" clId="{63F8D67B-A8BB-4E49-A40D-C1BC24EFDE5E}" dt="2025-11-28T11:11:30.891" v="311" actId="47"/>
        <pc:sldMkLst>
          <pc:docMk/>
          <pc:sldMk cId="2750372207" sldId="290"/>
        </pc:sldMkLst>
      </pc:sldChg>
      <pc:sldChg chg="addSp delSp modSp add mod">
        <pc:chgData name="Pantelis Balaouras" userId="25e8755020fc1734" providerId="LiveId" clId="{63F8D67B-A8BB-4E49-A40D-C1BC24EFDE5E}" dt="2025-11-28T10:45:45.105" v="122" actId="22"/>
        <pc:sldMkLst>
          <pc:docMk/>
          <pc:sldMk cId="2143527768" sldId="291"/>
        </pc:sldMkLst>
        <pc:spChg chg="mod">
          <ac:chgData name="Pantelis Balaouras" userId="25e8755020fc1734" providerId="LiveId" clId="{63F8D67B-A8BB-4E49-A40D-C1BC24EFDE5E}" dt="2025-11-28T10:45:01.085" v="120" actId="20577"/>
          <ac:spMkLst>
            <pc:docMk/>
            <pc:sldMk cId="2143527768" sldId="291"/>
            <ac:spMk id="4" creationId="{4B77F77A-43F7-5F27-1B62-DAC39D52DC6C}"/>
          </ac:spMkLst>
        </pc:spChg>
        <pc:spChg chg="mod">
          <ac:chgData name="Pantelis Balaouras" userId="25e8755020fc1734" providerId="LiveId" clId="{63F8D67B-A8BB-4E49-A40D-C1BC24EFDE5E}" dt="2025-11-28T10:44:41.364" v="98" actId="20577"/>
          <ac:spMkLst>
            <pc:docMk/>
            <pc:sldMk cId="2143527768" sldId="291"/>
            <ac:spMk id="5" creationId="{46E2081C-0572-D795-3F08-E178A8A7E05F}"/>
          </ac:spMkLst>
        </pc:spChg>
        <pc:spChg chg="mod">
          <ac:chgData name="Pantelis Balaouras" userId="25e8755020fc1734" providerId="LiveId" clId="{63F8D67B-A8BB-4E49-A40D-C1BC24EFDE5E}" dt="2025-11-28T10:44:54.299" v="118" actId="20577"/>
          <ac:spMkLst>
            <pc:docMk/>
            <pc:sldMk cId="2143527768" sldId="291"/>
            <ac:spMk id="7" creationId="{E31B3842-D9F6-2365-A880-E54A035D6F72}"/>
          </ac:spMkLst>
        </pc:spChg>
        <pc:spChg chg="mod">
          <ac:chgData name="Pantelis Balaouras" userId="25e8755020fc1734" providerId="LiveId" clId="{63F8D67B-A8BB-4E49-A40D-C1BC24EFDE5E}" dt="2025-11-28T10:44:31.728" v="92" actId="6549"/>
          <ac:spMkLst>
            <pc:docMk/>
            <pc:sldMk cId="2143527768" sldId="291"/>
            <ac:spMk id="8" creationId="{7FA3AABB-9039-D7D8-2FB0-DC823F1B956C}"/>
          </ac:spMkLst>
        </pc:spChg>
        <pc:spChg chg="mod">
          <ac:chgData name="Pantelis Balaouras" userId="25e8755020fc1734" providerId="LiveId" clId="{63F8D67B-A8BB-4E49-A40D-C1BC24EFDE5E}" dt="2025-11-28T10:43:16.999" v="40" actId="20577"/>
          <ac:spMkLst>
            <pc:docMk/>
            <pc:sldMk cId="2143527768" sldId="291"/>
            <ac:spMk id="11" creationId="{16BD9064-61FB-3F21-94FD-A2B3A609DE70}"/>
          </ac:spMkLst>
        </pc:spChg>
        <pc:spChg chg="add del">
          <ac:chgData name="Pantelis Balaouras" userId="25e8755020fc1734" providerId="LiveId" clId="{63F8D67B-A8BB-4E49-A40D-C1BC24EFDE5E}" dt="2025-11-28T10:45:45.105" v="122" actId="22"/>
          <ac:spMkLst>
            <pc:docMk/>
            <pc:sldMk cId="2143527768" sldId="291"/>
            <ac:spMk id="12" creationId="{1FC0BE4E-E040-7591-0250-50DA0C3FB386}"/>
          </ac:spMkLst>
        </pc:spChg>
        <pc:picChg chg="del">
          <ac:chgData name="Pantelis Balaouras" userId="25e8755020fc1734" providerId="LiveId" clId="{63F8D67B-A8BB-4E49-A40D-C1BC24EFDE5E}" dt="2025-11-28T10:43:35.091" v="45" actId="478"/>
          <ac:picMkLst>
            <pc:docMk/>
            <pc:sldMk cId="2143527768" sldId="291"/>
            <ac:picMk id="3" creationId="{8F3249AD-6FFB-6C8D-131D-698380C32CD0}"/>
          </ac:picMkLst>
        </pc:picChg>
        <pc:picChg chg="add mod">
          <ac:chgData name="Pantelis Balaouras" userId="25e8755020fc1734" providerId="LiveId" clId="{63F8D67B-A8BB-4E49-A40D-C1BC24EFDE5E}" dt="2025-11-28T10:43:46.661" v="48" actId="14100"/>
          <ac:picMkLst>
            <pc:docMk/>
            <pc:sldMk cId="2143527768" sldId="291"/>
            <ac:picMk id="6" creationId="{AB8528EC-1C5B-274C-5F66-2E97B0EDD768}"/>
          </ac:picMkLst>
        </pc:picChg>
      </pc:sldChg>
      <pc:sldChg chg="del">
        <pc:chgData name="Pantelis Balaouras" userId="25e8755020fc1734" providerId="LiveId" clId="{63F8D67B-A8BB-4E49-A40D-C1BC24EFDE5E}" dt="2025-11-28T10:35:05.008" v="28" actId="47"/>
        <pc:sldMkLst>
          <pc:docMk/>
          <pc:sldMk cId="3788368450" sldId="291"/>
        </pc:sldMkLst>
      </pc:sldChg>
      <pc:sldChg chg="addSp delSp modSp add del mod">
        <pc:chgData name="Pantelis Balaouras" userId="25e8755020fc1734" providerId="LiveId" clId="{63F8D67B-A8BB-4E49-A40D-C1BC24EFDE5E}" dt="2025-11-28T10:57:10.936" v="202" actId="6549"/>
        <pc:sldMkLst>
          <pc:docMk/>
          <pc:sldMk cId="666433525" sldId="292"/>
        </pc:sldMkLst>
        <pc:spChg chg="mod">
          <ac:chgData name="Pantelis Balaouras" userId="25e8755020fc1734" providerId="LiveId" clId="{63F8D67B-A8BB-4E49-A40D-C1BC24EFDE5E}" dt="2025-11-28T10:57:02.390" v="192" actId="20577"/>
          <ac:spMkLst>
            <pc:docMk/>
            <pc:sldMk cId="666433525" sldId="292"/>
            <ac:spMk id="4" creationId="{5E61005B-C720-8491-18F4-5ECCBC67EE32}"/>
          </ac:spMkLst>
        </pc:spChg>
        <pc:spChg chg="mod">
          <ac:chgData name="Pantelis Balaouras" userId="25e8755020fc1734" providerId="LiveId" clId="{63F8D67B-A8BB-4E49-A40D-C1BC24EFDE5E}" dt="2025-11-28T10:46:08.708" v="145" actId="20577"/>
          <ac:spMkLst>
            <pc:docMk/>
            <pc:sldMk cId="666433525" sldId="292"/>
            <ac:spMk id="5" creationId="{E1E5C9C1-F762-3E57-4C13-4683B92DBC76}"/>
          </ac:spMkLst>
        </pc:spChg>
        <pc:spChg chg="mod">
          <ac:chgData name="Pantelis Balaouras" userId="25e8755020fc1734" providerId="LiveId" clId="{63F8D67B-A8BB-4E49-A40D-C1BC24EFDE5E}" dt="2025-11-28T10:46:13.779" v="151" actId="20577"/>
          <ac:spMkLst>
            <pc:docMk/>
            <pc:sldMk cId="666433525" sldId="292"/>
            <ac:spMk id="7" creationId="{C7F7C397-799F-0F64-D6E1-A1208705466D}"/>
          </ac:spMkLst>
        </pc:spChg>
        <pc:spChg chg="mod">
          <ac:chgData name="Pantelis Balaouras" userId="25e8755020fc1734" providerId="LiveId" clId="{63F8D67B-A8BB-4E49-A40D-C1BC24EFDE5E}" dt="2025-11-28T10:46:01.020" v="135" actId="20577"/>
          <ac:spMkLst>
            <pc:docMk/>
            <pc:sldMk cId="666433525" sldId="292"/>
            <ac:spMk id="8" creationId="{D9197050-5485-6A3A-7B96-701CB61A45D6}"/>
          </ac:spMkLst>
        </pc:spChg>
        <pc:spChg chg="del mod">
          <ac:chgData name="Pantelis Balaouras" userId="25e8755020fc1734" providerId="LiveId" clId="{63F8D67B-A8BB-4E49-A40D-C1BC24EFDE5E}" dt="2025-11-28T10:53:23.890" v="163" actId="478"/>
          <ac:spMkLst>
            <pc:docMk/>
            <pc:sldMk cId="666433525" sldId="292"/>
            <ac:spMk id="11" creationId="{B6629543-2A6F-E647-90F8-C80480645471}"/>
          </ac:spMkLst>
        </pc:spChg>
        <pc:spChg chg="add mod">
          <ac:chgData name="Pantelis Balaouras" userId="25e8755020fc1734" providerId="LiveId" clId="{63F8D67B-A8BB-4E49-A40D-C1BC24EFDE5E}" dt="2025-11-28T10:57:10.936" v="202" actId="6549"/>
          <ac:spMkLst>
            <pc:docMk/>
            <pc:sldMk cId="666433525" sldId="292"/>
            <ac:spMk id="13" creationId="{1DF2940F-06BD-A906-805E-3B377DD265E4}"/>
          </ac:spMkLst>
        </pc:spChg>
        <pc:picChg chg="add del mod">
          <ac:chgData name="Pantelis Balaouras" userId="25e8755020fc1734" providerId="LiveId" clId="{63F8D67B-A8BB-4E49-A40D-C1BC24EFDE5E}" dt="2025-11-28T10:53:36.430" v="169" actId="478"/>
          <ac:picMkLst>
            <pc:docMk/>
            <pc:sldMk cId="666433525" sldId="292"/>
            <ac:picMk id="3" creationId="{C7501D48-DE02-284F-84CB-F7E6D3527D5C}"/>
          </ac:picMkLst>
        </pc:picChg>
        <pc:picChg chg="del">
          <ac:chgData name="Pantelis Balaouras" userId="25e8755020fc1734" providerId="LiveId" clId="{63F8D67B-A8BB-4E49-A40D-C1BC24EFDE5E}" dt="2025-11-28T10:53:23.890" v="163" actId="478"/>
          <ac:picMkLst>
            <pc:docMk/>
            <pc:sldMk cId="666433525" sldId="292"/>
            <ac:picMk id="6" creationId="{88DDEAED-A061-1E68-D4A6-D954EE04B292}"/>
          </ac:picMkLst>
        </pc:picChg>
        <pc:picChg chg="add del mod modCrop">
          <ac:chgData name="Pantelis Balaouras" userId="25e8755020fc1734" providerId="LiveId" clId="{63F8D67B-A8BB-4E49-A40D-C1BC24EFDE5E}" dt="2025-11-28T10:56:58.944" v="190" actId="14100"/>
          <ac:picMkLst>
            <pc:docMk/>
            <pc:sldMk cId="666433525" sldId="292"/>
            <ac:picMk id="12" creationId="{3A65D892-C8F3-13A5-57F0-4DED9591AA2A}"/>
          </ac:picMkLst>
        </pc:picChg>
      </pc:sldChg>
      <pc:sldChg chg="del">
        <pc:chgData name="Pantelis Balaouras" userId="25e8755020fc1734" providerId="LiveId" clId="{63F8D67B-A8BB-4E49-A40D-C1BC24EFDE5E}" dt="2025-11-28T10:27:38.579" v="1" actId="47"/>
        <pc:sldMkLst>
          <pc:docMk/>
          <pc:sldMk cId="1377590822" sldId="292"/>
        </pc:sldMkLst>
      </pc:sldChg>
      <pc:sldChg chg="addSp delSp modSp add mod">
        <pc:chgData name="Pantelis Balaouras" userId="25e8755020fc1734" providerId="LiveId" clId="{63F8D67B-A8BB-4E49-A40D-C1BC24EFDE5E}" dt="2025-11-28T11:06:48.302" v="302" actId="20577"/>
        <pc:sldMkLst>
          <pc:docMk/>
          <pc:sldMk cId="674763677" sldId="293"/>
        </pc:sldMkLst>
        <pc:spChg chg="mod">
          <ac:chgData name="Pantelis Balaouras" userId="25e8755020fc1734" providerId="LiveId" clId="{63F8D67B-A8BB-4E49-A40D-C1BC24EFDE5E}" dt="2025-11-28T11:00:11.133" v="224" actId="20577"/>
          <ac:spMkLst>
            <pc:docMk/>
            <pc:sldMk cId="674763677" sldId="293"/>
            <ac:spMk id="4" creationId="{747A48C7-ECEE-9B3D-242E-F2E6C4141BE6}"/>
          </ac:spMkLst>
        </pc:spChg>
        <pc:spChg chg="mod">
          <ac:chgData name="Pantelis Balaouras" userId="25e8755020fc1734" providerId="LiveId" clId="{63F8D67B-A8BB-4E49-A40D-C1BC24EFDE5E}" dt="2025-11-28T11:06:45.404" v="300" actId="6549"/>
          <ac:spMkLst>
            <pc:docMk/>
            <pc:sldMk cId="674763677" sldId="293"/>
            <ac:spMk id="5" creationId="{2A3E632C-F91D-7775-41B2-1E2B999C481C}"/>
          </ac:spMkLst>
        </pc:spChg>
        <pc:spChg chg="mod">
          <ac:chgData name="Pantelis Balaouras" userId="25e8755020fc1734" providerId="LiveId" clId="{63F8D67B-A8BB-4E49-A40D-C1BC24EFDE5E}" dt="2025-11-28T11:06:48.302" v="302" actId="20577"/>
          <ac:spMkLst>
            <pc:docMk/>
            <pc:sldMk cId="674763677" sldId="293"/>
            <ac:spMk id="8" creationId="{0DFAB31F-2BED-885E-4805-E8139CE37FC1}"/>
          </ac:spMkLst>
        </pc:spChg>
        <pc:picChg chg="add mod">
          <ac:chgData name="Pantelis Balaouras" userId="25e8755020fc1734" providerId="LiveId" clId="{63F8D67B-A8BB-4E49-A40D-C1BC24EFDE5E}" dt="2025-11-28T10:59:34.050" v="209" actId="1076"/>
          <ac:picMkLst>
            <pc:docMk/>
            <pc:sldMk cId="674763677" sldId="293"/>
            <ac:picMk id="3" creationId="{183AE751-2ACB-1D36-4CE7-C1BE7325AD2A}"/>
          </ac:picMkLst>
        </pc:picChg>
        <pc:picChg chg="del">
          <ac:chgData name="Pantelis Balaouras" userId="25e8755020fc1734" providerId="LiveId" clId="{63F8D67B-A8BB-4E49-A40D-C1BC24EFDE5E}" dt="2025-11-28T10:59:17.390" v="204" actId="478"/>
          <ac:picMkLst>
            <pc:docMk/>
            <pc:sldMk cId="674763677" sldId="293"/>
            <ac:picMk id="12" creationId="{AB09306F-51A5-6A9E-E9E5-AC3997827C6E}"/>
          </ac:picMkLst>
        </pc:picChg>
      </pc:sldChg>
      <pc:sldChg chg="addSp delSp modSp add mod modTransition modAnim">
        <pc:chgData name="Pantelis Balaouras" userId="25e8755020fc1734" providerId="LiveId" clId="{63F8D67B-A8BB-4E49-A40D-C1BC24EFDE5E}" dt="2025-11-28T11:08:32.529" v="310"/>
        <pc:sldMkLst>
          <pc:docMk/>
          <pc:sldMk cId="3510130587" sldId="294"/>
        </pc:sldMkLst>
        <pc:spChg chg="mod">
          <ac:chgData name="Pantelis Balaouras" userId="25e8755020fc1734" providerId="LiveId" clId="{63F8D67B-A8BB-4E49-A40D-C1BC24EFDE5E}" dt="2025-11-28T11:01:09.626" v="227" actId="20577"/>
          <ac:spMkLst>
            <pc:docMk/>
            <pc:sldMk cId="3510130587" sldId="294"/>
            <ac:spMk id="4" creationId="{9251DDCF-055D-D5D7-385F-FEF5289C4F17}"/>
          </ac:spMkLst>
        </pc:spChg>
        <pc:spChg chg="mod">
          <ac:chgData name="Pantelis Balaouras" userId="25e8755020fc1734" providerId="LiveId" clId="{63F8D67B-A8BB-4E49-A40D-C1BC24EFDE5E}" dt="2025-11-28T11:05:14.552" v="265" actId="20577"/>
          <ac:spMkLst>
            <pc:docMk/>
            <pc:sldMk cId="3510130587" sldId="294"/>
            <ac:spMk id="5" creationId="{3CFE7937-0CFE-AF8B-A75A-8B41A8569616}"/>
          </ac:spMkLst>
        </pc:spChg>
        <pc:spChg chg="mod">
          <ac:chgData name="Pantelis Balaouras" userId="25e8755020fc1734" providerId="LiveId" clId="{63F8D67B-A8BB-4E49-A40D-C1BC24EFDE5E}" dt="2025-11-28T11:05:18.212" v="267" actId="20577"/>
          <ac:spMkLst>
            <pc:docMk/>
            <pc:sldMk cId="3510130587" sldId="294"/>
            <ac:spMk id="7" creationId="{3A3582E4-DB04-74BF-D798-D62486A04BC2}"/>
          </ac:spMkLst>
        </pc:spChg>
        <pc:spChg chg="mod">
          <ac:chgData name="Pantelis Balaouras" userId="25e8755020fc1734" providerId="LiveId" clId="{63F8D67B-A8BB-4E49-A40D-C1BC24EFDE5E}" dt="2025-11-28T11:05:36.153" v="297" actId="1076"/>
          <ac:spMkLst>
            <pc:docMk/>
            <pc:sldMk cId="3510130587" sldId="294"/>
            <ac:spMk id="8" creationId="{88CDAED4-8052-6701-3540-600FB776E0A3}"/>
          </ac:spMkLst>
        </pc:spChg>
        <pc:spChg chg="mod">
          <ac:chgData name="Pantelis Balaouras" userId="25e8755020fc1734" providerId="LiveId" clId="{63F8D67B-A8BB-4E49-A40D-C1BC24EFDE5E}" dt="2025-11-28T11:03:43.771" v="230" actId="20577"/>
          <ac:spMkLst>
            <pc:docMk/>
            <pc:sldMk cId="3510130587" sldId="294"/>
            <ac:spMk id="13" creationId="{2D43F476-8836-F3F0-20EE-4C90F984B4A3}"/>
          </ac:spMkLst>
        </pc:spChg>
        <pc:picChg chg="del">
          <ac:chgData name="Pantelis Balaouras" userId="25e8755020fc1734" providerId="LiveId" clId="{63F8D67B-A8BB-4E49-A40D-C1BC24EFDE5E}" dt="2025-11-28T11:03:03.700" v="228" actId="478"/>
          <ac:picMkLst>
            <pc:docMk/>
            <pc:sldMk cId="3510130587" sldId="294"/>
            <ac:picMk id="3" creationId="{D212AFA6-9F8E-0773-F5C6-3A7D45679F7E}"/>
          </ac:picMkLst>
        </pc:picChg>
        <pc:picChg chg="add mod">
          <ac:chgData name="Pantelis Balaouras" userId="25e8755020fc1734" providerId="LiveId" clId="{63F8D67B-A8BB-4E49-A40D-C1BC24EFDE5E}" dt="2025-11-28T11:07:04.122" v="303" actId="14100"/>
          <ac:picMkLst>
            <pc:docMk/>
            <pc:sldMk cId="3510130587" sldId="294"/>
            <ac:picMk id="6" creationId="{8471535C-9049-8DA9-EE84-57D45C5FB5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0D99CED-5742-4B2D-87B7-DC9A9415253F}" type="datetimeFigureOut">
              <a:rPr lang="el-GR" smtClean="0"/>
              <a:pPr/>
              <a:t>28/11/2025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8864C7-3637-46C8-87DC-E590609AC6B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9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64C7-3637-46C8-87DC-E590609AC6B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7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View the picture. The device in the picture is a …</a:t>
            </a:r>
            <a:r>
              <a:rPr lang="el-GR" sz="12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="1" i="0" u="none" strike="noStrike" cap="none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Tablet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="1" i="0" u="none" strike="noStrike" cap="none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Laptop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="1" i="0" u="none" strike="noStrike" cap="none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Smart phone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en-US" sz="12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Only one answer is correct!</a:t>
            </a:r>
          </a:p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64C7-3637-46C8-87DC-E590609AC6BD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32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205E3-FE73-31A2-B930-DA6381067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7A16315-D4BE-2B5B-E33D-142AF0B55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182019-1223-DF3B-87A4-77B9001A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62B22D-32F0-35CC-BD49-0D190216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539382-A264-06BA-C44F-8156804A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25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F170E-FB86-0D2E-5A37-7F7B2ECD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751094F-CC4D-A3BE-86B9-58F5D6ECC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9205B9-55C8-4E59-DEAF-CA613DC4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5A8092-E035-B5A5-184C-136BC5BE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262E51-DC01-EF84-C648-D4590E23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BEAA2E1-29D0-945F-4931-E3C0605CC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0F388C1-9A57-3FAE-3666-3B1F0C5A5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3717AB-7C32-3742-35FC-6B63796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763FE6-8F53-8E7F-4B0D-804D4E50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7EE995-C523-4D8F-250A-B6FAC9F4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6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79EC91-155C-7044-77C7-F8F949C9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8054EC-526F-A5BF-6764-8DE479B8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F42414-F745-81F3-F243-35F50762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D7EF3A-B28B-2522-7AC4-6FCF2A28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C47F39-B5F1-ED37-E701-D46F912E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Grafik 14" descr="Ein Bild, das Schrift, Grafiken, Text, Logo enthält.&#10;&#10;Beschreibung automatisch generiert.">
            <a:extLst>
              <a:ext uri="{FF2B5EF4-FFF2-40B4-BE49-F238E27FC236}">
                <a16:creationId xmlns:a16="http://schemas.microsoft.com/office/drawing/2014/main" id="{B8F6D454-658E-2F15-7E42-83A2AEEDE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35" y="6005451"/>
            <a:ext cx="844008" cy="933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6AE490-9BDD-D043-5176-FE058A13D23E}"/>
              </a:ext>
            </a:extLst>
          </p:cNvPr>
          <p:cNvSpPr txBox="1"/>
          <p:nvPr userDrawn="1"/>
        </p:nvSpPr>
        <p:spPr>
          <a:xfrm>
            <a:off x="7997952" y="0"/>
            <a:ext cx="419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8379"/>
                </a:solidFill>
                <a:latin typeface="Calibri" panose="020F0502020204030204" pitchFamily="34" charset="0"/>
              </a:rPr>
              <a:t>2.2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32B5C"/>
                </a:solidFill>
                <a:latin typeface="Calibri" panose="020F0502020204030204" pitchFamily="34" charset="0"/>
              </a:rPr>
              <a:t>Become familiar with digital devices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2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E1F620-7E2B-987F-7EDD-9063EEE0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AF2037-5F93-F817-D1E1-E79F0D768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ADE5C4-27B6-D4ED-5A5A-06EFD3B7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3124E2-B6B0-BB64-A5DC-B6624B85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53DD68-8592-F5B4-A0F0-CE70BA52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80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2F8460-57EA-9E12-9E3D-3D1C20B3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4E4CEF-DA13-CE7B-3CD9-33E886CE1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06708A4-A5D2-CACE-E328-C09A7B3D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8B7647-F30E-CB68-AF8F-90F3439C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D44B63-0E2E-D5B0-583E-77E970C0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D4E301-6B26-CDCF-7378-9A2B71E2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D58F3-1254-7674-E605-681F300584D3}"/>
              </a:ext>
            </a:extLst>
          </p:cNvPr>
          <p:cNvSpPr txBox="1"/>
          <p:nvPr userDrawn="1"/>
        </p:nvSpPr>
        <p:spPr>
          <a:xfrm>
            <a:off x="7997952" y="0"/>
            <a:ext cx="419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8379"/>
                </a:solidFill>
                <a:latin typeface="Calibri" panose="020F0502020204030204" pitchFamily="34" charset="0"/>
              </a:rPr>
              <a:t>2.2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32B5C"/>
                </a:solidFill>
                <a:latin typeface="Calibri" panose="020F0502020204030204" pitchFamily="34" charset="0"/>
              </a:rPr>
              <a:t>Become familiar with digital devices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0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F4C102-0247-654D-992D-6D2E9AD0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6666BE-A9F4-C9CA-1FEC-0DE49DC6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4FD4171-4584-1C98-1250-B70D9C166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650C29-249B-9313-71B9-9C7CA371A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C519713-3FB9-E4F8-6A6A-81F92B75D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715632D-4AEA-7092-34D1-F8E81ED5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A42C56A-BC35-D391-29C4-58E94115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1BA930B-1F7F-7C6D-ABBD-CFC259F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0545D-036C-F461-EFCE-7685BB1F31DC}"/>
              </a:ext>
            </a:extLst>
          </p:cNvPr>
          <p:cNvSpPr txBox="1"/>
          <p:nvPr userDrawn="1"/>
        </p:nvSpPr>
        <p:spPr>
          <a:xfrm>
            <a:off x="7997952" y="0"/>
            <a:ext cx="419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8379"/>
                </a:solidFill>
                <a:latin typeface="Calibri" panose="020F0502020204030204" pitchFamily="34" charset="0"/>
              </a:rPr>
              <a:t>2.2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32B5C"/>
                </a:solidFill>
                <a:latin typeface="Calibri" panose="020F0502020204030204" pitchFamily="34" charset="0"/>
              </a:rPr>
              <a:t>Become familiar with digital devices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8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A4C4AB-788D-A29C-E7A4-DBE0E169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F7B397-0931-18FA-B573-9CC1125D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0F1B7D-6A63-48A8-CFA8-1F9BC16B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18C4E5A-DA22-A2BE-99DA-8A4EA344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39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9E04A75-FE4B-3DE8-3BB0-9197FB71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6FC09B2-CAF3-A448-9C05-37B7FD18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514BFF-FE0B-5472-745C-DC88813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87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A32B13-ABC4-0DEF-4508-5BE19B9E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ECD20B-AD44-4B4F-0483-7597BC78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9E59F20-126C-6D57-BF90-D8F2A08D2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603F5B-2C75-21DA-8F96-3FE980F7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09CE61-04B0-FE05-42BA-227C652A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20FFCDF-4940-3714-E7FE-46EC5607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3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EE1A65-DFB8-5ADE-5231-6D2920AD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9490515-ADA8-5E2A-B2DD-A86CB520D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CD883E0-0B02-47BB-E0CC-4732BC672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9C17FD0-5334-B6DD-70F8-89EA3038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948525-CE6E-4488-4D8E-47F98BC1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A05DDE-30AE-BCBD-1EE0-7406024E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7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54DCD97-3406-C8D8-332C-4E5ECADE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E41428-FE0F-7496-173F-F968AFE3C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AF96E6-75E9-A6E7-950D-15B49EC79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555E6F8-9B77-4269-A12A-518C1183BDC0}" type="datetimeFigureOut">
              <a:rPr lang="el-GR" smtClean="0"/>
              <a:pPr/>
              <a:t>28/11/2025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9AB214-585B-7FD2-D77F-027D1BF29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FF0E5C-5FC4-A4FA-F6FD-4F1471BDD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048CFBF-5174-4096-BACC-D7145D5BECC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7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37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erious-focused-young-woman-pondering-something_22362411.htm#fromView=image_search_similar&amp;page=1&amp;position=8&amp;uuid=d75f44f7-77e9-4651-82f0-3683bea6bd5d&amp;query=qu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3/27/07/12/apple-1282240_960_72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https://www.freepik.com/free-photo/woman-checking-out-free-design-resources-website_18462952.htm#fromView=search&amp;page=1&amp;position=2&amp;uuid=8c58037c-6148-4562-911a-b61a826f4ea7&amp;query=lapto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homepage-seen-tablet-screen_26538672.htm#fromView=search&amp;page=2&amp;position=15&amp;uuid=39d96b69-2abc-41bc-8ec2-0fdf062948f7&amp;query=tablet" TargetMode="External"/><Relationship Id="rId2" Type="http://schemas.openxmlformats.org/officeDocument/2006/relationships/hyperlink" Target="https://cdn.pixabay.com/photo/2016/03/27/07/12/apple-1282240_960_72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crom-man-surfing-internet-phone_1473788.htm#fromView=search&amp;page=4&amp;position=27&amp;uuid=88d831ea-eaf6-4f7f-9b0d-f673b9f6d5db&amp;query=smart+phone" TargetMode="External"/><Relationship Id="rId2" Type="http://schemas.openxmlformats.org/officeDocument/2006/relationships/hyperlink" Target="https://cdn.pixabay.com/photo/2016/03/27/07/12/apple-1282240_960_72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reepik.com/free-photo/woman-vr-glasses-makes-purchases-online-shop_3954962.htm#fromView=image_search_similar&amp;page=1&amp;position=0&amp;uuid=11f84ecc-e10b-4eee-b7fb-f4520b1f2fc4&amp;query=virtual+re+glass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man-changing-film-streaming-service_16137502.htm#fromView=search&amp;page=1&amp;position=9&amp;uuid=995bae4e-1f0f-44fb-ae3d-d8c4d76b4b53&amp;query=smarttv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reepik.com/free-photo/high-angle-hand-touching-speakers_30877933.htm#fromView=image_search_similar&amp;page=2&amp;position=11&amp;uuid=b0c2297c-e4ab-4b47-b1e2-24055fb3e47d&amp;query=smart+speaker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reepik.com/free-photo/smarthatch-smartphone-hands_1094083.htm#fromView=search&amp;page=2&amp;position=8&amp;uuid=0bbb3ed7-b54d-427d-8495-00688e14b044&amp;query=smart+watch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13;p52">
            <a:extLst>
              <a:ext uri="{FF2B5EF4-FFF2-40B4-BE49-F238E27FC236}">
                <a16:creationId xmlns:a16="http://schemas.microsoft.com/office/drawing/2014/main" id="{2F0AD023-4900-8D90-2A13-EDCAC3B8CACE}"/>
              </a:ext>
            </a:extLst>
          </p:cNvPr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Image by </a:t>
            </a:r>
            <a:r>
              <a:rPr lang="en-GB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zinkevych</a:t>
            </a:r>
            <a:r>
              <a:rPr lang="en-GB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on </a:t>
            </a:r>
            <a:r>
              <a:rPr lang="en-GB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BD349-F1E3-464D-20D5-290DE60EFE95}"/>
              </a:ext>
            </a:extLst>
          </p:cNvPr>
          <p:cNvSpPr txBox="1"/>
          <p:nvPr/>
        </p:nvSpPr>
        <p:spPr>
          <a:xfrm>
            <a:off x="546267" y="2784011"/>
            <a:ext cx="4481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8379"/>
                </a:solidFill>
                <a:latin typeface="Calibri" panose="020F0502020204030204" pitchFamily="34" charset="0"/>
              </a:rPr>
              <a:t>Check what you have learn!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</a:rPr>
              <a:t>Quiz</a:t>
            </a:r>
            <a:r>
              <a:rPr lang="en-US" sz="4000" dirty="0">
                <a:latin typeface="Calibri" panose="020F0502020204030204" pitchFamily="34" charset="0"/>
              </a:rPr>
              <a:t> – </a:t>
            </a:r>
            <a:r>
              <a:rPr lang="en-US" sz="4000" i="1" dirty="0">
                <a:latin typeface="Calibri" panose="020F0502020204030204" pitchFamily="34" charset="0"/>
              </a:rPr>
              <a:t>The device in the picture </a:t>
            </a:r>
            <a:r>
              <a:rPr lang="en-US" sz="4000" i="1">
                <a:latin typeface="Calibri" panose="020F0502020204030204" pitchFamily="34" charset="0"/>
              </a:rPr>
              <a:t>is a…</a:t>
            </a:r>
            <a:endParaRPr lang="en-US" sz="4000" i="1" dirty="0">
              <a:latin typeface="Calibri" panose="020F0502020204030204" pitchFamily="34" charset="0"/>
            </a:endParaRPr>
          </a:p>
        </p:txBody>
      </p:sp>
      <p:pic>
        <p:nvPicPr>
          <p:cNvPr id="3" name="Picture 2" descr="A person holding a sign&#10;&#10;AI-generated content may be incorrect.">
            <a:extLst>
              <a:ext uri="{FF2B5EF4-FFF2-40B4-BE49-F238E27FC236}">
                <a16:creationId xmlns:a16="http://schemas.microsoft.com/office/drawing/2014/main" id="{E22694FA-F40A-7A75-255E-B7FBDC134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00" y="891371"/>
            <a:ext cx="6869073" cy="457029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60160B-9181-4B24-4DE9-69A628007C5B}"/>
              </a:ext>
            </a:extLst>
          </p:cNvPr>
          <p:cNvSpPr/>
          <p:nvPr/>
        </p:nvSpPr>
        <p:spPr>
          <a:xfrm>
            <a:off x="1443492" y="1239637"/>
            <a:ext cx="2687355" cy="1277932"/>
          </a:xfrm>
          <a:prstGeom prst="roundRect">
            <a:avLst/>
          </a:prstGeom>
          <a:solidFill>
            <a:srgbClr val="0083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el-GR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31AE9-DE0B-7F55-A6FC-3BFED0E1661A}"/>
              </a:ext>
            </a:extLst>
          </p:cNvPr>
          <p:cNvSpPr txBox="1"/>
          <p:nvPr/>
        </p:nvSpPr>
        <p:spPr>
          <a:xfrm>
            <a:off x="5869371" y="1016574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device 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the picture is a …</a:t>
            </a:r>
          </a:p>
        </p:txBody>
      </p:sp>
    </p:spTree>
    <p:extLst>
      <p:ext uri="{BB962C8B-B14F-4D97-AF65-F5344CB8AC3E}">
        <p14:creationId xmlns:p14="http://schemas.microsoft.com/office/powerpoint/2010/main" val="169768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6B41E76-4E36-286A-DEBA-518F9AF89EFD}"/>
              </a:ext>
            </a:extLst>
          </p:cNvPr>
          <p:cNvSpPr/>
          <p:nvPr/>
        </p:nvSpPr>
        <p:spPr>
          <a:xfrm>
            <a:off x="377451" y="617465"/>
            <a:ext cx="11437098" cy="904875"/>
          </a:xfrm>
          <a:prstGeom prst="round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6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1. View the picture. The device in the picture is a …</a:t>
            </a:r>
            <a:endParaRPr lang="en-US" sz="36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DA61921-DE7F-257A-4A6F-07848F2E9748}"/>
              </a:ext>
            </a:extLst>
          </p:cNvPr>
          <p:cNvSpPr/>
          <p:nvPr/>
        </p:nvSpPr>
        <p:spPr>
          <a:xfrm>
            <a:off x="545961" y="501250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32B5C"/>
                </a:solidFill>
                <a:latin typeface="Calibri" panose="020F0502020204030204" pitchFamily="34" charset="0"/>
              </a:rPr>
              <a:t>A.  Tablet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25E7C94-C304-067E-3F1B-A4C1A1BD6B28}"/>
              </a:ext>
            </a:extLst>
          </p:cNvPr>
          <p:cNvSpPr/>
          <p:nvPr/>
        </p:nvSpPr>
        <p:spPr>
          <a:xfrm>
            <a:off x="8309349" y="501250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32B5C"/>
                </a:solidFill>
                <a:latin typeface="Calibri" panose="020F0502020204030204" pitchFamily="34" charset="0"/>
              </a:rPr>
              <a:t>C. Smart phone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B21911E-602C-0778-189C-47C8E635022A}"/>
              </a:ext>
            </a:extLst>
          </p:cNvPr>
          <p:cNvSpPr/>
          <p:nvPr/>
        </p:nvSpPr>
        <p:spPr>
          <a:xfrm>
            <a:off x="4484751" y="5012505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32B5C"/>
                </a:solidFill>
                <a:latin typeface="Calibri" panose="020F0502020204030204" pitchFamily="34" charset="0"/>
              </a:rPr>
              <a:t>B. Personal Computer</a:t>
            </a:r>
          </a:p>
          <a:p>
            <a:pPr algn="ctr"/>
            <a:r>
              <a:rPr lang="en-US" sz="3200" dirty="0">
                <a:solidFill>
                  <a:srgbClr val="032B5C"/>
                </a:solidFill>
                <a:latin typeface="Calibri" panose="020F0502020204030204" pitchFamily="34" charset="0"/>
              </a:rPr>
              <a:t>Laptop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CB7F7-2464-69F2-216C-65DD57BE27C4}"/>
              </a:ext>
            </a:extLst>
          </p:cNvPr>
          <p:cNvSpPr txBox="1"/>
          <p:nvPr/>
        </p:nvSpPr>
        <p:spPr>
          <a:xfrm>
            <a:off x="200783" y="4357909"/>
            <a:ext cx="29991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</a:rPr>
              <a:t>Only one answer is correct!</a:t>
            </a:r>
            <a:endParaRPr lang="el-GR" sz="2000" i="1" dirty="0">
              <a:latin typeface="Calibri" panose="020F0502020204030204" pitchFamily="34" charset="0"/>
            </a:endParaRPr>
          </a:p>
        </p:txBody>
      </p:sp>
      <p:sp>
        <p:nvSpPr>
          <p:cNvPr id="11" name="Google Shape;235;p14">
            <a:extLst>
              <a:ext uri="{FF2B5EF4-FFF2-40B4-BE49-F238E27FC236}">
                <a16:creationId xmlns:a16="http://schemas.microsoft.com/office/drawing/2014/main" id="{609CA42F-0670-35EE-8587-ABA4B26B8769}"/>
              </a:ext>
            </a:extLst>
          </p:cNvPr>
          <p:cNvSpPr/>
          <p:nvPr/>
        </p:nvSpPr>
        <p:spPr>
          <a:xfrm>
            <a:off x="7901240" y="4280965"/>
            <a:ext cx="41461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de-DE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Freepik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Εικόνα 12" descr="Εικόνα που περιέχει φορητός υπολογιστής, άτομο, υπολογιστής, φλιτζάνι του καφέ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30E2F506-0257-AACB-5495-FE4A987CC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1905"/>
          <a:stretch/>
        </p:blipFill>
        <p:spPr>
          <a:xfrm>
            <a:off x="3635828" y="1677364"/>
            <a:ext cx="4522511" cy="318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59B29-429B-F221-D95A-880899E17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549793E-F501-2CBC-29EE-8347D68487EB}"/>
              </a:ext>
            </a:extLst>
          </p:cNvPr>
          <p:cNvSpPr/>
          <p:nvPr/>
        </p:nvSpPr>
        <p:spPr>
          <a:xfrm>
            <a:off x="377451" y="617465"/>
            <a:ext cx="11437098" cy="904875"/>
          </a:xfrm>
          <a:prstGeom prst="round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6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2. View the picture. The device in the picture is a …</a:t>
            </a:r>
            <a:endParaRPr lang="en-US" sz="36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F5855F-1F7F-DF46-9C20-5C08B48DC245}"/>
              </a:ext>
            </a:extLst>
          </p:cNvPr>
          <p:cNvSpPr/>
          <p:nvPr/>
        </p:nvSpPr>
        <p:spPr>
          <a:xfrm>
            <a:off x="4306685" y="500669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B.  Laptop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474D41F-D728-F6CE-A2D9-9E02618E10BF}"/>
              </a:ext>
            </a:extLst>
          </p:cNvPr>
          <p:cNvSpPr/>
          <p:nvPr/>
        </p:nvSpPr>
        <p:spPr>
          <a:xfrm>
            <a:off x="8309349" y="501250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C. Smart phone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DBE337E-2FCC-C769-3038-6AEEE7568B55}"/>
              </a:ext>
            </a:extLst>
          </p:cNvPr>
          <p:cNvSpPr/>
          <p:nvPr/>
        </p:nvSpPr>
        <p:spPr>
          <a:xfrm>
            <a:off x="377452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A. Tablet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28C53-0826-1775-98C2-39599DF81AC5}"/>
              </a:ext>
            </a:extLst>
          </p:cNvPr>
          <p:cNvSpPr txBox="1"/>
          <p:nvPr/>
        </p:nvSpPr>
        <p:spPr>
          <a:xfrm>
            <a:off x="200783" y="4357909"/>
            <a:ext cx="29991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</a:rPr>
              <a:t>Only one answer is correct!</a:t>
            </a:r>
            <a:endParaRPr lang="el-GR" sz="2000" i="1" dirty="0">
              <a:latin typeface="Calibri" panose="020F0502020204030204" pitchFamily="34" charset="0"/>
            </a:endParaRPr>
          </a:p>
        </p:txBody>
      </p:sp>
      <p:sp>
        <p:nvSpPr>
          <p:cNvPr id="11" name="Google Shape;235;p14">
            <a:extLst>
              <a:ext uri="{FF2B5EF4-FFF2-40B4-BE49-F238E27FC236}">
                <a16:creationId xmlns:a16="http://schemas.microsoft.com/office/drawing/2014/main" id="{A4B6371E-0CE4-EE5B-747F-DB9E04D70D75}"/>
              </a:ext>
            </a:extLst>
          </p:cNvPr>
          <p:cNvSpPr/>
          <p:nvPr/>
        </p:nvSpPr>
        <p:spPr>
          <a:xfrm>
            <a:off x="7901240" y="4280965"/>
            <a:ext cx="41461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de-DE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Freepik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Εικόνα 11" descr="Εικόνα που περιέχει κείμενο, άτομο, εσωτερικός χώρος, βιβλί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A34AEAD1-DFB2-5BA9-2C71-3D8EEAB8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88" y="1613504"/>
            <a:ext cx="4146197" cy="276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8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B065D-EA57-BF68-A467-D441D6061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A109D0-10FB-0686-AAD7-E8A6D6AC34FA}"/>
              </a:ext>
            </a:extLst>
          </p:cNvPr>
          <p:cNvSpPr/>
          <p:nvPr/>
        </p:nvSpPr>
        <p:spPr>
          <a:xfrm>
            <a:off x="377451" y="617465"/>
            <a:ext cx="11437098" cy="904875"/>
          </a:xfrm>
          <a:prstGeom prst="round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6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3. View the picture. The device in the picture is a …</a:t>
            </a:r>
            <a:endParaRPr lang="en-US" sz="36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5504F9B-F3E0-0F9A-A654-A8CA0409CB9C}"/>
              </a:ext>
            </a:extLst>
          </p:cNvPr>
          <p:cNvSpPr/>
          <p:nvPr/>
        </p:nvSpPr>
        <p:spPr>
          <a:xfrm>
            <a:off x="4306685" y="500669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B.  Laptop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57FD71A-C841-C795-4EC9-2D71B9D6CD7C}"/>
              </a:ext>
            </a:extLst>
          </p:cNvPr>
          <p:cNvSpPr/>
          <p:nvPr/>
        </p:nvSpPr>
        <p:spPr>
          <a:xfrm>
            <a:off x="391632" y="500669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A. Tablet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2039364-B5A1-C467-3975-906D47FAA378}"/>
              </a:ext>
            </a:extLst>
          </p:cNvPr>
          <p:cNvSpPr/>
          <p:nvPr/>
        </p:nvSpPr>
        <p:spPr>
          <a:xfrm>
            <a:off x="8221738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C. Smart 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F41E3-172F-C60F-DBCE-6B1A9695701D}"/>
              </a:ext>
            </a:extLst>
          </p:cNvPr>
          <p:cNvSpPr txBox="1"/>
          <p:nvPr/>
        </p:nvSpPr>
        <p:spPr>
          <a:xfrm>
            <a:off x="200783" y="4357909"/>
            <a:ext cx="29991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</a:rPr>
              <a:t>Only one answer is correct!</a:t>
            </a:r>
            <a:endParaRPr lang="el-GR" sz="2000" i="1" dirty="0">
              <a:latin typeface="Calibri" panose="020F0502020204030204" pitchFamily="34" charset="0"/>
            </a:endParaRPr>
          </a:p>
        </p:txBody>
      </p:sp>
      <p:sp>
        <p:nvSpPr>
          <p:cNvPr id="11" name="Google Shape;235;p14">
            <a:extLst>
              <a:ext uri="{FF2B5EF4-FFF2-40B4-BE49-F238E27FC236}">
                <a16:creationId xmlns:a16="http://schemas.microsoft.com/office/drawing/2014/main" id="{CFD27AD8-64EB-A046-5DA5-F7E94B900FEC}"/>
              </a:ext>
            </a:extLst>
          </p:cNvPr>
          <p:cNvSpPr/>
          <p:nvPr/>
        </p:nvSpPr>
        <p:spPr>
          <a:xfrm>
            <a:off x="7901240" y="4280965"/>
            <a:ext cx="41461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de-DE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Freepik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Εικόνα 2" descr="Εικόνα που περιέχει άτομο, κινητό τηλέφωνο, γκάτζετ, φορητή συσκευή επικοινωνία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1AACFC97-3E62-5741-28F8-36EA8E2E7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20" y="1642114"/>
            <a:ext cx="4664529" cy="311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8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0ED69-A7F7-678E-154C-58CD62ACD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B77F77A-43F7-5F27-1B62-DAC39D52DC6C}"/>
              </a:ext>
            </a:extLst>
          </p:cNvPr>
          <p:cNvSpPr/>
          <p:nvPr/>
        </p:nvSpPr>
        <p:spPr>
          <a:xfrm>
            <a:off x="377451" y="617465"/>
            <a:ext cx="11437098" cy="904875"/>
          </a:xfrm>
          <a:prstGeom prst="round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6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4. View the picture. The device in the picture is a …</a:t>
            </a:r>
            <a:endParaRPr lang="en-US" sz="36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6E2081C-0572-D795-3F08-E178A8A7E05F}"/>
              </a:ext>
            </a:extLst>
          </p:cNvPr>
          <p:cNvSpPr/>
          <p:nvPr/>
        </p:nvSpPr>
        <p:spPr>
          <a:xfrm>
            <a:off x="4306685" y="500669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B.  Tablet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31B3842-D9F6-2365-A880-E54A035D6F72}"/>
              </a:ext>
            </a:extLst>
          </p:cNvPr>
          <p:cNvSpPr/>
          <p:nvPr/>
        </p:nvSpPr>
        <p:spPr>
          <a:xfrm>
            <a:off x="8309349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C. Smartwatch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FA3AABB-9039-D7D8-2FB0-DC823F1B956C}"/>
              </a:ext>
            </a:extLst>
          </p:cNvPr>
          <p:cNvSpPr/>
          <p:nvPr/>
        </p:nvSpPr>
        <p:spPr>
          <a:xfrm>
            <a:off x="377452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A. Virtual Reality Glasses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2AF0F-C187-3210-0163-79A0F38F6F00}"/>
              </a:ext>
            </a:extLst>
          </p:cNvPr>
          <p:cNvSpPr txBox="1"/>
          <p:nvPr/>
        </p:nvSpPr>
        <p:spPr>
          <a:xfrm>
            <a:off x="200783" y="4357909"/>
            <a:ext cx="29991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</a:rPr>
              <a:t>Only one answer is correct!</a:t>
            </a:r>
            <a:endParaRPr lang="el-GR" sz="2000" i="1" dirty="0">
              <a:latin typeface="Calibri" panose="020F0502020204030204" pitchFamily="34" charset="0"/>
            </a:endParaRPr>
          </a:p>
        </p:txBody>
      </p:sp>
      <p:sp>
        <p:nvSpPr>
          <p:cNvPr id="11" name="Google Shape;235;p14">
            <a:extLst>
              <a:ext uri="{FF2B5EF4-FFF2-40B4-BE49-F238E27FC236}">
                <a16:creationId xmlns:a16="http://schemas.microsoft.com/office/drawing/2014/main" id="{16BD9064-61FB-3F21-94FD-A2B3A609DE70}"/>
              </a:ext>
            </a:extLst>
          </p:cNvPr>
          <p:cNvSpPr/>
          <p:nvPr/>
        </p:nvSpPr>
        <p:spPr>
          <a:xfrm>
            <a:off x="7901240" y="4280965"/>
            <a:ext cx="41461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1200"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Image by </a:t>
            </a:r>
            <a:r>
              <a:rPr lang="en-GB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yanalya</a:t>
            </a:r>
            <a:r>
              <a:rPr lang="en-GB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 on </a:t>
            </a:r>
            <a:r>
              <a:rPr lang="en-GB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Freepik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erson wearing a virtual reality goggles&#10;&#10;AI-generated content may be incorrect.">
            <a:extLst>
              <a:ext uri="{FF2B5EF4-FFF2-40B4-BE49-F238E27FC236}">
                <a16:creationId xmlns:a16="http://schemas.microsoft.com/office/drawing/2014/main" id="{AB8528EC-1C5B-274C-5F66-2E97B0EDD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71" y="1697872"/>
            <a:ext cx="3990055" cy="26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24458-4075-50CB-6129-E4D94F18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E61005B-C720-8491-18F4-5ECCBC67EE32}"/>
              </a:ext>
            </a:extLst>
          </p:cNvPr>
          <p:cNvSpPr/>
          <p:nvPr/>
        </p:nvSpPr>
        <p:spPr>
          <a:xfrm>
            <a:off x="377451" y="617465"/>
            <a:ext cx="11437098" cy="904875"/>
          </a:xfrm>
          <a:prstGeom prst="round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6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5. View the picture. The device in the picture is a …</a:t>
            </a:r>
            <a:endParaRPr lang="en-US" sz="36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1E5C9C1-F762-3E57-4C13-4683B92DBC76}"/>
              </a:ext>
            </a:extLst>
          </p:cNvPr>
          <p:cNvSpPr/>
          <p:nvPr/>
        </p:nvSpPr>
        <p:spPr>
          <a:xfrm>
            <a:off x="4306685" y="5006694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B.  Smartwatch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7F7C397-799F-0F64-D6E1-A1208705466D}"/>
              </a:ext>
            </a:extLst>
          </p:cNvPr>
          <p:cNvSpPr/>
          <p:nvPr/>
        </p:nvSpPr>
        <p:spPr>
          <a:xfrm>
            <a:off x="8309349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C. Tablet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9197050-5485-6A3A-7B96-701CB61A45D6}"/>
              </a:ext>
            </a:extLst>
          </p:cNvPr>
          <p:cNvSpPr/>
          <p:nvPr/>
        </p:nvSpPr>
        <p:spPr>
          <a:xfrm>
            <a:off x="377452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A. Smart TV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BF9B8-2763-415F-4D27-E9E03C19B7E2}"/>
              </a:ext>
            </a:extLst>
          </p:cNvPr>
          <p:cNvSpPr txBox="1"/>
          <p:nvPr/>
        </p:nvSpPr>
        <p:spPr>
          <a:xfrm>
            <a:off x="200783" y="4357909"/>
            <a:ext cx="29991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</a:rPr>
              <a:t>Only one answer is correct!</a:t>
            </a:r>
            <a:endParaRPr lang="el-GR" sz="2000" i="1" dirty="0">
              <a:latin typeface="Calibri" panose="020F0502020204030204" pitchFamily="34" charset="0"/>
            </a:endParaRPr>
          </a:p>
        </p:txBody>
      </p:sp>
      <p:pic>
        <p:nvPicPr>
          <p:cNvPr id="12" name="Picture 11" descr="A hand holding a remote control&#10;&#10;AI-generated content may be incorrect.">
            <a:extLst>
              <a:ext uri="{FF2B5EF4-FFF2-40B4-BE49-F238E27FC236}">
                <a16:creationId xmlns:a16="http://schemas.microsoft.com/office/drawing/2014/main" id="{3A65D892-C8F3-13A5-57F0-4DED9591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3" b="9003"/>
          <a:stretch>
            <a:fillRect/>
          </a:stretch>
        </p:blipFill>
        <p:spPr>
          <a:xfrm>
            <a:off x="3937787" y="1708987"/>
            <a:ext cx="3723402" cy="3080843"/>
          </a:xfrm>
          <a:prstGeom prst="rect">
            <a:avLst/>
          </a:prstGeom>
        </p:spPr>
      </p:pic>
      <p:sp>
        <p:nvSpPr>
          <p:cNvPr id="13" name="Google Shape;235;p14">
            <a:extLst>
              <a:ext uri="{FF2B5EF4-FFF2-40B4-BE49-F238E27FC236}">
                <a16:creationId xmlns:a16="http://schemas.microsoft.com/office/drawing/2014/main" id="{1DF2940F-06BD-A906-805E-3B377DD265E4}"/>
              </a:ext>
            </a:extLst>
          </p:cNvPr>
          <p:cNvSpPr/>
          <p:nvPr/>
        </p:nvSpPr>
        <p:spPr>
          <a:xfrm>
            <a:off x="7901240" y="4280965"/>
            <a:ext cx="41461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1200"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Image by  </a:t>
            </a:r>
            <a:r>
              <a:rPr lang="en-GB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Freepik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4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55037-8690-52D0-6051-C3DC91BD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47A48C7-ECEE-9B3D-242E-F2E6C4141BE6}"/>
              </a:ext>
            </a:extLst>
          </p:cNvPr>
          <p:cNvSpPr/>
          <p:nvPr/>
        </p:nvSpPr>
        <p:spPr>
          <a:xfrm>
            <a:off x="377451" y="617465"/>
            <a:ext cx="11437098" cy="904875"/>
          </a:xfrm>
          <a:prstGeom prst="round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6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6. View the picture. The device in the picture is a …</a:t>
            </a:r>
            <a:endParaRPr lang="en-US" sz="36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A3E632C-F91D-7775-41B2-1E2B999C481C}"/>
              </a:ext>
            </a:extLst>
          </p:cNvPr>
          <p:cNvSpPr/>
          <p:nvPr/>
        </p:nvSpPr>
        <p:spPr>
          <a:xfrm>
            <a:off x="241776" y="5006692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A.  Smartwatch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CCD9C1D-C2B4-A420-B130-F65B847C37BC}"/>
              </a:ext>
            </a:extLst>
          </p:cNvPr>
          <p:cNvSpPr/>
          <p:nvPr/>
        </p:nvSpPr>
        <p:spPr>
          <a:xfrm>
            <a:off x="8309349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C. Tablet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DFAB31F-2BED-885E-4805-E8139CE37FC1}"/>
              </a:ext>
            </a:extLst>
          </p:cNvPr>
          <p:cNvSpPr/>
          <p:nvPr/>
        </p:nvSpPr>
        <p:spPr>
          <a:xfrm>
            <a:off x="4255066" y="5006693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B. Smart speaker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16B47-6B9A-5532-5EC5-B5E54DB17398}"/>
              </a:ext>
            </a:extLst>
          </p:cNvPr>
          <p:cNvSpPr txBox="1"/>
          <p:nvPr/>
        </p:nvSpPr>
        <p:spPr>
          <a:xfrm>
            <a:off x="200783" y="4357909"/>
            <a:ext cx="29991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</a:rPr>
              <a:t>Only one answer is correct!</a:t>
            </a:r>
            <a:endParaRPr lang="el-GR" sz="2000" i="1" dirty="0">
              <a:latin typeface="Calibri" panose="020F0502020204030204" pitchFamily="34" charset="0"/>
            </a:endParaRPr>
          </a:p>
        </p:txBody>
      </p:sp>
      <p:sp>
        <p:nvSpPr>
          <p:cNvPr id="13" name="Google Shape;235;p14">
            <a:extLst>
              <a:ext uri="{FF2B5EF4-FFF2-40B4-BE49-F238E27FC236}">
                <a16:creationId xmlns:a16="http://schemas.microsoft.com/office/drawing/2014/main" id="{80C0580A-8E94-98A3-3B94-406269C3698B}"/>
              </a:ext>
            </a:extLst>
          </p:cNvPr>
          <p:cNvSpPr/>
          <p:nvPr/>
        </p:nvSpPr>
        <p:spPr>
          <a:xfrm>
            <a:off x="7901240" y="4280965"/>
            <a:ext cx="41461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1200"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Image by  </a:t>
            </a:r>
            <a:r>
              <a:rPr lang="en-GB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Freepik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erson touching a speaker&#10;&#10;AI-generated content may be incorrect.">
            <a:extLst>
              <a:ext uri="{FF2B5EF4-FFF2-40B4-BE49-F238E27FC236}">
                <a16:creationId xmlns:a16="http://schemas.microsoft.com/office/drawing/2014/main" id="{183AE751-2ACB-1D36-4CE7-C1BE7325A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76" y="1693802"/>
            <a:ext cx="4624618" cy="30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AB7E3-40F6-8CA8-08B4-A1783822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251DDCF-055D-D5D7-385F-FEF5289C4F17}"/>
              </a:ext>
            </a:extLst>
          </p:cNvPr>
          <p:cNvSpPr/>
          <p:nvPr/>
        </p:nvSpPr>
        <p:spPr>
          <a:xfrm>
            <a:off x="377451" y="617465"/>
            <a:ext cx="11437098" cy="904875"/>
          </a:xfrm>
          <a:prstGeom prst="round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600" b="1" dirty="0">
                <a:solidFill>
                  <a:srgbClr val="008379"/>
                </a:solidFill>
                <a:latin typeface="Calibri"/>
                <a:ea typeface="Calibri"/>
                <a:cs typeface="Calibri"/>
                <a:sym typeface="Calibri"/>
              </a:rPr>
              <a:t>7. View the picture. The device in the picture is a …</a:t>
            </a:r>
            <a:endParaRPr lang="en-US" sz="3600" b="1" i="0" u="none" strike="noStrike" cap="none" dirty="0">
              <a:solidFill>
                <a:srgbClr val="0083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CFE7937-0CFE-AF8B-A75A-8B41A8569616}"/>
              </a:ext>
            </a:extLst>
          </p:cNvPr>
          <p:cNvSpPr/>
          <p:nvPr/>
        </p:nvSpPr>
        <p:spPr>
          <a:xfrm>
            <a:off x="200783" y="5006692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A.  Smart speaker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A3582E4-DB04-74BF-D798-D62486A04BC2}"/>
              </a:ext>
            </a:extLst>
          </p:cNvPr>
          <p:cNvSpPr/>
          <p:nvPr/>
        </p:nvSpPr>
        <p:spPr>
          <a:xfrm>
            <a:off x="4253736" y="5006692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B. Smart TV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8CDAED4-8052-6701-3540-600FB776E0A3}"/>
              </a:ext>
            </a:extLst>
          </p:cNvPr>
          <p:cNvSpPr/>
          <p:nvPr/>
        </p:nvSpPr>
        <p:spPr>
          <a:xfrm>
            <a:off x="8221738" y="4967941"/>
            <a:ext cx="3505200" cy="1726293"/>
          </a:xfrm>
          <a:prstGeom prst="rect">
            <a:avLst/>
          </a:prstGeom>
          <a:ln>
            <a:solidFill>
              <a:srgbClr val="032B5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C. Smart watch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4D8FF-F7F8-0E00-DD39-9ED75169EA4F}"/>
              </a:ext>
            </a:extLst>
          </p:cNvPr>
          <p:cNvSpPr txBox="1"/>
          <p:nvPr/>
        </p:nvSpPr>
        <p:spPr>
          <a:xfrm>
            <a:off x="200783" y="4357909"/>
            <a:ext cx="29991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</a:rPr>
              <a:t>Only one answer is correct!</a:t>
            </a:r>
            <a:endParaRPr lang="el-GR" sz="2000" i="1" dirty="0">
              <a:latin typeface="Calibri" panose="020F0502020204030204" pitchFamily="34" charset="0"/>
            </a:endParaRPr>
          </a:p>
        </p:txBody>
      </p:sp>
      <p:sp>
        <p:nvSpPr>
          <p:cNvPr id="13" name="Google Shape;235;p14">
            <a:extLst>
              <a:ext uri="{FF2B5EF4-FFF2-40B4-BE49-F238E27FC236}">
                <a16:creationId xmlns:a16="http://schemas.microsoft.com/office/drawing/2014/main" id="{2D43F476-8836-F3F0-20EE-4C90F984B4A3}"/>
              </a:ext>
            </a:extLst>
          </p:cNvPr>
          <p:cNvSpPr/>
          <p:nvPr/>
        </p:nvSpPr>
        <p:spPr>
          <a:xfrm>
            <a:off x="7901240" y="4280965"/>
            <a:ext cx="41461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1200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Image by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nensuria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 on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Freepik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close-up of a person's hands using a smart watch&#10;&#10;AI-generated content may be incorrect.">
            <a:extLst>
              <a:ext uri="{FF2B5EF4-FFF2-40B4-BE49-F238E27FC236}">
                <a16:creationId xmlns:a16="http://schemas.microsoft.com/office/drawing/2014/main" id="{8471535C-9049-8DA9-EE84-57D45C5FB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4" y="1627338"/>
            <a:ext cx="4876294" cy="32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C125DC14-71A5-4516-B7B1-E038238EAA9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n\uFFFD\uFFFDj{C10BDF9C-3647-451D-8B65-8C6CB282298B}&quot;,&quot;C:\\Users\\Pantelis\\OneDrive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PRESENTATION_TITLE" val="ID-Health-Modules-temp-v01-Easy"/>
  <p:tag name="ISPRING_FIRST_PUBLISH" val="1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297</Words>
  <Application>Microsoft Office PowerPoint</Application>
  <PresentationFormat>Widescreen</PresentationFormat>
  <Paragraphs>58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ID-Health-Modules-temp-v01-Easy</dc:title>
  <dc:creator>Pantelis Balaouras</dc:creator>
  <cp:lastModifiedBy>Pantelis Balaouras</cp:lastModifiedBy>
  <cp:revision>6</cp:revision>
  <dcterms:created xsi:type="dcterms:W3CDTF">2025-05-12T15:24:27Z</dcterms:created>
  <dcterms:modified xsi:type="dcterms:W3CDTF">2025-11-28T11:52:24Z</dcterms:modified>
</cp:coreProperties>
</file>