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71" r:id="rId7"/>
    <p:sldId id="280" r:id="rId8"/>
    <p:sldId id="259" r:id="rId9"/>
    <p:sldId id="258" r:id="rId10"/>
    <p:sldId id="260" r:id="rId11"/>
    <p:sldId id="261" r:id="rId12"/>
    <p:sldId id="262" r:id="rId13"/>
    <p:sldId id="281" r:id="rId14"/>
    <p:sldId id="266" r:id="rId15"/>
    <p:sldId id="264" r:id="rId16"/>
    <p:sldId id="267" r:id="rId17"/>
    <p:sldId id="272" r:id="rId18"/>
    <p:sldId id="273" r:id="rId19"/>
    <p:sldId id="282" r:id="rId20"/>
    <p:sldId id="274" r:id="rId21"/>
    <p:sldId id="276" r:id="rId22"/>
    <p:sldId id="277" r:id="rId23"/>
    <p:sldId id="278" r:id="rId24"/>
    <p:sldId id="263" r:id="rId25"/>
    <p:sldId id="269" r:id="rId26"/>
    <p:sldId id="270" r:id="rId27"/>
    <p:sldId id="279" r:id="rId28"/>
  </p:sldIdLst>
  <p:sldSz cx="18288000" cy="10287000"/>
  <p:notesSz cx="6858000" cy="9144000"/>
  <p:embeddedFontLst>
    <p:embeddedFont>
      <p:font typeface="Open Sans Italics" panose="020B0604020202020204" charset="0"/>
      <p:regular r:id="rId30"/>
    </p:embeddedFont>
    <p:embeddedFont>
      <p:font typeface="Bowlby One SC" panose="02000505060000020004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nva Sans" panose="020B0604020202020204" charset="0"/>
      <p:regular r:id="rId36"/>
    </p:embeddedFont>
    <p:embeddedFont>
      <p:font typeface="Open Sans Bold" panose="020B060402020202020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78"/>
    <a:srgbClr val="AA6FF2"/>
    <a:srgbClr val="CB6CE6"/>
    <a:srgbClr val="A1309D"/>
    <a:srgbClr val="8A30A1"/>
    <a:srgbClr val="C990F5"/>
    <a:srgbClr val="884DC4"/>
    <a:srgbClr val="D7A2F8"/>
    <a:srgbClr val="C77DF5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A2386-8B79-46FD-817F-5C8D082004DB}" v="38" dt="2026-02-05T13:29:52.783"/>
    <p1510:client id="{05CFD7E8-0DD2-2EDB-663E-6D8D0DFA5C04}" v="193" dt="2026-02-06T12:50:08.621"/>
    <p1510:client id="{0790579B-DA27-2725-A1BB-A60880F183DF}" v="3" dt="2026-02-07T13:03:38.418"/>
    <p1510:client id="{65C0DD41-6ABE-D281-4CC7-394CA8E42FAB}" v="23" dt="2026-02-07T10:07:25.267"/>
    <p1510:client id="{A78E5D99-4AAF-3249-D000-00F6DDF2887D}" v="946" dt="2026-02-06T14:15:59.282"/>
    <p1510:client id="{DA7CF7AF-F078-22C7-7FE4-1F46A3942485}" v="3" dt="2026-02-05T14:34:46.937"/>
    <p1510:client id="{F80B6AB0-067A-A4E3-1A73-FAB1B738909D}" v="30" dt="2026-02-05T14:24:18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510A-4CC9-4E8E-A0F4-D1A4870244FD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81139-DF50-4A33-B763-DED38EF5288F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1) A </a:t>
            </a:r>
            <a:r>
              <a:rPr lang="de-DE" err="1"/>
              <a:t>correct</a:t>
            </a:r>
            <a:r>
              <a:rPr lang="de-DE"/>
              <a:t>; 2) A </a:t>
            </a:r>
            <a:r>
              <a:rPr lang="de-DE" err="1"/>
              <a:t>correct</a:t>
            </a:r>
            <a:r>
              <a:rPr lang="de-DE"/>
              <a:t>; 3) B </a:t>
            </a:r>
            <a:r>
              <a:rPr lang="de-DE" err="1"/>
              <a:t>correct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43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4) B </a:t>
            </a:r>
            <a:r>
              <a:rPr lang="de-DE" err="1"/>
              <a:t>correct</a:t>
            </a:r>
            <a:r>
              <a:rPr lang="de-DE"/>
              <a:t>; 5) A correct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11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laticon.com/de/kostenloses-icon/health-and-care_100768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aticon.com/de/kostenloses-icon/glas_7382622" TargetMode="External"/><Relationship Id="rId5" Type="http://schemas.openxmlformats.org/officeDocument/2006/relationships/hyperlink" Target="https://www.flaticon.com/de/kostenloses-icon/pillen-flasche_2504272" TargetMode="External"/><Relationship Id="rId4" Type="http://schemas.openxmlformats.org/officeDocument/2006/relationships/hyperlink" Target="https://www.flaticon.com/de/kostenloses-icon/arzt_199411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aticon.com/de/kostenloses-icon/reden_305040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fcElCqXkaU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06C0qqxpNT0?feature=shar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HTA2_SESSION1_HEALTH%20LITERACY%20PANEL%20(HORIZONTAL%20TO%20PROJECT)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DHTA2_SESSION1_HEALTH%20LITERACY%20PANEL%20(HORIZONTAL%20TO%20PROJECT)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DHTA2_SESSION1_HEALTH%20LITERACY%20PANEL%20(HORIZONTAL%20TO%20PROJECT)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s://stifttilbeckde.sharepoint.com/:b:/r/sites/ID-Health/Freigegebene%20Dokumente/Erasmus%20plus%2024/Work%20Packages/WP%203_Development%20of%20Training%20Materials/Act.%203.2%20Production%20of%20Training%20Materials/DHTA%202%20(formerly%20DHTA%203)/DHTA2_SESSION1_activity%201_HEALTH%20LITERACY%20PANEL_printable%20version.pdf?csf=1&amp;web=1&amp;e=BTCaOg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hyperlink" Target="https://stifttilbeckde.sharepoint.com/:b:/r/sites/ID-Health/Freigegebene%20Dokumente/Erasmus%20plus%2024/Work%20Packages/WP%203_Development%20of%20Training%20Materials/Act.%203.2%20Production%20of%20Training%20Materials/DHTA%202%20(formerly%20DHTA%203)/DHTA2_SESSION1_activity%202_EXPLORING%20THE%20PIL.pdf?csf=1&amp;web=1&amp;e=TO1Oh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de/kostenloses-icon/pillen-flasche_2504272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flaticon.com/de/kostenloses-icon/arzt_199411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aticon.com/de/kostenloses-icon/entscheidung-fallen_5950685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961" y="292834"/>
            <a:ext cx="3965097" cy="1605864"/>
          </a:xfrm>
          <a:custGeom>
            <a:avLst/>
            <a:gdLst/>
            <a:ahLst/>
            <a:cxnLst/>
            <a:rect l="l" t="t" r="r" b="b"/>
            <a:pathLst>
              <a:path w="3965097" h="1605864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97961" y="9070963"/>
            <a:ext cx="4035900" cy="827360"/>
          </a:xfrm>
          <a:custGeom>
            <a:avLst/>
            <a:gdLst/>
            <a:ahLst/>
            <a:cxnLst/>
            <a:rect l="l" t="t" r="r" b="b"/>
            <a:pathLst>
              <a:path w="4035900" h="82736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898603" y="9035149"/>
            <a:ext cx="12775725" cy="863174"/>
          </a:xfrm>
          <a:custGeom>
            <a:avLst/>
            <a:gdLst/>
            <a:ahLst/>
            <a:cxnLst/>
            <a:rect l="l" t="t" r="r" b="b"/>
            <a:pathLst>
              <a:path w="12775725" h="863174">
                <a:moveTo>
                  <a:pt x="0" y="0"/>
                </a:moveTo>
                <a:lnTo>
                  <a:pt x="12775725" y="0"/>
                </a:lnTo>
                <a:lnTo>
                  <a:pt x="12775725" y="863174"/>
                </a:lnTo>
                <a:lnTo>
                  <a:pt x="0" y="863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69" t="-1221743" r="-13411" b="-12394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5936888" y="7267117"/>
            <a:ext cx="1620699" cy="1613496"/>
          </a:xfrm>
          <a:custGeom>
            <a:avLst/>
            <a:gdLst/>
            <a:ahLst/>
            <a:cxnLst/>
            <a:rect l="l" t="t" r="r" b="b"/>
            <a:pathLst>
              <a:path w="1620699" h="1613496">
                <a:moveTo>
                  <a:pt x="0" y="0"/>
                </a:moveTo>
                <a:lnTo>
                  <a:pt x="1620699" y="0"/>
                </a:lnTo>
                <a:lnTo>
                  <a:pt x="1620699" y="1613497"/>
                </a:lnTo>
                <a:lnTo>
                  <a:pt x="0" y="1613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2515106" y="608330"/>
            <a:ext cx="4518199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4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www.id-health.eu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84761" y="7096694"/>
            <a:ext cx="10740182" cy="1174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 dirty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2.1 </a:t>
            </a:r>
            <a:r>
              <a:rPr lang="en-US" sz="7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Health Literacy </a:t>
            </a:r>
            <a:endParaRPr lang="en-US" sz="7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051563-CB73-B59C-DC2A-100469388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926" y="1303845"/>
            <a:ext cx="3049780" cy="3192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804502-8BA9-759A-C139-0C13133EC65F}"/>
              </a:ext>
            </a:extLst>
          </p:cNvPr>
          <p:cNvSpPr txBox="1"/>
          <p:nvPr/>
        </p:nvSpPr>
        <p:spPr>
          <a:xfrm>
            <a:off x="601854" y="8572500"/>
            <a:ext cx="34436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7"/>
              </a:rPr>
              <a:t>Icon created by Awicon - Flaticon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F49FC-AE9C-3D7A-6756-4663A0B9B3E9}"/>
              </a:ext>
            </a:extLst>
          </p:cNvPr>
          <p:cNvSpPr txBox="1"/>
          <p:nvPr/>
        </p:nvSpPr>
        <p:spPr>
          <a:xfrm>
            <a:off x="2354205" y="4953000"/>
            <a:ext cx="131980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018378"/>
                </a:solidFill>
                <a:ea typeface="+mn-lt"/>
                <a:cs typeface="+mn-lt"/>
              </a:rPr>
              <a:t>Topic 1</a:t>
            </a:r>
            <a:r>
              <a:rPr lang="en-US" sz="6000" b="1" dirty="0">
                <a:solidFill>
                  <a:srgbClr val="002060"/>
                </a:solidFill>
                <a:ea typeface="+mn-lt"/>
                <a:cs typeface="+mn-lt"/>
              </a:rPr>
              <a:t>:  Health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12992-1EA7-A5C9-E1D9-E8344950F8FF}"/>
              </a:ext>
            </a:extLst>
          </p:cNvPr>
          <p:cNvSpPr txBox="1"/>
          <p:nvPr/>
        </p:nvSpPr>
        <p:spPr>
          <a:xfrm>
            <a:off x="2354205" y="6260224"/>
            <a:ext cx="131980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018378"/>
                </a:solidFill>
                <a:ea typeface="+mn-lt"/>
                <a:cs typeface="+mn-lt"/>
              </a:rPr>
              <a:t>TRAINING ACTIVITY 2 – SESSION 1</a:t>
            </a:r>
            <a:endParaRPr lang="en-US" sz="4800"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14716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What skills do we need?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160082"/>
            <a:ext cx="10936153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4545" lvl="1" indent="-401955" algn="l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Find</a:t>
            </a: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information, for example in brochures, from a doctor, or on the internet.  </a:t>
            </a:r>
            <a:endParaRPr lang="es-ES" sz="4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804545" lvl="1" indent="-401955" algn="l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Check</a:t>
            </a: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information: Is it correct and good?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4545" lvl="1" indent="-401955" algn="l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Use </a:t>
            </a: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information: Apply it in daily life.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03929DD-0D50-8D0A-B59A-0DCB8E355238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4" name="Picture 3" descr="A computer monitor with a magnifying glass&#10;&#10;AI-generated content may be incorrect.">
            <a:extLst>
              <a:ext uri="{FF2B5EF4-FFF2-40B4-BE49-F238E27FC236}">
                <a16:creationId xmlns:a16="http://schemas.microsoft.com/office/drawing/2014/main" id="{2B8AC13B-17BF-14E0-EC61-2458FEB4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677" y="5137638"/>
            <a:ext cx="4407877" cy="4378570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11737B63-10B7-F4FC-0A30-A943644EF0E8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3347189" y="6309769"/>
            <a:ext cx="2798426" cy="2739811"/>
          </a:xfrm>
          <a:custGeom>
            <a:avLst/>
            <a:gdLst/>
            <a:ahLst/>
            <a:cxnLst/>
            <a:rect l="l" t="t" r="r" b="b"/>
            <a:pathLst>
              <a:path w="3355271" h="3355271">
                <a:moveTo>
                  <a:pt x="0" y="0"/>
                </a:moveTo>
                <a:lnTo>
                  <a:pt x="3355271" y="0"/>
                </a:lnTo>
                <a:lnTo>
                  <a:pt x="3355271" y="3355271"/>
                </a:lnTo>
                <a:lnTo>
                  <a:pt x="0" y="3355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42271" y="463837"/>
            <a:ext cx="12810667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6000" b="1" dirty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Everyday examples: 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l">
              <a:lnSpc>
                <a:spcPts val="7279"/>
              </a:lnSpc>
            </a:pPr>
            <a:r>
              <a:rPr lang="en-US" sz="6000" b="1" dirty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Where do you need health literacy?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17100" y="2738957"/>
            <a:ext cx="4119367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7"/>
              </a:lnSpc>
            </a:pP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When reading medicine instructions.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82751" y="2569089"/>
            <a:ext cx="5070234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When you want 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to understand 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simple health tips, 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for example: 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drink water 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when it is hot outside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99385" y="2575727"/>
            <a:ext cx="4952999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When you want 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to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decide if you need 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to see a doctor or </a:t>
            </a: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if home remedies 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algn="ctr">
              <a:lnSpc>
                <a:spcPts val="5007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are enough.</a:t>
            </a:r>
            <a:endParaRPr lang="en-US" sz="4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58192" y="9243939"/>
            <a:ext cx="3766039" cy="921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4" tooltip="https://www.flaticon.com/de/kostenloses-icon/arzt_1994115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+mj-lt"/>
                <a:ea typeface="Open Sans Italics"/>
                <a:cs typeface="Open Sans Italics"/>
                <a:sym typeface="Open Sans Italics"/>
                <a:hlinkClick r:id="rId4" tooltip="https://www.flaticon.com/de/kostenloses-icon/arzt_1994115"/>
              </a:rPr>
              <a:t>andinur </a:t>
            </a: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4" tooltip="https://www.flaticon.com/de/kostenloses-icon/arzt_1994115"/>
              </a:rPr>
              <a:t>from Flaticon</a:t>
            </a:r>
            <a:endParaRPr lang="en-US" sz="1200" u="sng">
              <a:solidFill>
                <a:srgbClr val="000000"/>
              </a:solidFill>
              <a:latin typeface="+mj-lt"/>
              <a:ea typeface="Open Sans"/>
              <a:cs typeface="Open Sans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5" tooltip="https://www.flaticon.com/de/kostenloses-icon/pillen-flasche_250427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+mj-lt"/>
                <a:ea typeface="Open Sans Italics"/>
                <a:cs typeface="Open Sans Italics"/>
                <a:sym typeface="Open Sans Italics"/>
                <a:hlinkClick r:id="rId5" tooltip="https://www.flaticon.com/de/kostenloses-icon/pillen-flasche_2504272"/>
              </a:rPr>
              <a:t>ghost_icon </a:t>
            </a: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5" tooltip="https://www.flaticon.com/de/kostenloses-icon/pillen-flasche_2504272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+mj-lt"/>
              <a:ea typeface="Open Sans"/>
              <a:cs typeface="Open Sans"/>
              <a:hlinkClick r:id="rId5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6" tooltip="https://www.flaticon.com/de/kostenloses-icon/glas_738262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+mj-lt"/>
                <a:ea typeface="Open Sans Italics"/>
                <a:cs typeface="Open Sans Italics"/>
                <a:sym typeface="Open Sans Italics"/>
                <a:hlinkClick r:id="rId6" tooltip="https://www.flaticon.com/de/kostenloses-icon/glas_7382622"/>
              </a:rPr>
              <a:t>Graphix’s</a:t>
            </a: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6" tooltip="https://www.flaticon.com/de/kostenloses-icon/glas_7382622"/>
              </a:rPr>
              <a:t> Art from Flaticon</a:t>
            </a:r>
            <a:endParaRPr lang="en-US" sz="1200" u="sng" dirty="0">
              <a:solidFill>
                <a:srgbClr val="000000"/>
              </a:solidFill>
              <a:latin typeface="+mj-lt"/>
              <a:ea typeface="Open Sans"/>
              <a:cs typeface="Open Sans"/>
              <a:hlinkClick r:id="rId6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2841ADAA-325A-DD6A-8588-380608D0ACCF}"/>
              </a:ext>
            </a:extLst>
          </p:cNvPr>
          <p:cNvSpPr/>
          <p:nvPr/>
        </p:nvSpPr>
        <p:spPr>
          <a:xfrm>
            <a:off x="2304070" y="5552926"/>
            <a:ext cx="3510012" cy="3510012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DBC340A1-6437-48A3-1B2B-39F9616B9FAE}"/>
              </a:ext>
            </a:extLst>
          </p:cNvPr>
          <p:cNvSpPr/>
          <p:nvPr/>
        </p:nvSpPr>
        <p:spPr>
          <a:xfrm>
            <a:off x="7597600" y="5762143"/>
            <a:ext cx="3351487" cy="3160987"/>
          </a:xfrm>
          <a:custGeom>
            <a:avLst/>
            <a:gdLst/>
            <a:ahLst/>
            <a:cxnLst/>
            <a:rect l="l" t="t" r="r" b="b"/>
            <a:pathLst>
              <a:path w="3659217" h="3659217">
                <a:moveTo>
                  <a:pt x="0" y="0"/>
                </a:moveTo>
                <a:lnTo>
                  <a:pt x="3659217" y="0"/>
                </a:lnTo>
                <a:lnTo>
                  <a:pt x="3659217" y="3659217"/>
                </a:lnTo>
                <a:lnTo>
                  <a:pt x="0" y="36592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5FCDA83-FE8B-DF6D-5A46-BCB3278E2C23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688CC-C042-1E58-AB2A-0AE44032A22C}"/>
              </a:ext>
            </a:extLst>
          </p:cNvPr>
          <p:cNvSpPr/>
          <p:nvPr/>
        </p:nvSpPr>
        <p:spPr>
          <a:xfrm>
            <a:off x="1731597" y="2572970"/>
            <a:ext cx="4666027" cy="652706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863BED-F395-0884-54DC-A478D785D8B8}"/>
              </a:ext>
            </a:extLst>
          </p:cNvPr>
          <p:cNvSpPr/>
          <p:nvPr/>
        </p:nvSpPr>
        <p:spPr>
          <a:xfrm>
            <a:off x="6669941" y="2529008"/>
            <a:ext cx="5076335" cy="65710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DE1175-B306-57B6-564A-D41D7DB57675}"/>
              </a:ext>
            </a:extLst>
          </p:cNvPr>
          <p:cNvSpPr/>
          <p:nvPr/>
        </p:nvSpPr>
        <p:spPr>
          <a:xfrm>
            <a:off x="12077210" y="2485046"/>
            <a:ext cx="5076335" cy="65710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14716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Questions you should ask yourself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3283" y="3160082"/>
            <a:ext cx="10936153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Did I understand the information? </a:t>
            </a:r>
            <a:endParaRPr lang="es-ES" sz="4800" dirty="0">
              <a:latin typeface="+mj-lt"/>
              <a:ea typeface="Calibri"/>
              <a:cs typeface="Calibri"/>
            </a:endParaRPr>
          </a:p>
          <a:p>
            <a:pPr marL="402590" lvl="1">
              <a:lnSpc>
                <a:spcPts val="5218"/>
              </a:lnSpc>
            </a:pPr>
            <a:endParaRPr lang="en-US" sz="4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Can I explain it to someone else, </a:t>
            </a:r>
            <a:endParaRPr lang="en-US" sz="4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2590" lvl="1">
              <a:lnSpc>
                <a:spcPts val="5218"/>
              </a:lnSpc>
            </a:pPr>
            <a:r>
              <a:rPr lang="en-US" sz="4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   so they understand too?  </a:t>
            </a:r>
            <a:endParaRPr lang="en-US" sz="4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endParaRPr lang="en-US" sz="4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Do I know what to do next?</a:t>
            </a:r>
            <a:endParaRPr lang="en-US" sz="4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4" name="Picture 3" descr="A cartoon of a person with their hand to their mouth&#10;&#10;AI-generated content may be incorrect.">
            <a:extLst>
              <a:ext uri="{FF2B5EF4-FFF2-40B4-BE49-F238E27FC236}">
                <a16:creationId xmlns:a16="http://schemas.microsoft.com/office/drawing/2014/main" id="{E9ECCF97-27A1-95DB-533F-44148B6CDB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" r="450" b="297"/>
          <a:stretch>
            <a:fillRect/>
          </a:stretch>
        </p:blipFill>
        <p:spPr>
          <a:xfrm>
            <a:off x="13911996" y="2763641"/>
            <a:ext cx="2606562" cy="5887818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2373744F-706D-1FF7-5FED-00DF369542D9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2127044" y="3393353"/>
            <a:ext cx="5483948" cy="5132256"/>
          </a:xfrm>
          <a:custGeom>
            <a:avLst/>
            <a:gdLst/>
            <a:ahLst/>
            <a:cxnLst/>
            <a:rect l="l" t="t" r="r" b="b"/>
            <a:pathLst>
              <a:path w="6289909" h="6289909">
                <a:moveTo>
                  <a:pt x="0" y="0"/>
                </a:moveTo>
                <a:lnTo>
                  <a:pt x="6289909" y="0"/>
                </a:lnTo>
                <a:lnTo>
                  <a:pt x="6289909" y="6289909"/>
                </a:lnTo>
                <a:lnTo>
                  <a:pt x="0" y="6289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33046" y="1120004"/>
            <a:ext cx="1623060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Help for you and others with health literacy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9008" y="2437922"/>
            <a:ext cx="9914792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9005" lvl="1" indent="-464185">
              <a:lnSpc>
                <a:spcPts val="6026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Share information in easy language </a:t>
            </a:r>
          </a:p>
          <a:p>
            <a:pPr marL="464820" lvl="1">
              <a:lnSpc>
                <a:spcPts val="6026"/>
              </a:lnSpc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   with friends who are interested.  </a:t>
            </a:r>
            <a:endParaRPr lang="en-US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4820" lvl="1">
              <a:lnSpc>
                <a:spcPts val="6026"/>
              </a:lnSpc>
            </a:pPr>
            <a:endParaRPr lang="en-US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929005" lvl="1" indent="-464185" algn="l">
              <a:lnSpc>
                <a:spcPts val="6026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Help each other: practice asking questions.  </a:t>
            </a:r>
            <a:endParaRPr lang="en-US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9005" lvl="1" indent="-464185">
              <a:lnSpc>
                <a:spcPts val="6026"/>
              </a:lnSpc>
              <a:buFont typeface="Arial"/>
              <a:buChar char="•"/>
            </a:pPr>
            <a:endParaRPr lang="en-US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9005" lvl="1" indent="-464185" algn="l">
              <a:lnSpc>
                <a:spcPts val="6026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Use trusted sources, like a doctor, nurse, or official leaflets</a:t>
            </a:r>
            <a:endParaRPr lang="en-US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53999" y="9688137"/>
            <a:ext cx="4176347" cy="28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4" tooltip="https://www.flaticon.com/de/kostenloses-icon/reden_3050407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+mj-lt"/>
                <a:ea typeface="Open Sans Italics"/>
                <a:cs typeface="Open Sans Italics"/>
                <a:sym typeface="Open Sans Italics"/>
                <a:hlinkClick r:id="rId4" tooltip="https://www.flaticon.com/de/kostenloses-icon/reden_3050407"/>
              </a:rPr>
              <a:t>Freepik </a:t>
            </a: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4" tooltip="https://www.flaticon.com/de/kostenloses-icon/reden_3050407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+mj-lt"/>
              <a:ea typeface="Open Sans"/>
              <a:cs typeface="Open Sans"/>
              <a:hlinkClick r:id="rId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964B2C8-EAB4-9034-45AB-056251DCB666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1" y="1471696"/>
            <a:ext cx="3175438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Video 1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50937" y="2109048"/>
            <a:ext cx="8975324" cy="422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/>
              <a:t>We're going to see some influencers </a:t>
            </a:r>
          </a:p>
          <a:p>
            <a:pPr>
              <a:lnSpc>
                <a:spcPct val="200000"/>
              </a:lnSpc>
            </a:pPr>
            <a:r>
              <a:rPr lang="en-US" sz="4800"/>
              <a:t>who will talk to us about this topic.</a:t>
            </a:r>
          </a:p>
          <a:p>
            <a:pPr>
              <a:lnSpc>
                <a:spcPct val="200000"/>
              </a:lnSpc>
            </a:pPr>
            <a:r>
              <a:rPr lang="en-US" sz="4800"/>
              <a:t>Stay tuned for the </a:t>
            </a:r>
            <a:r>
              <a:rPr lang="en-US" sz="4800" smtClean="0"/>
              <a:t>videos!</a:t>
            </a:r>
            <a:endParaRPr lang="en-US" sz="4800">
              <a:effectLst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373744F-706D-1FF7-5FED-00DF369542D9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  <p:pic>
        <p:nvPicPr>
          <p:cNvPr id="7" name="Imagen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69" y="6917625"/>
            <a:ext cx="2800000" cy="2800000"/>
          </a:xfrm>
          <a:prstGeom prst="rect">
            <a:avLst/>
          </a:prstGeom>
        </p:spPr>
      </p:pic>
      <p:pic>
        <p:nvPicPr>
          <p:cNvPr id="9" name="Imagen 8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684" y="1856230"/>
            <a:ext cx="4495238" cy="7961905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3535417" y="1518993"/>
            <a:ext cx="4904389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600" b="1" smtClean="0">
                <a:solidFill>
                  <a:srgbClr val="FFC000"/>
                </a:solidFill>
                <a:latin typeface="Bowlby One SC" panose="02000505060000020004" pitchFamily="2" charset="0"/>
                <a:ea typeface="Open Sans Bold"/>
                <a:cs typeface="Open Sans Bold"/>
                <a:sym typeface="Open Sans Bold"/>
              </a:rPr>
              <a:t>Rafael</a:t>
            </a:r>
            <a:endParaRPr lang="en-US" sz="6600" b="1">
              <a:solidFill>
                <a:srgbClr val="FFC000"/>
              </a:solidFill>
              <a:latin typeface="Bowlby One SC" panose="02000505060000020004" pitchFamily="2" charset="0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033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1" y="1471696"/>
            <a:ext cx="3175438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Video 2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50937" y="2109048"/>
            <a:ext cx="8975324" cy="422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/>
              <a:t>We're going to see some influencers </a:t>
            </a:r>
          </a:p>
          <a:p>
            <a:pPr>
              <a:lnSpc>
                <a:spcPct val="200000"/>
              </a:lnSpc>
            </a:pPr>
            <a:r>
              <a:rPr lang="en-US" sz="4800"/>
              <a:t>who will talk to us about this topic.</a:t>
            </a:r>
          </a:p>
          <a:p>
            <a:pPr>
              <a:lnSpc>
                <a:spcPct val="200000"/>
              </a:lnSpc>
            </a:pPr>
            <a:r>
              <a:rPr lang="en-US" sz="4800"/>
              <a:t>Stay tuned for the </a:t>
            </a:r>
            <a:r>
              <a:rPr lang="en-US" sz="4800" smtClean="0"/>
              <a:t>videos!</a:t>
            </a:r>
            <a:endParaRPr lang="en-US" sz="4800">
              <a:effectLst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373744F-706D-1FF7-5FED-00DF369542D9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  <p:pic>
        <p:nvPicPr>
          <p:cNvPr id="7" name="Imagen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69" y="6917625"/>
            <a:ext cx="2800000" cy="2800000"/>
          </a:xfrm>
          <a:prstGeom prst="rect">
            <a:avLst/>
          </a:prstGeom>
        </p:spPr>
      </p:pic>
      <p:pic>
        <p:nvPicPr>
          <p:cNvPr id="9" name="Imagen 8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684" y="1856230"/>
            <a:ext cx="4495238" cy="7961905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3535417" y="1518993"/>
            <a:ext cx="5913383" cy="956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600" b="1" smtClean="0">
                <a:solidFill>
                  <a:srgbClr val="AA6FF2"/>
                </a:solidFill>
                <a:latin typeface="Bowlby One SC" panose="02000505060000020004" pitchFamily="2" charset="0"/>
                <a:ea typeface="Open Sans Bold"/>
                <a:cs typeface="Open Sans Bold"/>
                <a:sym typeface="Open Sans Bold"/>
              </a:rPr>
              <a:t>alejandro</a:t>
            </a:r>
            <a:endParaRPr lang="en-US" sz="6600" b="1">
              <a:solidFill>
                <a:srgbClr val="AA6FF2"/>
              </a:solidFill>
              <a:latin typeface="Bowlby One SC" panose="02000505060000020004" pitchFamily="2" charset="0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8337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1737B63-10B7-F4FC-0A30-A943644EF0E8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852" y="5997809"/>
            <a:ext cx="4838095" cy="3752381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914400" y="7604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Group discussion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5032" y="2382254"/>
            <a:ext cx="10226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000000"/>
                </a:solidFill>
              </a:rPr>
              <a:t>The trainees talk about health </a:t>
            </a:r>
            <a:r>
              <a:rPr lang="en-US" sz="4800" smtClean="0">
                <a:solidFill>
                  <a:srgbClr val="000000"/>
                </a:solidFill>
              </a:rPr>
              <a:t>literacy</a:t>
            </a:r>
            <a:endParaRPr lang="en-US" sz="4800"/>
          </a:p>
          <a:p>
            <a:r>
              <a:rPr lang="en-US" sz="4800">
                <a:solidFill>
                  <a:srgbClr val="000000"/>
                </a:solidFill>
              </a:rPr>
              <a:t>according to the previous </a:t>
            </a:r>
            <a:r>
              <a:rPr lang="en-US" sz="4800" smtClean="0">
                <a:solidFill>
                  <a:srgbClr val="000000"/>
                </a:solidFill>
              </a:rPr>
              <a:t>presentation</a:t>
            </a:r>
          </a:p>
          <a:p>
            <a:r>
              <a:rPr lang="en-US" sz="4800" smtClean="0">
                <a:solidFill>
                  <a:srgbClr val="000000"/>
                </a:solidFill>
              </a:rPr>
              <a:t>an videos.</a:t>
            </a:r>
          </a:p>
          <a:p>
            <a:endParaRPr lang="en-US" sz="4800"/>
          </a:p>
          <a:p>
            <a:r>
              <a:rPr lang="en-US" sz="4800" smtClean="0">
                <a:solidFill>
                  <a:srgbClr val="000000"/>
                </a:solidFill>
              </a:rPr>
              <a:t>You </a:t>
            </a:r>
            <a:r>
              <a:rPr lang="en-US" sz="4800">
                <a:solidFill>
                  <a:srgbClr val="000000"/>
                </a:solidFill>
              </a:rPr>
              <a:t>can share your personal experience</a:t>
            </a:r>
            <a:endParaRPr lang="en-US" sz="4800"/>
          </a:p>
          <a:p>
            <a:r>
              <a:rPr lang="en-US" sz="4800">
                <a:solidFill>
                  <a:srgbClr val="000000"/>
                </a:solidFill>
              </a:rPr>
              <a:t>by raising </a:t>
            </a:r>
            <a:r>
              <a:rPr lang="en-US" sz="4800" smtClean="0">
                <a:solidFill>
                  <a:srgbClr val="000000"/>
                </a:solidFill>
              </a:rPr>
              <a:t>your hand </a:t>
            </a:r>
            <a:r>
              <a:rPr lang="en-US" sz="4800">
                <a:solidFill>
                  <a:srgbClr val="000000"/>
                </a:solidFill>
              </a:rPr>
              <a:t>to participate.</a:t>
            </a:r>
            <a:endParaRPr lang="en-US" sz="4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369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807982" y="609847"/>
            <a:ext cx="12352339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Practical activity 1: </a:t>
            </a:r>
          </a:p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THE HEALTH LITERACY PANEL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30187" y="2595151"/>
            <a:ext cx="8990213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4800"/>
              <a:t>We display a mural with 12 actions </a:t>
            </a:r>
            <a:endParaRPr lang="en-US" sz="4800" smtClean="0"/>
          </a:p>
          <a:p>
            <a:pPr fontAlgn="base">
              <a:lnSpc>
                <a:spcPct val="150000"/>
              </a:lnSpc>
            </a:pPr>
            <a:r>
              <a:rPr lang="en-US" sz="4800" smtClean="0"/>
              <a:t>related </a:t>
            </a:r>
            <a:r>
              <a:rPr lang="en-US" sz="4800"/>
              <a:t>(or not) to health </a:t>
            </a:r>
            <a:r>
              <a:rPr lang="en-US" sz="4800" smtClean="0"/>
              <a:t>literacy.</a:t>
            </a:r>
            <a:endParaRPr lang="en-US" sz="4800"/>
          </a:p>
          <a:p>
            <a:pPr fontAlgn="base">
              <a:lnSpc>
                <a:spcPct val="150000"/>
              </a:lnSpc>
            </a:pPr>
            <a:r>
              <a:rPr lang="en-US" sz="4800" smtClean="0"/>
              <a:t>Go to the mural </a:t>
            </a:r>
          </a:p>
          <a:p>
            <a:pPr fontAlgn="base">
              <a:lnSpc>
                <a:spcPct val="150000"/>
              </a:lnSpc>
            </a:pPr>
            <a:r>
              <a:rPr lang="en-US" sz="4800" smtClean="0"/>
              <a:t>and put a </a:t>
            </a:r>
            <a:r>
              <a:rPr lang="en-US" sz="4800"/>
              <a:t>green Post-it note </a:t>
            </a:r>
            <a:endParaRPr lang="en-US" sz="4800" smtClean="0"/>
          </a:p>
          <a:p>
            <a:pPr fontAlgn="base">
              <a:lnSpc>
                <a:spcPct val="150000"/>
              </a:lnSpc>
            </a:pPr>
            <a:r>
              <a:rPr lang="en-US" sz="4800" smtClean="0"/>
              <a:t>on the good ones.</a:t>
            </a:r>
            <a:r>
              <a:rPr lang="en-US" sz="4800"/>
              <a:t> 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7" name="AutoShape 2" descr="data:image/png;base64,iVBORw0KGgoAAAANSUhEUgAAAScAAAGQCAYAAADslaaMAAAQAElEQVR4Aez9B5hk2XnfB//uvZVzV+ccpyfnuDkH5AyCoJhFSfQny6ZIirQlWVSwbFqW6cePH0tUIikmEIkAiLQRG2ZnZifn6emcc6jq6srp+5/aXRKASWB3OViQ9N6tMzeec895w/9NVb12tVqtVN/d3qXAuxR4lwJ/xShg8+72LgXepcC7FPgrSIF3wemvIFPendK7FHiXAvAuOL0rBW+KAu8+9C4F3mkKvAtO7zTF333fuxR4lwJvigLfAU6FcoW5dJbTi+s8O7vCM++2HxgNDH1PLqwxlEhRrlb/lFnKSVKoVLi+vslL82s8M/MuH36QcvicZPzs0gbL2TxF0f0NRpQqVRYzec4tJzDP/CDn8P/1sY0uvDS/yrW1TfLl8hss+M6wLl0qcX4lyW/dnOI3r0/y20Mz77YfEA1+88Yk/0l0/trUMkUZBQNKhivSCdLFMl8YW+A/vP7Mu3z4wcjhbw1N8+8l57+j/a2NLbKlimFBrRkDcVXK8vu3Z/h31yf4rR+QHPyN4+3boNN/lJz/hxtT/NHYPCnJfo0B+uc7PCfDnCEx6fTiBvNbWTy2/W77AdFgPVfgioTf0LpoEEnMMJ8qVXKyHi/Lq7q+nhKzSu/y4AfEA5fGnd7KcEqRwsRmBhM5GB6YVpQXNZJMc0Zelbn3ri784LAgWSgpUkjxgiKFbOkv8Jyq4kpeTGkN+/npXd38+wf2vdt+QDT4hQP9HG6KUfy2kE7kf+0jRujDfW31/A+Ht73Lgx8QD/7dfXv59GAndX5vLZSuyDDw+mbYYrynhoCXH9nWwW/+gObwro7t41cObeNeyboJpY3cv86C7wzrzEVL/zi2hUvN826T12L9gJotGtuIxPx5m4WFW5b9NYv9g5rD/7fH9Tk2HjXbskTtP48L4Oiey/7/Np1+8Dhg12RdZObbN/vbT77jWEyxLAvLerdZ1p2nwWu0ft1OWK+dfce/33bNsqy3x4d3+31PuhnqGw/pDbpbbxy8vv/2c8uyvudYlvXufct6ezR4ndy1nVX797V//mJweu3+u//+gChQU4zvM7Z55vs88u7tvwQFDDCZHN/3GuJdHnwv6tyZe4bGpn33aO+C03dT5N3zdynwLgX+SlDgXXD6K8GGdyfxLgV+mBT4q/nud8HpryZf3p3VuxT4/zwF3iI4VSkWcyzNTjA2MszM3CKbmfxbImIquc7i0gKLiSylcoVKpUy5UqFQLJBdm2dpaZXNrez3GbNCYnWN2clZNnNl9f/zItbXhqhWipRy69y8fo2Lly4xNDbOcvK1d7/2BFSrFcpaV1nz+LOv4b1x9zv35UKObDZNOpujVCxRrVTZWF+urWmzCDr9zg4/tDNDkwobq4tMTYwyOjbB/HKC4rd9j+T7Tq1Glzxrq+tk8wWtrUwuk2JiZIjp+RVSr/O+XC6xsjDD4lqyxo/vO+4deKCcTbE8M8bZs+eZW02R+7Yv792B4b//EKJNpVwknUpRKIg239WjXC7X5OO7Lv/lT2vvLUkPi1RN0kwjVqVDldJr58n1JZZW1ljdkjDq3pv9JFYkw3NzpAoV8dnIzp/fsyKdLeb1ru8j6GZu6VSSjPTk7bLmLYFTtVIiv7XB0I3LjI3eZnhklPGpOfISzsTaCisSYgMsFTFmK7HOytIyG0kxTwpRLeVYXV5mdHSYoZEx5jdyNVBJri0yMTHG8Ng0a7OTDN8aYlyKZMbKl6tUygWSGxpLYGSAsFJjSIW1xWUmhydI5oq6v8aKGJLYTFMRo7KpBKsi9vrGBqnNJHMjlzl77iKXLl9mdGKcufU0ma2ElG6VjY0k6fQW08NXGZmYZDWREmiWKeUz5ItFctks2UyGTK4ggSiwtbnB6uoSM7PT3Lp2k1kp6cz0BKNjtxgWWC6srNcU+S9m75/P9Dt+1dCpkmdyTMA0PMLY+Dg3bw6xup4kJfDPG7ARPzPpNFtbW5jzsviYS6fIFYqUBNT5zCZLM8Ocu3SNFdEpk95kcXaMK9euc+PWMPNLa2QLJcqlkq6Piq+jjEzO6R0JDJ8MDRPrqywtr5BM50VL0V3CagQ2bwBeNDVgZ55ZXVunIH7ns1tsqM/K2loN/Co1JajW+q6tLDK3sFwT+JX5KW5cOs8r566ytpmlqL53nIbfa0ADEpKRuckpNhIJ0pkt1iRz8wtLom+a5YUFRoeHGZteIZfLk0omJDeSt80MFdF9S4q7LrlObKbIZdKsLi+xLBmu6Y9kOJ3cYH09IUOdVv8MSxpvY3OLVGKD5Tmt/eYt1nVujM2WdG1q+CZj0sXpqXGGR0e5NTot/qxKhkviT570ZkIGdKlG05IAxiytIn7n00mW5SyMDN1mfHSCVL7M5sYqy4uLrCc2MV9GrUoH11dXWF5aYl4AdvP6DSZnZZy2MtKjzdrclmSY8pKbYj6rOa5rLStMT02wJD5uaI1mfUvLazU9qrHUTOD7tLcGTvIu0huLXNHk8mLM7NQU586cY1VCawTl3PnLDE8tkM3lmB29wflXz3BjaJR1LSK/qX4XzvLK6bNcH5lkq1DFTHLs+hme/tqX+dLXX2FRgnf76gXOvnKSi1eus7KVI5taExhe5dULVxiZWaFYqtQsRia1xdryKtl8mrEbVzh/7gI3R6bEyDwrM6NcOf8qV2/cYGxyklef+Rpjc3q2kMcqZ2pMXZy8xaVz57h287aAZornv/DbfPErz3B5ZEYKlyO9Ps+KmLO8MMfC9BSzi2s1EJyfX2Bmepzrl1/ld//Lb/OtV64wNjHB+PB1Xnz2W7xy9jILq4macn8f2v8Ft+/Q5WoZypsM3RpjdW2TQi7LlVdPy3OcZGJ6gfWNhCx+lrmpaRmHKQHKOlkB1YKEezWRkVCX2Vyb4+rpp/jC159nenGlphRDl84ysZFmUusdn5hicSNHtaZMy9y8fI5TJ09y+cZt8SVPanWWoeuXOH3+IsMzyzJWc8zPLzM3u8jS3DSLKwkW5f3cvHqRC5eusirQXJ2b5IbOL169wfRyUgasIgNVlGc2JZ6e4qVXXmVORu/61aucO3uFjayfaNCH1+26Q4R7k8MIYErZBLeuXGVmboZpRROXJN8vnTzN5NQMl86e5itf+AJfevYSxpOZuH2DC5LRq8PTZOX1jY8OcV3yOTI+yYrk65Lk9az0Z3RiXmCVYfLWda5fH2JCYy3PT3P6pZNcuz3OmEDo4svP8vu//1luTy6SzueZHRviqc/9ofj0ErfHxxgeusrpl7/Fy2fOs5xICiyWmRq9zqnTZxgRH7ZkFIxnU8ylWZm+zblXX+HshUuMT89TkF5P3LjA2VOnarqbyOQopFe5LkNwXvryinTzM7//u3zjpStMzCwoehnj1ZOnOHtpiDXpy/rqAqNDV7hw8SrXhm4xLTCbnJzg3OlT0uHrLG9sIsl8U0R+S+CE9dq3EKqFNEsS1orlIhjwMnrmec5eH+bSuTNcvXiOm/NJHI28uSxBu3aBF145xckXXiSRB9tx4xZjLWPZNUVLzeP1EoqG8Hur8sIcKqUCqZVZXvrWSZ75xje4fO0aV65e4eTzzzK9USBXArfPqxiqwNj5F3j53DUuXTzL9SvneXVoDtu2yCUWuXXzJmdvThFraKW1vZXGhga8Ik1y5gbPPfeKmH+Z6zeucubCLSruAOFIHUGfn0ohS2JxkmtXr3Hqhad5/rlv8Myps1w6f4nR6VlWjJUQg91eD+H6CG4b5G7heFysjV7k5u0xKdaWLv6wPzbG6qXk7SW30nhi9bjyK4zKOx0dFZBnN7XGIa5cvsSt27e5cXuE01KuFXmg8u4J1TUysP84h/d1EQr72UwXqNh+Hv3wBzm+vREnv8WCvCezSkuhjePx43YqZJdH+dYLL/Hct15RKLkqjzPL1TMvsrCxxdDl0zz/1Nf55qmb5JNznDx5hjMKzYZvX+ObX/k6L5x8mdvTS2QqbkKhoETOYmXiJkPy+obnNwlb61y9PcRqukRDcydtrY34RHex3EzjnW2WjccXYGt5lpFbt7kyuoC3tCwP9ZqM2Qq+SIR4S5zJKy8rpXCZ81ducv7k85x88UWeeeksk/OrVJXOuPDS82zkKmysLDB29VVOv3qO555+kQ0Z4BWFy6ee/abAfUHA/wpXbo6wloWAL0ZIOuByHNA8LJeHSLSRgAW2ZWF+TF5eG5XRPs8zTz3PaQHT2PQk3/jqN5maX6JQTLOxNMkzz7wiQ2rh8QdIpzaYuHaOS8NL5ORBr0sHXnr5JV569jmm1wtY/oh0JIDtcqhrDLEwcYthydJmxUVy8op4dJmTp08KhC5R8DWw79C9NPtgZfQqV25PYXv8NSPi8OY2+8099vpTAhTLsvAGw0jscblctYluLs2RzJRxvH58MmAZ5Y6MBUhnsmTl7hqPaGYxSUdvD4MDXTREg9LlElX95xVz443NtHa2Ewt6aevuY3DHIJ1NMTbmp+X5TJPMlkS8EMFQAEN4sPSf8ED5nyWFV0sbGSzHI2BxhPLr3JYHlZS3tqV81Ga2QlNrC13dXQKnOlwUSazM18KDipgaDIXx+4MEovW0d3QRj9Xh8/oIxZtZn7gu7ylNWuF7YW2Gm7Nb2Db4tUjL5aOhsYmuziaidXUSwjZ2H9pHT72bokKXrXSOH/5WwdY8o3UNNMVj+EuZmoeUTKUpyOLmcxkWZTHqdS+3uSYwH6IYaKIu6CPgdvD4gsTEm6DPrhmbikK9sgkJ7ADIWyopz1Ey4VQVSqUq0aZOevt6aa/zMCKwm11LEa5rYqCrHU9pg4orSKmwRSadYLPgEHYVWVW4nlZoHgpH8QdC9G3bQVPER1ke8/LqBiYPuLmxQq6o8dv6ObCvl0JJ2un4aG7toruzDb/HkVzwQ9iq8horUvQSeEM0dm1j/2Cn5qJz25F8tNLb30F2Y5mkaF6xPYS8HtEghy/aTKPmXx8LK0zN0trXR3dHPd5KmtnZZfyiW1d7C37K8jLnKUuxfWoBv49wNKKxO6iXHvncLtxeH3UyvF1dPUSjMZrbuhncuZddXXFSG0tMyzNbU7rCG4wQCfqltzYVpVly0s2VzSo9PQP0d7Xht0sK0eYg2EbP9m3Ux73ylscZm1qhrq2L3sFB2ls7iMca6O5qoiL9q9o2fXu209fkJZ1cJSWdizS1sXtHt55tolU61dXbS3dbnPXlFTaSGfKKfngTm/0mnvmORxzHRUSeSE9fPw3xMLaI5w7VE/F7iUaiRAQgPhF4RiGa8EoeTohQMES8LqwQLUlWHgcuD16hr4GYsPr4ZQEKirszZTfxpmaBRDsN9XG8bi/1TU2EJbQhf4h6gUHYZ+PSrG3HxuvzE61vpj4S1LsjaiEingqzcws1IjmeAOFgmLAAJx6vIxwK4lOfYDhGY0MdoUiEiO61NEtQGuKUFLbmFJLi8hGMt1LNb+KEGok1ttPqK5AioHeEqYtF8IciNEV9ZJSvMR5krKGFzs4uWhrj122ZQgAAEABJREFUUhYXwl1+qJult1sObrl1VeVHCsoHVJQLdPvCNe9mQwB9UyFfruSiraMbj1WV5V4i2DlINOTHIyI7jguvDI7f48GxrZpxCPjcDF84z/jCFpa8zXgshLEUXr8fu5yv0SOVr1Lf0ES96FQtFdiUYjr+sBAshysQJhpvoCHkJi+LWxeLElMLhKO0trVJIWL4rTLFrSRJ5VSqMog+9fFJRihmWF7bwusPURePEzdN73BrrrbFO7tZFpZl4/a4cQkcQtE4LW3ttLc0E46EiKiFpBNbyQT+SJxIOCj588mQNWi9EQFIG01GngU2FiWSys2kMgUst1/yFaWpvZ0myaRpDQIej8shLFltbBZdpUt2JUs6mxdQV/BrjDpdy20lKMr8huJNdHZ00NoUxxfwE6ur05h1mqufptZWeVw+8dOlc80n7GFzc5NcoYQ3GCIWjeJ3ispDpgUilvo2SBdjlBSKplIZo+001oXIpDO4PF48HhcZFbnSJRufvK+6+kYaW9poa64jIJ75/UFC4QhB0WIzkRAQ5+WpVXkzm/1mHvrTZywHI9yd3YPsP3KU/u426kJemgcPsrO7iVYpfDQW1+SjBIJ+grEmWjp62bF9Owd29zE/NqYYdIOqO0RTNCCQ0eIlqEG3Fri2xFolUGNqMODHE4zS2T/I3XffzYC8qvpwqCaQIYGT44A/GKS1p5v9R+/myK4e2pvr1TdKc32MQMiPL1xHa0sL/V2t+ASeYY1ZA8mmDrbvPshdxw/S1toswqlPcws9ekc2uURCycBC1YXjDdPY2U1H/w76NY8dPe109bTS1NhIg4CoWULY3hBkSXF3oeQQlTXxy1oG4m26H5eF8vLD3cRa20c8FqRSzGKKBf76NvoHdtDRLEOxJU9peEYg0iC6xQRYjoTVRVNXt/YerNrkLRzHS4uELSDwaZShaGtrZuHGWVZzXoxX1dUS0zMODRJ6J7/G/Mwk00mLu+5/gCO7+2sFlNsTs3gbBvAWU+rTQ+/gHna1B9mshtm1ZzeDAz2SlyBNkp/8VoKSvDOvEWq/5iEQaOrcJr5GKK1NcOr8uJSlla7ODoFTiFDAja1neMc3G9vtU2jZJBqqCWDrwz6qTpD6xjaBQysRn6NizBgtA3vZpjV2NkaI1DfQIu+jrbFOMqL1URGoFxi6dJmx2SR2rJ39B7bT0lQvxffQ0tnJoePHaAp6BOp1NLa2i05x3CRZXN9UgrkoGQ7pnXWszY+REzj5A0Gihi7+Ojq6BjgkXd21a6fAwi9j36y9D483RLi+hd39ccbHbqtAtUmstZs9+/YTd9aZvD1CImWxU2H93cd2k16YYkz546RyUJ1tdZL7Zc2nsWbIJpX+mEi4aWrvo7+3h7hoIZuC2UxRJKfiR7ZiC1wjercbl2XufP9mf/9H/uwJg+rhhg4p9nEhcT39gzt58OFH2btjOw8/8QQPPvIg+/bvo2vbbj7+yU/w0Y99jCcevJsT+7bTsetu3v+hD/DjP/YJ3vfY/fQ2+XE5FpHmfo7f9zCf/sQH2Hf4GHt29tMmUGjvHeTh+w7pHXu454F7efzRe9i/ow+v42Dh0NbTxf4Th+nu6OS+Rx/loUcf0bsP0dGzjQ9+/JN8+KMf5f2P3seDImzr4BF29XczuG2nxtvLnsFeDt3zKPfd/zBH9u7QGM30H3mcj37wPRzf20/AAZfbw8NPfoIn7z/CiSPq8+BH+JGH9ku5d9LVPcixg4e450Of4omH7+LeE8fZpXCkM+Zn4ND9HNCYXc0RfribDVaQex5+nPd84IO89z1a38fex7b+Xu558GE+8qkf41Of+iSf+sg9lJJjEvSEAKSPvR0hfG71RZvllofYwInj99LZ0EhMxmbgwD385E/8BD/26Y9waN8gYSmg4/bSufME73vfh/jxH/1RPvj+99PX1sTggbt46PEP8MkPvZ8PPHycPfuPcPzoAe69+xiHTtzD7u19HDh2L/fc9wj3HjlEV1sjfTsOcuKh9/DoY49yZFe3PDgHjwzN7oPH+PgnPs2nPv3jHN+5jUGFHQN7drGjtxGPQlDe6c124QrG2Xv0MLv3HmTv4AD7B9rxNg1wcO9+jt91H3c9/Aifet+99A3u5NjdD/D4449y/Mg+Ovp2cXTvDvraG7AcF14Zz6OSxQ985IM8/NC9dHR0c/jEEeob4oTqmhkQHT8k2XzoxH56unsZ2H2EH//bP8Ohnb1Eg14ijR3svedJPvXxJ7n/nnvZL/ke6Gykvu8wx/bvZe+BIxw6fh8fePheDsuQR0N+kA6F61o5/vjH+OCHP8aPfOzDPPzAPbQpfHv4vR/mIz/6Yzz2yAPs6e2gZdthPfMB3vPwCY4e3Me9T35UYx1j34EDHDzxIJ/41CckSx9h5/Yd7Ny2k/27dhO0wNZbvOJd98BuHhEtPvqRx9nW2/Zn8qX73+tj+n+v+99xz7IsLHkHLpcL27ZxHEdhgxvHdvD4g4TDYYLBAI4huFzvUDAopPTicjnYuhYMm/tBTc70sbAsNdPX663183lcrz/r6HlHY7tw1M/nDxKKRDDej22hzardd2kejm3j9voVckQI6X1uzcnjDeg4RCDgw61nzLsdXX+t6R2OjcvtJhQKEQ4F8Xpc2C43QVkcn+Zi3mFZFm6PR4Kv5zWGy+1RmOnitTEcXK9fC2i9XvUx1211dDSOWa+jY36Ym+YvAuM2IYfoHomE8Xs9OLaDW2ASCIQUaoTweBwcT5SB7Xs4ceyw8kAWjumLNu0ty9ZaDb9sbFvH6huMROWm+/C4HCzLqjVHfKp5O6JnSHS3tX5HNAoEAhi5cOvY5fHWxnK7XTiik8dxaue1Z8Rfv8+DT/MKab5Gjly6b1mWxrf1vFf3gsQimrPpr3uO3u84tu5bvOPb6/OqyYFZm+bjMnOxHWrXJF+eGu1DtXO3ZDKg/GYkHMStebv0vGPbBCMx9gjItvd101wXliyK1rpnxrB131JzSfaC4aj4FcTn9WBk1dDJ73PjcrR+807Dl1BY97241d+xbWzxxIxjmtfnIxKNEFZE43I5iGi8MXY4HMHQ26052+pn5hpSpBIM+DS+UxvHzD2kufvlzbqkF8FQQLLj4bU1qr+uu8171Vx6r2XVXlHr6/UHiOrdQa9H49l6tW7y/Tf7+z/y/Z+wLAtLBHJcLlyanGW9fq5js1gzgmVZOJq0Y9uaHN+xWZaN7TjYEmjLsr7jnjmxHafGYENUy7KwzMU3ms6xbBzzbpeDZVlqNo76OLb9xlPftbd0bukZzVf9nNffazsOtvpoCN7MZlmWxqj14a/qZlmGFq+tU8tEU8b8Y9bpcmxzSF1TO719/fR2NGFc7toz/PmbZVkYobc1mA759s2ybd1zcGr3DI157Vx0tSxL73qtmT461Tm1ZjtOjb+OY+NIRowymWO+fVMHyzbPOepjffudv7LHlmXhaG2WZWGJNo7W5paM2pbOLbRZeHx+2kT7+lgYn9vBrl3XrW/7WJaFkW8D8I5t19ZvWTaO/dox2izLwtG7bO314bs3W8+6ZBCMDpln3rhvWZZo72Du167pHMuujeXYdu2S+cd2nD+9ZllW7dj0sfSMo3UZg6bLfPdWm6f6mrmb9/45y/vuLn96bv/p0Vs8yOfSZLMZcvmiSsVFTOLyzQ9R1aOvtXKpREnNfOfpjThVN//Sn4ISeIn1NVbWE5Q0sD5/6TH/bIAqxUKeteUFVjc2yYoGf3bvr9ORERVblZ4mYuEArkpeaylQKBQoK3luOPTGat7gU9kw6o2Ld3hvZKiYzyqPkuOtfuPbVBJrTYw249zhqb2p4cx7y6aCKXkuq7L5/ToZ+tqOQyAYqnlTtmHH9+v0xn2tExU6jO6UxKs3Lr8j+9q7y0puG17lf2CvfGvgpElVRRAjuGtKkM3PzbC0niSZ3BLAlKkJh5hSMc9pb54z16rmXM2cm2YIWpQClFRSTKe3yGQyFCX01Wq5phTf3sdUmEyfSu1+tfaO184rmHH1D6ZVvuN9FdZmR7ly8RxnrtwiV0Fpx6oe+3+3P+v32r0/Pdd8a+OL9GZf/bbxKyqjJ9eXOfvi01y4PszyRqo29p/21bOmj7q+4x/z3jfmYRTkNfpVanQz96rin7lmnqm+vkZzntpYY2l6ksWVDcy35nPiT0XPGlqXlaDOpFOktzLkVdI3fc11s//2MWrv05hvLNrcM8+YZ829bz+vvM5PVNY07y8VixTVkqtzzC2usLiRqcmC6VPVPAzNzTgVjV8ul2rPFgUCVZ2bVlCVNZfNUTJfbXhjAu/wviq5KGS3SKmSZb4tXZEclAUcZm/mWNU6zHmtae6vrbmEWZN55o1WfX1N37F/fayy1l4SABZEq3KxQFrvymjd5tmy3mV4ZcYz52Y8c83szblphtZ/ek30Mdeqmtdr1ys1Oa7q/aaPec6MZ851Sfcq4kmJgt5bLqWZXVhQW9Y1o/tV3VfTPL99LL3ibX/eGjhViuRSa9y4dpWz585x6/aQBGmRydkFcuk060uLzM3Os7KRJr0xz/joqO6vUBY0UM0xMXqboaFbnDt7ii/+4W9x8uI1bgxPsrS2IaHPC1DGGbpxu/bFvpIIXdjaZHL0FsOjEyyuJiirLL0xP8HwrRtMzsyTypdfX3gR843j4dujTC2tU8iscOrkWS7fmKxVBr2ySKVchrRAMJvLUy3m5CHkyKgytDg3xa2hIebXUhTyaZYWZhgem2AjU0Y6WRvfVLtSa/Nc07rNPFbnpxi5dIpvnbwp3bIxeYCiLP768gw3btxgZmGNtPmmaK33O/tPWaCysbKI+f3byOQcUxNjjI9PYL7hjoQwm1hmYkx0Ep8KNYnL6ZlRLp67wCXzM5XVZSan50ipjG/K4OabzbfGp2vfIl9cWmYjmWRjZY5bt24yNb9S+6Z/WYo2rYrPuKpyq+L9GyuuqvS/ND/NLVV+JmbXJNS5WjXv9vAYMyvJmlKKgMyP3uDlr3+JLz99ktujw1y9eplz585za3hC5ewSpkQ+NzXB0PAIG1tZJi69wvPf+ArPv3yGZLaocWDy5jVuXrvOwmZecPfGDN7ZfVmgkVyeZ2FhlbWVNdYW52oyM724TlredSqZYGzoJrdGJrh64WWeeuobWvMp1kSzDXnh8zOzzM4vsSmDXRJ45yWvhVy2JveplSluS99uXLrAqy88y2c++3mu3bzOhPi4lkxhIpnh69e4PT7LWjJDUZ796tIsN2/eYFrz2SqUdU200xi3bo+xYL5D9jp58lvrTE+MMCI5ScqSV6pFNlYXGBsZ4bbmmhXgy76Tk+wMXzzNH/7+H4qnw9yQDJy/fIlLN4aYW89IhyukEqtMjQ8zND5fi6pef8Xb2r15cJJXs7I4y6VXT3FzbJzxmUXW5DVlslmWU1tM3bzMq6fOcfHKTVYXJzn1yinOn32VyyozXhHgDF16lSs3xmpANjc7x9C1Wywvr7C0kWBpeWOytMkAABAASURBVInZ8VFeOX2RWzeuclNgYX4ic/XcKS5dGeLc2QtcvniBm7ducfLkSYZHx2s/QTEMrGhek3r3Nb3n0rUbXLlwjhEp19JqSlbUIaAktyNwWp4ZklCMMjq9QH59mqFb17hw9gyXLl9ldG6JjIDpxpWLtTmfu3CJV7SWDVmlkhRscXaC06deYXR8hAuXr3BTILgqbylftJTw9ykx7KIii5ZLbTAtRTtz9hy3xqYw37I2+v+2OPM2O82ND4kG5zl97ipnnv0Gp0W7swKeq5cuMSbhO3v6jIDoVS5duaK13OTmhbNaz21GpmbkNa1QkFCvp1LMzoxz69oVXr14i4WVdQnrBkbx5iZu8vzz3+LWzStcEs3PX7zCyNBlzp6/xKlTp7h6c4ilpABCC58UYFwULa+PzIhfaUaunOfa9etcunaNy+LT1EoK89s844VOSBFGx5fJpBKsSsHHhm9x8+p5zt+clJytkxQg3r55lRe1luHREcw33Kdnl2vhX1Xvykqh05LDwhsW5W3S7y/TzfwoNpNIaq7LDN+4zvlXT0tWx3j1zDnJ73kuSZHPnBeAriRYFmib356Zn7pszAzz4nMvce3GLSbkvZ49/yoJGdHZqUmV9IcYE2C//PJJxienWJQOzgiob92aZF3e+4botTA/w/C1SzLGY1y8dIWbMqI3rl/lhRdfYuj2NenkVS6KT6O3rvLyq1cYm1lkK5unWi5Szqxx5fw5rkkehoZuc+7CVabHrnP+4kXOGQfk2kVOXxplMyXAy6VYWZzh+o1R1hUtbawuMT81JqAa4uSpV7kpw3zlylUdn+Hc6Ze5OT7HRir3tkn65sGpnJfQLDI8NkldXZxYKIhHvQuFHJsi5IoIlNjKKTyrUNmc59z5G8zNzWN+VDg6MsoVgVHV4yMaryesqoLL5ac5HsOxq6yvLDGlcWeS4NO42a0kwxLyiYkZKp4wFLOy1gtMLmzUQsAtWZSs3HjjdlYrJUYFZilZGK9fIJGaZ2oliTcQpbOthZamGJbIs7k6z7zChWXliMpby0zNzLGRSGi8LFupNPn0OtdksUcEvCura/I2xkjLCynmkqwuzTM6s1pbd+1X3/L0yp4Yne09NKjC4vNY8royrKvfZmKNYXmMU/MLKALSm9/Zj/FeN9ZTFPGQW58iXapSkGeT2Vhi9PZtzl64zszcHCvyroZHhrl2+QZYDvFYhJBP9JP1z+YzAqdJpgXaBW89daq0WLqeSa5JIZaYWEwQUNUnJ5qNCqSuXbrI6OwKs7OzLC8uybvJI7yoAV02nZGHmiK9mRCg3ayBkV/0ym/MMC5+pvMlvd/GpUpeLN6sOXg1doRwJETIzjA8Ps78wjKJxIbmvMTFmyMkMgVcvogqTHV4lWC2LIuqPI3Xwhl+aFtVIU1BIVZ2MyklXmR9I0lc8r4+NytvSufyRjOS3XS+IK+8qupjiIgS4d7CGkurSUoVq+YljQl8cwrbNlZXmJkYrcni6PwmXn+QWCSA3+/VcT3RoEcAk2FR3v64DI9beukjz7o8+yEZ0OmVLYLhEKnkKrMCvVQ6q+ghJZlPY8JOExbmE/MyuvMCeTDfIJkZu8GEaL4gb64sH9RHhlu3RtUvi8QEl9uFR9XdiKqrXlUjA6quxsJBlmZGpLOXuT40LEM3z8bSDAvLG6SzhbfND/tN9ywXtKAChaqX/bt3s6O3lbqgG7PAovn2se2ie3CQXbsGqXMXpfg5AURQpUsvZVnjhWSB3m097Ng5SHdPL5093Qz0dBAJuMgqfEsm0wRbtjG4Zy9xLTa3mabsirLv6HEO7OqnQcpTcEfYs3snAa9TS8Zn83mRr1L7YXFdcxN7dvXR0+gXe1w0N7cx2N9NR2sdZrNVgTBAls+mSaY22co7NLd30yUA82p+W+avKqyvU8KWwMQIh32YakRZiloslrACDVrbXurDXjxeD6F4h8bfTks8it9VYSu5zpTCmhIuCrJIRcXlJuHJO71VXTQ2d7H/8FEGt7UyuO8Au/fsoaMhplBjlRW5/C6fKe8HoJpnZT1LZ3sXewb76GyIStgLVEo5kolNSraP3t0H6etsw++2KBVFb9tDvHs7R44fp0+0raRWmZ9bpeR4CYcihPw+GYPXVt7S209vTysN/gqbG3r3Zpbmtlb2mp821LlZl7IWihVCKpN3dHfTv61fJeco7X07OXjkBCf29lHcWmFG4c7qxhZly81WukQoVk97Vx/tbR0EvS5sS0S2zD/o3fwQtyrGgy7IqNluH22dfdx/z920Bn0CiToaNN/+rnqBdgFvOE5rd690oUvy7qVrcCcDO3bS3tQgtuSVPklqrWnMt7dTSpm4Yp10d/fR39ulvVrPAG1NcTxWSSF4qhZe7z64mz0DrfjtCslMiXjPTo4fv0tjRlD1n3h7L9v7GvFIynOZbC1kLqQ3ZMgCNLf30dfdjreyKX0qEGntY9+hgxza2U1xc52KjJP5Sk99UwtdXT001TcQa+rUnPdx3/EjNIUNj5fE0zSWJ0BjfRSvqo+vs4W3s9lvupNbqB2NEvfk+eyXv8TJaxOsZSv4JIxuQa7H68exwHF5CDR0s29nM8GQj1B9G4O79nCgM8Qrz51UnuACUwtLFDOrvPDKq8wsJ4k0tdItsCtMvsLzX/kKk0trNPb00BzyY8szKlctLMvGkfe2JO9kXmHh4vIaiUxRgulhh0BuQXmUr379Rc6MbtHV3IrP4yEvq1x83X2pb2yhnFzk8qln+eKz50gUISWPKbk0R0Ihw+y6xfbtO2huahLgeens2UZMIOQPNxDRuv35Bb7yJ19kbDmHLxinKeqWtSliQgppNCl5TGMjt2vurle0CAQCYPGOb26PT5UfF0qsKdPnwgByWVbY9gZokdIf2d1LOBzGF2mWoTgoYa7n/PkzfOPlcwwvpwgYmnuCdHR1ELQynPnaZ3jh1UusbhVxPAG8Xo9CWTeWxqTsUNfYLiA5TIM3L5AJYX4n2VIfxghlbitFRoKd3NxgcSNLV0eLQsBb/MnTZ7g6V2RbRzNhv1djOpTyCU6/+BTji0mBO5KlKgV5fUF3RV7IrLyyBXK5Kg2RGPFIgPWFMW5ev8i8xjXhveM4uFwuvdd6x2n+Zy+0sDUHl3TA5/VpXW6KVgXH68WSwcpmUjIOKeZmZ8iVq6wuLnBDodP1+Swux8YnPfI5EKpkeeqrX+aUcrIZx093ZzcsXuH0Sy8pXTCH+RH3zPCrXLgxQSLvoqW9nY7GEM999kt87eXrJKoe+vs68Ui7LRkUl+PC0fi5bIJNgdKc3ruysUHF5SMsEGoI5Rm9cVoh3yXy/i662+JEAm7KCpGL4oFPOm7bNpbLq1RJieWpK1y6epOUQkOf+FdVSkOrpKd/F9uki40hvU/GvKO9maiqwLzNzX7T/SwXzR09HHvgEfbv3MF99z/EMaHyvu2DnNizg+37DzHQ30VLY5xQYycPPKLn9u6jvaWZlpZW9t39KMcP7qJfAtrXN8ADT7yHHbLWB3fvYt/uPRhgeOiB40Lrwxzct4+jB/ey++hBmuMhugcG2bN/P/u3ddDc2sGBI3dzeN8euhsiWLZD795jHDx4mOOHD3H0rvvol3XefWiPPLVuQuaLO1pkrHWAg4eO8ND993Pwnid4/J5DDPR209a7readHTu8m2N33ctRjbFnsKtmldwKGWyBcnv3Nh546CF27djFvSeOss+8u6+Xo3fvJhjyg+2jpWuAR9/7Pg4fPs4TDz/Awd2DeC29+B3+dGzbxsDOAXram9h95CF2dHcy0NfNwK7d7NszyH0P3s/B/fvoEY1am5vFl0c4sP8AJ06c4MR9D7BN3s7hPbvZu/cgBw8f4f4Te+lsaWBwzy52HDjErp17uGv/LgF2A33bd3JcnsHu/QdFl2Ps3rGNpoY6PI4NWHgDYRrb+tix5xD333uUIyfu55CePXbkMMfvvo++5gh+j0Ndaze7j97Lw3ftYduOfezu15w7W4m07+Seu+/n4Uce5e777uX4scN84NG72bHvqHh1nOOHdtS8aEPmzsEdMoI7aA579GZ+KJv5wmvrtl3sPrCXQ5Ldbdu3ixZuydsJdu/cRndLM3394sFdJ9i//yjHRd97jx+kuWcHeyQvhnaNLe3c9+h72L9nH+ZXDyfuvofBwe089sSj7Ng+IB3sFy8P8J4n76dvYBfmlwn79+xnl8Y7ekD8OHFMfDvK/r17uWvfdoLhODt3aj77D9AQidHR2S9e383uwQGCbjeOv5Fjd9/N4aPH2L9vL/ffc5Rt2/ezRzLT09FJvGsHDz9wlDpFLo4nTJvm+t4PPk53dw8Hd21nh54LhKLcdfeD7D90mBNHj0gWjshj7iIq3XAZj4W3t9lvuptl4Q9GaeseYJc8jF07tssSdtJYH5fb2EC8pYW6uiihgA+3P0yHPI++/gE6Wppk6ULEm7sEQNvo7WylTUzqFmH7urvo6WijuaGBWLxeYKLF7tpJT1cnzY31NLS2KEzwENW9ppZWAV2D3Pletu/YQY9CjWjAg2VZhONNdAvwdu3czuBAn2LxAI0tjcTrY3hrxLHwaO7tXb0KcfaxU55cX0eLgE5j9vQzoPV0tNTT1NxGd3cv20Rw89snA07YLoKROF192yQcOxno0dwa6glHo3R0NeP2uDHPhGMNbNu9V4Kwkx3b+mitr6OGixbv6BauryfeECcWDgoYemvhcLyujjrRuL4uSmtnD73mF/DtrdRHQ8RbOugf2MauXTukOL0Kq2IC5kbqG5pkkbvYvXsnvR0ttOr5xuYWGnS9o7kBjy+o9zTS3tGufQP927Yz0N9LU0MMOQC1NQfCMSlTt8btp6+zhaaWNvr6+jGyY2gcCXgwHoPJDzZ19LJXCtrR3iGDFCUWCeGLNNDZ3kmv5rdth+i6fRvbe9r0vma6Nc62gV7CPje2bRGtb9Cc6xXmObV3/zD+sV0uQvEGGlubaGlrkfzV45LxbJGMt0g/2ppbtf4+tvd30yJadnV1sWPHNtGlhaamegLyUPzBMB3929mp9e6RLnR1dhCri9M7uJuBbQM1Q98oOd21Zw8dAo+2pkbpoNbe1MZ28XCXxuvS+xqkl50tDZJPf41nba1txGL19PT01XSkVU6ER0bEcrw0tYlH23YwqPG725qIxpporIsSk4wHoo30drfh93mwHA+RukZ2yunolLfW1dqMkSmPx0tnVw+NjU20dnRIFgbp7e2RHvq1fvtts+Kt9bRsXG4fjU1aQDiEV4pp2w5uMcXlcuPS3rFtAYaNCQHq4vW1yQe8Ll2ziMXjtcRrUExwK8yoi8VqP4NwOTa2xvEEomJonGDQj6VxHCG7bfaOg0vHXl9AgtlEQ73p5+Xbt2AoTFzjR4NejWVh5uJyOUhu9e7XnvQqoRgVo+tjYdxydQMShDopc308pjDCwsLGjNPY2EBciuvSey20aW4uhTSG+CG/VwS39A4Ht9tuNDdNAAAQAElEQVSlvYXZbMctTyFCg/qGA36Nb2s8ao13cHM0Z0frdhwbl9uDWYNTO9dcLQtLrnk0Fq/9+j/kd2NZloQxRl0sStDn1blTW5dj23i8PqLxRhokqAHdq9FUdHOLz7bu185rxw7BqHittcciQb0TjYPoEeI1GYjJSIBtQSgSEZ/qCPs9ekYX0GbZeqeXmOQlKNp5RFczf1vvMvN3e/yEIzHNuQ6f28bWQH5VYcMayy/Py9YaHM3DzMccW9br43KHtjc5jGVZvDEPI6/m2LIszLw8Pq0hGqOpsZFwwIPLsfH5/aJ9VAbdq/W7sGzJjO3g0nob9FwkHMLQwtI1tz9SA99wKIDH4yEYiREJhfB53Dj2a++NNTTW5NbvdYtGdq2vrTEdyYRHAOKXvDdJd2PhAF63Q22zLHC8NfoaGXDLmJv3mT6mGR54pHtmHPO843ITCMWIRsICLK/ebeZs1+ZknqnxSrLQ3NxIUDx2aTze5ma/zX7vfDeVf0x+57vbm53In/V7sz3efe5dCvz1pcCfyXsVc/znr+S1e+a+aX/+Mz+8q3+NwKlMqZBhUcnytJJ6pVKZssrHb5Z0Jilc++pB9c32ePe5dynw15gCMuamwlaUnpivWPzFK6lQVHHDJL//4md+OHd+KOBUqZQx36hOJlPkslkymYxKplsYIhrsMNdSqZSqYeXatXIhR2pjhdnJMa6qQjEzNcXq2gapTIlKMUcykSCtMbLZDJuJDTZTWYqlAitLM9y4dpHp5Q1mVOHb0PvyKonmVTVJJFKY73pAVVWJEmlVlFLm5xmF0g+HE+/AW411NNW7jKpoqdRWjb7mWimfIZ3eYiuTq1lZI6gVAX9VzRxXq2W21MfQWEWm2jOGf+YLuOa3lW9MvSg+ZcWHjKo4r/WrUqlUas28p5hLY/ialnF5o4/ZV8SrXGaLjY1NjNGp1vq8xvtqtYL5Iuzs7BQXr9xgbi1N/u3+7zzMy/6KNbO+cilPMpkkk83xGn0rNf0w53kBR0kym1B1raDjinhRyGdFq3XJf05yXlZVOkdSOmD4Vyq/cb7B8uIciytm3Dz5XFbPJMmXKqqgLjMxPsrlG6PSlxXM33VPbaUpFgo6T7CVLVBUpa5q9FQ83dC7M/ki6vqOUu8dB6dKIU1ieZZr165wU+3y1atcvnqFm7duMr24wdryIlMTo9y4eZvh8VkSGwlmJif17DX1uc7w1CJLCwtsrK2yurLMxO1r3B4eZml1lWRygzkB2LVrGmt2luGhG5x75SRDEzNMzC6wrD7LS/Pcun6N69euMzWnsZZXWJgc1dg3uHz5GpMzC6RyxXeUCe/Iy6TklXKO6fHb3Lp5nWs3hxganRLNkkyL3rdu3mJoeIy5uRmmRIPNZILN5BoTYxOi/xi3h25hvoA7t7hMcnWeGwKK0bEZNmQIzHd7EsszmJ8B3bw9wuzcHGMT82SzaRKbCeYWFtlYWmTo5k2uX7nMsN4zv7ZZA62yvOGVhRmGrl+RIbnK9MIy8wtzLEkO1rZypNdXMD8Xun71IidPnWZoepW/vj+0/i5OlwtkN1e5ffMaN9VujU4wPSfZXpnliuhkfka0KNpNjY9w/cYNxqdmmZmeFrCMcGtknIW1lAzwIlMCmutDIwKiVcwfjhsaGWFEzy5LT9ZXRc/pcUaHb3BdOjY0OsnU2BBXr1zk9LlLLC0uqS2zKv7MT09y/ep1veu26L/CknRl+NZVneva0CiLa4l3FKDecXAqpdeYHrnKN55+nivnTvLUs9/i6edfFDCc5dyVUW5dPseFc2d44dSrnDx5lrGRYc5fuMLZC9fEuEWyxRJ5WWbD1PmpIU5+61vcFGNW1tdIbqwxefsWLzz3tKzsNYZvjzM5PF4j9Kosw8ryPCO3rvPSyXNcvXSeq7eGuXb9BldfPcWps9d5+YUXuShgm19Pf5cU/U04LcsaJzn78rOYn0ecuXCJl0+ekjAPc+qV07z84ku8+upp0foiZy9eZ3p6QqA0wulXXhGNn+f06VOcOX+J81euM3nzEs889TJXro+xmc7JsykwffNVnj95mtPi1dTobV54+QobArdpAc1F0+fWNV546QyvarwLFy5waWiGkqxzNrHM7RvXxOvT3LxygQvXbnPx8gVuDN1kciXN6sRtxqWYQ2pjUsL51Q0KClX+JnCkWsqwvjAuWn5TBvqS6H6Fc+cvMHLzLF+VfgyNjjFye4hXviX6v3qWM2cvcvbsWc5fvMDFGyPMiRbmJymXz5/l8u0xVtaXxcsXePnsOUZmV8iZL7mmVjWe+r36iqIOybh4flUyPzI6wtT0JMlEBhNJLE6PCpguYP43YGdfeVkGZEgG+zInX3hOoHadF158RcZskmz5naP8Ow9Och0rqg7Ee/fyxCP3sX3bXg7sP8STDx+msjnG5QvnmVtJqIDgJbc+x/VLF0m7G9j30Hv58MefIB5xUZHFWV6YZlZWJBfYzsMPP8Le/i58VkWCW8HJr5PKlQg2dHDXPXfx/kfuod4Pc/IQZpbTtB5+Dx/79PsJuSvyGmYpOBHue9/Huf/wNgJOhdnFBH/jNnlOVdEtY/s5cNd9PHzPQRpZ4+KrZ7g1sUZG3qJPa98qefDaGaYnp2WpF3BcJW5duSmaV9VKLE7PsbC6Sdeugxw4sJe+9noqym+k0nna+/Zy6PBhtrdH5DFlKZUsCgqT0+kU2VyGloFDPPTgfezqbmVRlr2i8G11eoR03qZj/2P8yE/8KGSW5L3NsZYuYasqVcmnqdpemrsGOHHPMd533y7qImLm3wQGKVyrinbVWAdPPvkh9nTXs7UywdDcFp0HHmDPvh7RPMGVm8PU19cplFumiIv6xk6aIgHCrnQtBxuINPLJj7+PQ7s78ATq6O8dkCzvIFRJk95KslV20TGwh4994H10B9Pkyzbx7l3c+8CD7OtvpJBZZUReWw4vH/rxT/DkkRbyiTlmlxPUdW7nR3/k0/THXJQVem/mecc2+x170xsvspDAu/CrDOp2ufG4PHjdHu1duuHQ2NRIwB/AFoC1dA8w2N+Bu5Bg+vYNhQVjFPJSEllOj8ePLxCglJphckIMvXoZ82PHoZkVCtg46m8rPk/Lbb5xa4QNhQg+lVKDXpuNyZtclye2JYU0Xyfwu30EA148LsekoHgriXb+umxSAqsKbp9PJf4gLtHcVhk5Ut9KPOJRWdpHvLGV7Tt301XnZn5+joX1DIM799S+Mey4vZivC3R2dRJ03IRDQfHJh9vQDIuqy4s/ECQkvrrcDsXkDFcuvMr1m6J9Mo9H7wsG9W6vB8u2pHSVGuUCkRiOVWR99pZ4cp48PuqiUexsgmuvnuT0pausZApUlf/Irq5wbXSpBqR83+2vwQMq85fLJVJLswwNXWdW+SHzf6ipiwZFX/M1gQCxcJgGAVO+4qFD+tDT1UGdv0opMSPjMU9RAJdWvvDStWEWFlfB4yUYDuP3uCXHFSzLpqjwelE5u8s3bzOfrBAIRbGKeebGx5ld2qBUcREJB7HKea5dvMb1sVXKtodINILH78MX8OPYYIBUach3jLB65Tv2rtqLHF+IuoYW+jtb8IXr6OhsprWlCW8wTldXL3sOHhEg9dFSF6G+qYXebTvoba0jaKx6pkpvdwdtHR20my9PbhtksCdOJrWpcK+CJxAmXq9xtu2mt6uLnq42GpqblDtJUlfXSJ/GGuzrpiVYJimFaWxsYnDHAJ1d7UQDDnXNbbS3t9IaD9Xm+jfqH8vBdgfo7ekTGEUljFG6+nfUvlB3cO820aqVSKyOZhmHjs5uuru6xY8uenv7OHLiKO1trcTrYrUvrraJT53tDVIgL2ZzHIfGtm46muqoi4TxRRvZNdBIsVDE7wvS09NDY2sHHS1xwrE64k3Nsu5tOLZNuKmTtvYWGkMWK8qhdHT3sGvXbjqbG3FyKarBRhraOujt7qK1oYFUIkVZxom/MZuMbSWnkGwdr/Shf3A32/v76GmuIyBdaW/v4ejhA0RkDJolr+bLqV6PC38wTF28mcHtg+JZnM21NTa3ynS0d9LS1IDX6yPa0kGTjv0+my0VgZY3UtS1b6N/205621qI+l2kSm6aWjvZsXu3+rbKY9qg7G+ipaOPbf39dLS1Yem/9p5eWsWTgIt3bLPfsTe9/iJ3oI7Gli5293USaWxjcLCXvt4uCW0rOwZ3sH3vQfbu2cXuAbmuDRL2lm527Bpkz+4ddPVs48j+7fRv3053/yCD23dw5NhRWgRurd3b2LnvMHcdO8Dh4/ewa7CfXTulfPsP095Uz+DAAIMCpx3qe2jfdjp7B9k+0McugVP3tj7qQ17aerexTcc9rVH+xm2Wg8sbYef23TTXxWlsaGSnaGO+oXzo8EF27Niha/WyuC7i7QMcPXEXxw7uJV5Xx56jd7HT/L8EW+ppEE/at22np6eFWNhfI5PjctPRM0hfRxMNdRHC8Xbuueco/QM7OLBnN8cO76Wlu5deGaL65lY928v+3X0YUPPHWugd2M6+fbtp6epnz/YB8Xs3gzt2YX6MvPf4fezatYu9e/dw4OBBOur9eF3vuNjW1vmD+Mfl8QrY22kSXYxs7t+3T/owyGBnI5FAiBaB/pGjx9jW005jPIxfnkww1kjX4H7Rdg/7Dx1k567t9DTXEwzWC9gG6JCB8Sn6aOrbTld3G40y0HUNTbS1tXPw8CHpjei5excH9+0i3GDoP8Dg7r0Ymm/r6WD7voMMiCeDff0M9Pbisp3a/b6eTsIe3rHtHeeyXXP/Q7LeITyyqrFoiEg4iEdhWp2O3W6PULuLAyL6QQmw3+umrqmdbbv2ipg7JfwBwtEIPp9PzU+sdYD9Bw/Q29NNm6zGbhF2z/Y+6qMBWZeIrG4v+wRsHWJeQGN5g2Ha5VkdObKP5vo6vF4vgUgEr9uWuxvRXMKEfO6aC2vc2Dcar29vnJv965f+euzk3tuOh1isDr/Pi1/CG43X45b3EmvqEn33i047aYx4cHv98kDrqRd9LAmmKxCvhXsH9+ykr70Jv8KGcMiPx+PCbLbGCIajREKBGri5ZbWbureLh4fYua2HxrowvlBYnlYAnz9IUMf1umYrvDP9g9EGurft4cTxIzREgrgdD/HGNg4ePcr+XdskK2FC4Tpau/s4sLOXYMBnuv31b7aHULSZfQdOcM/xE+zq7SAe9uP2hYmJlh63C8fjJyb5PyYjvFOGs7enn23b93D40AHxyofHE6C5rYcjRw7TLyAyMh2QbrhcbvziSShaR0fXNg7tP8pDJw4z0BYn6HNT39TEdoG+iWDq6iJ4PD5i8Sb2HznGvu3dxKSTPp+fWCSKY9uYX1aEdc3j8I5t9jvzpjvzlqqSuiZGN81898P8mdNSqaTE658184WyvJLueYUURd0rl8uYVqlUqKpVdG76FvVM4fVm+pRrz5b0bEn5ENPK2qsp11FVvubOrODdUd6lwLdRQGF2qK6FP6LNiwAAEABJREFUffJKDaB82507d2j5aG/rolOpkDs36Dsz0h0Hp6oBkEpRFZz8602KrmtVKfhrzSh8QSCQoVLJCgAyKkWnKOWTlApJCoVNcjrO5pJkdZzRPrG5wsTYDU596xs88+XP8tRXPsc3vvx5vvi5P+B3/tNv8l/+47/jt/7zb/K7v/2f+czv/TZf+sx/5TO/8x/5r7r3X//Lf+SPfv+3+ePP/i4vf+trXL/yCjeuneHqlVNcunSaK9fOMzR8jcnJW6pQDTE9dVtl9NvMzQwzqzY3M6pE4zQrGyuspZKsJpMklYAsKBH5zrDo3bf8TaVAzSuVxxJRPslxfgAuiWWB5WA8IL+8KZ1hGn9NtjsMTlWqyEOplqhW81QrBao6Vp5f16tqUFEFraJ7FZU5q9WswClNuZgSKL0GTHkBUg2cBFC5/CZZtdWVOYauX+DlZ77Kc1/7Y577+pd5Wu3rX/4cnxPwfO53/zN//Ae/zde/8Pu8/I0vcPnlr/HqM3/MNz7/e/zh7/wn/kj3PveZ3+Hl57/O8K2LLMyPMTc7ytycaTqeH2d+bpzZuTFmdX1GgDQlkJocv8nY6HXGtZ+aHWd5fZWV5AapTKbmrb3TPK7qhaZp9//6VOThJRIbLCzMs7S4yOamwF6J42w2W/tW9qZAdWsrhfk710VVajIq7yc2NlhdXSedfm091dcNSFkepmkVc643mXcWC3kyAmUzRr6QI5vNkEomSGqMTDpNRjTJ6l25XI68Wlb3Tcu9vs9k0mT1TEb7tJ43bUvv3dSxoWdafYryaisqBxlPt2i+z1YoyUCVyBeLko8cOc05tb5MRuXxkvljfppnSffMu9Max8wj+/oczDy2dC2xmWJjcxOzT+k8Z/5AoVmXmpZ2Rz5mvgV54dlsjlwu/xe2vN6dzxd4reW1N62gtb3eTF/N36xlfSvDymaahPZmTDN+QvxdFG/n5uZUTZ1/vS0yv7TC/HqShVSGxVS21hY2M7Xz2t4ca6yF5JYqsJssquq5tr5AMjFPam2erZUFkksLbCwusL6g44VFEssLrK/Ps55cJCV65yQzeRnktORgQ9W/JV2b20wwk0owm95kQQn3dRWm1jbWWVhakm7N1dqCxkskElTEKyNfb4XgdxiczKuNKJepSlmqAqaqvCZz9bVW0a6M+UNoVEpYalUBWLmSp1gu1FpJ5czacSlPWdfKur++usDM+AjT46MsioALasuL82wszZNamaWUXMJJrxAubdDmy7KtwU1fnYWvuM7c5Ai3b99m6NaN2pfOslKWuroocSV2G+q1j/rxuaqYr/dv6V5SCrguAFoUs+bnp2tfRJwYval3D4mZaxK8DCWVf80qtZh39FMRgwsS8PRWmpoiStlzEua82lYqxfWrV3jx+ec4dfKl2pdXk6mtmgCbL7Le1vonRkdJJNbYTKyytDDL8O1bmL+XPj07K3DJ1tZS1jvyUjQTEpv3VaXEJgRel0Cbv109OTHG8oqEb3qCoWuXuXX5IjMTEyxIYRbnBYwSxiW1RZ0vzc/pPfMsaj+vdyyJZ/PTM0zp+XGVsccnJxmbmmZsZpbZ5RV5pGnyEv6MQCuRSLK6nmBuZV3vW2FjTfdX55iXB722OIP5uUtJYLa1tSXDMof5SdPszIzeNc+yFNh8s3pscpqrt0e5OjzGjZExRvWuVSnKneadodeG5ru4tMzy8iorK6sC/TVW19ZZXV3TuY61X13bkMInMD8H2dDaTEtoPgn1TW5ssqbnF0W7Cc373PAMJ29PcnVyjmX1TclrHx0Z5pWTL/PNb3yDp556mqe/+TRPPf0sT33rFZ4+c5lnro/x7I0Jnr0+Xmvm/JlrYzx9bVRthKevDum5q7xw5iXOXX6GoRtPMXz+m4y//DTD33qWa88+x5VnnuHW089x45WnuXzxm1y59S3pzW2B1Drr0o1FAdLY6hIX5qZ4aWqEZ6aGeUrG/PnZEa5OjHDl5nVOvnqKb3zzKb751FM8++yzXL9+HZM6qQnYW/jnjoOTcRtNEzpRNcBk2p9OSOAkwELAha5XjRdlLKVaSX5VWU1PUJVCmC5GiEwuKCk0TskTsBwXtpKt5XIFrzy0trCPQ/0dfPzxe/npjz7Kj77vXh44tkdVoXa293ayr7+NwbYoFVlgKjYJCcCyBKgsy28JBB01q5CmmNpgdUmKZIRazQi5+T/FTI8OMTN+i8XJYTYWZ6nIWpscrq1/rNoizSzfuWYA6OqlK3z1j7/EN//kq7wgAX31hRe4ePIkZwRKv/fv/m/+3W/87/z+f/0dXnjpZS5fvcHzzz3L17/0Rb76+c/ylc9/jq9+5cvcvnVT611gbOgGf/CHf8jLZ86yIPApSdlTmSxb8gCK8roM/QsCiwnR4eRLz/DUc9/geSnH+VOneeqzv8N//T//F373//4NTj79NFfOn+fSuXO8ovk8982v8+rJ57ls/gcVZ1/h/JlXMN/6N3+j/eXnnuFPPvMHfO53fotvfPEPeenZb3L61Cucv3yZ26NjTEyOMzJ2nWs3z3LmzIs896U/5Ot//FluXr9K1XawXU7NOBgQNcBsfs5x4ew5AfIpTr74Ei+98CKnXzmleZ7kM998lv/45W/y+9/4Fp95+nmePX2aiempOx7apDa3mJqc4crl61y/cbP206ubt4YZGhrB/J9mbg+PMHR7REZyhBGtcXx8mqmpWaUP5pianGV8TCA9PsO10XFeunKFPxQ9f/l3vsA/+eJT/MGpCwyNTrAwO8ukjPPnP/dZ/sk/+Sf8yq/8I/7Rr/4jfuUf/RK/8sv/iH/0j36NX/qffp1f/Gdqv/a/8Yv/4t/wS//if+eXfu3f8Mu/9utq/yu//D/9a375H/1L/uW/+VV+87/+Ep/9/K/whf/rV/nmr/0qT/0P/4yv/uo/50u/+mv8yT/+x3z23/4qv/fbv8rnv/KvuXb+eaZuD7E4Mcny7AwrkpWJ1WXOTo/zhcvn+T++9RS//tSX+eJLz/HcmZf54lNf51/+L/8r/6PG+af/9J/y2c9+lqwM6Bt6/WY1xn6zD7655yTOAh2qBarKO1Wl/LW8UiWjc9Oy2heo6J4BnVK5KG/JtJIErkxZymGum1YRAJm2KauyvrxMRhbSrcpaRVUnt2MT9dr0t8Z58uH7ePj+e9i/dzcd7W3EolFMcjEUjtDa1kyfytdhr4PLttncSGIselJWuJLXXIo5KlK+cilHqVTQ3CpqWoO8h9cAtIwjwDTZAFuA+Z3Etd4cSe7gU3m5/SM3b/H0F/+Yr/32b/Piv/sPnP9//hMXfvO3OPuHn6OwvM5g30527D6MLxjH/OZqWV7LlsIa85OflEK76bEJLp4+x+1LV3EpdLr/gbuJqYydKFqsZvO4VCEK+jy4HAdjECZu3+D25bMkZL0zKylmL9/iW5/5DJee+RpjVy4wK09qZnKU2zeuc/nCOc6cfoWzr56RIo2zJdffgFtJNC4VCvKKChTkda6szAvIXuClV08yNjskTzpD1OWwppD0psYZN9/kH9V7X/oTrnz+d5g69zKp9RVcgTANPTtpaO3WPD2Y31Ka339Vxa+KwDQtj2ttfU3Ks8qmjvMqcpRkCPNaZ0GGpSpP3ZJRsywLy7K4c1u1JrsFhZgFFWIKWusbzXgMFRnfsuS5FqoqrDNybkkebTUz96L6mHmWi9KBXBFLz7T6bfY3xxhsiBDyusQPmx2D29ixbYBIOChvbEXrVJMXuzI/ydroJdYEIivnnsW0tbPPYtrqeZ2b6+dfYOXSSVZGz5NLTitcXmE9u8ri5gZr6wmyCs+RA1DOJli1Flm0l9koJ8WvCt5gGDRXS7R0a43+dI6ugsVRd5THQy28P9jMvU6UgboGdqiauKN7AAubxPpGzUvMvg1gQputdsc+0l+q8owqUvaKgKlsQrNilrJySqZVShnMvbJi16IEpyCBKdYAqixwMK1Uc/8ME2utUGZjZYUN5UWyIoiwSwhcIKB6ZrNCst7uLnbu20dbVzeRuno8vqCI6BJBq6xlimyVHdwS6HDQJ1JVBXBpjSeXe2mZsgSiogErIrgmjSVKuBxbQuDgckkYpCxut4Pb7catY9uy9Fi11vQP0ii1d/ZjBH1tbpa5S5dIyYOqXh/CuXKT0oWrbOm4MdrIjp376e4dxLFctf+XX155FluLc3k82BIwA3AzsuSj166zJjo0RgJ4BcyrCkVuzy4xtrhBpgzpzBZLM+OM3bwgYJrF/JH7tKzm7KXLXBf4TA2Psq6Qa1X8uX3rag0IvT4v/UaB9uyulao98nJt20IfzceiIk/Z8bqpeLyslV1cL8UZLrjYUD6jrNxiYnVVeawk1bKF23JTzW6xqbzg1sIkK7LSEwoH5zc2WdxIsKAQcUWtoDC3vqEB8xc5G5sa8QcCKot7iIZCKssHCQd8uNweAjJsEZ+PgOjAHd8sLMsSfS3e2KpShjeauWZob5qRnZJk/zXZq8j0mbuW+ldxVcv4pD9xV4V9cYdDEejxVWppB49ksbWxnhNHD3H/PXfT0txCvL6R+oZGGuIR6sM2cVeWuJ0hbqWpY4tYOYUvt4aTWoKEWnIFCusE3GW8Gq9s22TVb6uhSrGxhNVUgNYi6e4S5XYvHr3DW9fDqug3nElye2uNqdQ68yoObQnMnGSa5nyF3ao67gvV0SYdjIVjmq+XkgDWrN+s2TTLssxC31KTSv6Fz7+NG1UqsoxFAVJRAmeUqSTvpJhPC3S2KBUzAqE8RYFTQS0vgCjIqhlmlWX5irIcBXNNYVix1opsyIVMyfKnMzk2lezLyIOK+dx0trXQ1NFF0eVlaSPFmhJ+GfXNFqusb+WZXkywuJ6jpAAwIktTERAVlHTdUoJ0VfmNsgTESIYhYBULQ0BH3oIBJkdgZI5tx8F2HCzHjQ4kV9Vaw2xV88872yqimSXrFlpbZ6Bss9MTos/x0ixljlUsGps7iMUbsaQYybUl1peXKGudloTQNLNGS2CcVZi8orzd9PwsYxcvsC5wWVFO7/rQKF996TKnlbu4NTzE5PBVFsZvUMysk12ckHW+zopyPsX0mnJURTbzVRYTm4zJcyq5q+w/foyP/ein+dSP/wSHT9xDU2s7/mAQ22VTkByYpHzeWN54M/U7TpBqOc4wbQwnMiytz0o+SvhCUUIqr9e39NLev5uISuAqOLEwPcnls6e5dPkC5ofLly9dYGZyQvyApuYmBrYPsmPXTvr7++jo6qClPk5M7/YLjDzyPKJ+H3XBwA8InADL0sfG0JjXt6r48EazLOu1e9obec8LVAvysMryqEyfqoDJUu7VU8nhtws0WgnCqXlcqlRXZeRdFuJrmZ3bt/H4ow9zYN9emptaa+BU39hIXWOcaENMLUo0rlYXIRIN4fV7sB1HnfXRGLYOvYokvDqwbaC+TLa7SLovS6Zvi1xPmlxHmWBHAx29+4h3HuKacpvfULHoT2Zu89TSJC+szLo8XzQAABAASURBVPDy4iQvKc90bmGCcc1xTdHSpnR5WgZvaHSU5aVF8bOoF7z9j5ne2+/93T2lsMYTKQqY8jWvqCQgKguQSppoCcOMnK6brH9eIJaX4hS0oFKpomfKtWeLAqmyaWJaURbd/C+XzP/GJpXKsKzwzuSIGiM+2iSQltvLK8p/fOXr3+Tkq+eZmF8mXaioerFOLpkiptV1xyO01EU0fpF0LktKnsSKLHRBcyxLUStGgMw6LBvELaPEpqFThzKOx4vlC1GVdahKsKoWmIb2pts72SpS7KBCr04BcG9AAiiLhkBJ9q7mjVQ1KUs0zcpVX16aJaV91YTZAuaSlKGoXFtKQlMR7YPxOvyRMMPK19y+eoHk3Agb48P8/u9+hX/8z/4tn/nM55gcuUExucrSzStMXL0or3OWujCc6LSIhy22RIOEy0NYYHDfz36CHfcep6GtnYaGZnlw+9i+5wBd/dvwy4uZ13uvXrvJ+NQcsXgDjz1wP13eKqubDmOJIimrSHdfL8V4K8v4yXjCtA7upuvEI/i7d5MX/dNKCpNaY27oGjcvXeT20LDChk0cx6G5pZk9Uth77ru39i1oTzBAXvzFgUjARVPMrzkH8Hs93OnNsixcmoPb7eINw2bJXaw13bMlV47uG8Pnkifuet34WZYlcK1gnisJnEriVbECmXyp5vVuyIjmFDFUJaOOpRvaNwp09+3ZxbGjB1QUSCq8W2R5ZZmlpVWWF1cxv68z/39G8//6W9S5+RtlRekSRqAtcLstfH4Lt6eK2ykTjVWw2qpkO8uk1QrtkqIgDDYP8uCe93LswHuZUBTy7PgQfzR8hT+cHearmWW+lF/kM+lpfmdjhN9ausnvLt7mZRWQTqrwcubmZTkjWar67y9Da/sv0/m7+1Z1oaT4PycPKC+AycnSm5aVUmXkCeWkOAXTpBxF03S9pOdMMxakJKAqC6hqxwr3CgKT3FaSvEKMrFouvUnQKRHy2CIsCs1ybK2tMTUyLjeyREN9k4hdjwld1pRfmhZzZsU0RzG/pckZWc3lCgodNhUe5jCxv2F8VXMW37AsC9txXhM0xwKryFYRVvIOawWbolCpqmZhQa3xjm5+26HFH6ZLLnRA7y+lttgU4Cy4YMKvf+Qh5mRlE6rIbYlu4UgIx7Ypa30VLd54TVsKwxL5HCsq+65MT+Pz+wk21JPIlpieWSbks4jaeTIrc8yNDjE3dpup0WmSyv3Vhysc3eHjvgNh3n93hAf2htk30EbvwH42lzZ55fo5nr39KtfWZ8jJkwpGIuTE95XlNRzlUnb39NRA6X2PP8YDxw9yvM1PTPNby3m4nqhyUdWfC5cvc/b5p7jx6isyJlX6993FPY+9l4eeeILDx47R1NhEnwDPANyiStbf/NpX+YPf/T2+/PnP85IqTUNKKJdkgPoFmH0NcRpU7W2kyI7uNnrM/xRDgHynmWYLiAzguF0uHMvGlhy5HRc+j5tAwEcoFMDn8+CSB+mSXLk8LiyXha3mElhUqnnKyoEiw20JoGzJWMATwXJ8pLIFllY2WFnfUh4tKwNexdDgkQfupVGpDWN0UvJet5SUz8iA57ey0pc8+XyR/Ov6hPgPAiHJTMBnE/CXFdZVcNs2fpea18IbtHGHLDx+dM3CZ0cIlEPyyr3c1dPO48r1PdG5m/ub+tkTbqTV9lNne/FUbclgkelKkbOZDS4IoGanZ7gTm30nBvn2McoCgoKQ2qB1UcBTME2Wu1guYY7N9TcAqKznTKto/x2tWsV4T7lsmkImLeDJUMhlxLsc8aCXbglZfTwGYqQB51bFxt1dXTQ1NOGXpxOVUniVe3A8bjHCQ09bI5GgD8uyyIlpSTFzXYnTvJS0qjFMsywLW8pvOw6Omq3zvBLQSworZ5VUXlL5tCg3XC/lh7W5Na+wyZ243VibKcqi6aJye5OU2AwF8UbDZBVSZ7IpHE3S6/XJYyzLay1S1FozCgcTCovTEtqcqnIFeZeh5iZ8sTjN8nhOHD3AT37ySf7OT32Shx96kLr6ZpXCN0inUzREHXb2BOjv9JHAx5IAu6/VzyN76+lva6W0kiI5Mcvs8DC3Rq5xc2GEHAXqxIuOSJQeKUiDADEmesaUIDf5k/19zcTyG6yq0nXx8ijPfeNrXPzmHzNz9Rxb66uUqy4cV0ChSRSvT8oib7GlrZMuJV3bOrqI1cWpSKHNVyd+7/d+l3//73+T3/ut/8rJbz7H8IVLpOdnCJcLdIkuva0tNCk35Q8EudObZVk1QLKxoFrFsR084pFP9PfJUzOyVNX6zT3jXQVkEPyST68Ay7KriihylOXJW/KeiqLNsvJ/C4sbNcNYsFwCeHk2yu3kSpJfGX63z8e2nTs5evQY8XhcPC5h9KXyuh6Zd1Wlh1XNxejHa02zs10KswVGAeRBAZq3hqRsVSVBVXIl2MpagjE/ljuqFI0LW57bnmCU97UP8tH2HXywuZ/3NfXy4c4dfLx3Dx/u3c0T7QMcjjSTmZpn4faoDNsaogR/2c3+yw7w7f3lnNToYLynkghlgOdPm4hVVquUq5TVqmoVMey1VhW4VzAhVkVgYQYxxM7KAhYU71blgVVVaSnL66oLh+js6qRZyc9YyE9XaxPHjx5k+7Z+zO+B3GJwY30d3R2t9Ha00N3aSF9XI1E968hqFeWtbcrKzE5NsS4vIp/NUFUfQ03LtgVQNmaPZVGUwOTTS+RTU5QzC1DOKe6vcCcI/+10e7PHtubn1rzcokNJoJ2V5Z1UrD8jl98tIXVL2HOFLCUppN/j0zwdtuRdLSuMXVQuYE37jF5WEd1d4o9XihMUOAX8DXQ1NHDP3jY+8uhOPv6R9/DYe97PnqP3UdfeTzDopafZS3uDi4yY/PJUidlklc7WZu49vBtTQbKUEyzOLZNRmXxtbJzJsSHWFmapZnMEBJW26J4S4KwP3yY1OalZlGlsDOMvLODaWsRSdS29uMTq8DWy64uUpKQmR7WupPv6WpI5eXUTI9MkVjexLTf1jc2Sg24aGhtq33M6eeoUf/L1r/MnX/s6r548w/VXz5JUTi2oBLNfXmNOYL65vkl2Kyt+V2tNk7hjHwMEhq5mQJfLwePx4JInhYS5JPmtaA62beHzevEr/xXwewUQDlVdL0nOqooULMFCQUZkfn6RazeHmV9NkhF6lKoOWaUrcsUqaYXneRnqgAvuNn9NoqkOj83rm4X1+tF37sxVW3Sz8IfA7dWsdEnRowDQYitnKd2BiiAuqtWY+LKTurouKpaXZHqLQMVFly/MgCdIH24GLR+HAnHurmvlkeZuHld+8D5PFO/wFNmxSSri5Xe+/+2d2W+v21/QS0htmFSVp1RrAqOqWqVcFQqbBuWS2atVoHbP3JeyVNS3or25ZsYwxzlZ7OxWCmEKbscReFXkdgYIyDWvU9Kvr62Rew8OcnTvAK31EVzVIraSihG/w46uZoUcnZhnQgGPBMWpAQ96T0aAN3ZrmMmRkRpAGeGRzuu+ha0D0ywpvM9boCWaprc+RWc0IyEoiPkViRs/lE3ipUizTFUCWgi6WfLbTFhlNjwumgUUBXlRBYV1trHcUoKSCalW17ih6txVVddWlK+ywxH8WmNIyhNRUcErWoatNvwbWaz5C7B5FVRtbWzt4uC9j/PQR3+cVj3XHC7LqmZ4dWKL02NJ+pt97Nx9jO5DH2Lb4XuljA6rizMkZ2ZxLSaxhmeYeuU8V0+d5fztEc4KvIY1pwXxOJFJkVaInq5mCYazHN5Zz8cev5uPfPhjdHb34PX72RLvp5VoX1M+ZWMtwcTIJKdeOMkzX/o647dGMLSob2omEo0TCsbw+gJUbJu08pQFq1TzRtziki1vd/zmDV54+jnOfOsU06NTVDUH3bpjH4kURl7LAhpbc3DLa3Ikr1UZ2pyKMMYgmnO/1uWT1+NyzOyrVOX5lgVK6myUAUv/laQfGwqhr924yfDoJCsCqKz4mExnSaTSJHRvXaFTYugcA8462+tsmiM+3C43VcuhqjH+/IVJ4SQrLg/kBXiqH7GehJWEw/KaS3krF4V8lK72vTx4/CPs7jmErVzraC7FsPmC78YCV5YmuDIzwhWF+rdUQJmamSapqp1L8hhaSWBPzVKVd44IUuUvv9l/+SG+cwTD+LKYX5ZlLn87KOm4LNCqiIG1Zu6LXhVzXQBl+hgG10BKJC6JcTlZiKyAxOW4FbsH5bXYTCmPtLUp66k+jq7nFZPPjo6zMjNDOplULilLUgRKrCyRTSVkgQtsJDOkpZiGaI4EI18oixkbsu4TzKk8vbUuwoqgtgWWZePoIOSr0BzP0dWcp6e5SEu8iMspaWYSKvQg7/wmTMF2HCoKURMChxveIqthH4HmRmJ1dSS0/kKthAt5hW6rAqYFeUvG2iKFMSX8qPZBrxePPElPLEJDvImgE2djOsTYVYFCKiY6O1J+iMRi9GzfRT7Qxpo8peRmgfqIm5+9K8ijj3+Yzvt+jGLrfhJri8TjMc3NxeTIGCe/+GXO/1//mW/8+//EhQtnybotGrs6ZZFbCLS3U62LoWIjdZ0t/P3/9r/ln/3CL/N3P/5pPvHxT7B330H8/jChUJT9hw/Trn7g4PYHaenpIVIfY1a5sqX5eWKRGE++9338d7/0D/nUp3+U++65h8H+fmShWFXe7dyVi3zxm9/gMwoXn37xBeZX5KHJ27QEINzBrSrZqUgezZBvAFNFOlCUh2vbDkEVBEKhMD6fH8uyKCnVkVeOyXhJFfHJMv2lG1IFcLtwfF49B0Oqol69doGl9aUa6K7I0x+9fpWLLzzNxae/QmVliieO7+ZHP/w4B/fvwu11UevId28GKipUpHMbqzB8vcqVC1WuXqpw5WyZS2cqDF914Sru4NF7foa79r6fjpZ+lipZ/njuBr9x6ST/bvwiv7cxxucy8/ze2hj/ZeEW/1H3fmt+iC8ujPKKiinJbBrru1/97edv8dh+i89/38dF5xoRDHOqYpDZV2RBavvaeRXDx9pzOijr4I1We+6NcxPGFbLklBR3BBZhvw+vS+C0sCZrkiCXzcoLK5KSZ1XWrIwyJuS6rwqYjKXKKoGeTiXZ3Ewwo6T4ViZfI5wh3paS4uupLAvL60yrerQga1+UhTNCItnBElW8JnHoqxD0lvG7K7isMmUBZkXzE0LpjT+Ej5TKCgUpK4+zkikwLKu6bsBIUymITgbIyxJ8M8WyBLGqdRgFMN8rs8QDWzR1FMb6laSNCtAa5HnEY20URI+l1S0mZ/OMjGzWQsEtKc94usyZXBROfILlyF1U3O3s6eng0Sc+Qtvxj2M19JMRnTfXlgUfNnWxBlxePwtra4xOTJH1eAiozB1VyOlTCFnS+6cyCS5Nj9a+tDkYbeFE3y52dvQSC0cE/m4MnwICnc7ePnr6Bzh05CjmbxD1DfQTVW7M8QWp07w93oBkIE9e629pa+XRhx7mA489zp6ubpZ/iXYcAAAQAElEQVTHx3nl/HnOXb9FUnm17U0tvOfue7nn3rvo6OvBsqxaE9nuyMfSKLZk1KUwzoCTTmUHK5hrfgGNWbtLsltV+qBkPDsVMYxHlZfHUVTIVxZvLMeFbQxHKESbvGCf181mYp3bt65zTsWBsdFbXL74Kq+88CynX3qR2/KqUlaEdtHvvsP7eeRAH911PnwCX/P+/1ezkN5ZJNYt5iYtZkZhYbLKymyZjaWynOUQ0UAXPS278DgheVcVsvLqKhJ2r9snz9hHoQqbyvFlJFcpF6xWcizmkqzm0zgBP263B9vSTb3cUTMfvRbTzPFbba+N9FZ7fY/njWIIg0QIEUPgU9GFPwOmiq5XxLgqZS26/MY9Maei8zcsUMX0kyWpCgxK2kuWCPrcRAJe1jZSTMwssbq+obGKSpqWcXs88pDKbEpZN5bWyaWzZAU2GSnshlzSyfk1eRJFbNtWc9SvSlY12/VklrmFVSbGp1S6nZGnlVRisoAJ6TyushhdxHxhzeeUcFPEknJpmq+v/u2S/PXub3NXdjls6tXjosOCFG9dgLwi72h2bhbbsTBrFIFBioAEP+xx01xfT0d7G63KL/VsG6B7904a5MGgqpAJmeZWR5hLjTKbnOHWrSHGRoeZXpxmZG2BS4kE8x07ud52P6P191BqO0GbwMrdvoe8QozsxBClrU1M8SASidG/Q2Bz9AS+3h7CPZ3Yfi/rG2uMTY9zY3aEkxPX+caVU7xw+iVIbBGzPHg0j2RiQ3yYYHZhQQngAi7N2y1lrYvX0dnVzqByioOD22jv7CQUjtaWmFM+yyh5SfksBFJlzSe9uEhSCWU7X6LXHeCBcAPvi7fx8J79DA4MEK4zfavqX+WObRY4jo1bvJGIifYVbAudu3C7XZKnKmUDSgL8rIyDaYZexUKRsmTddtw4KuRYjotAIEBfTzfmFw/RcIiVxQXM39W/eP4sly5d4NylywLdYW7ObbBqRQUgLmJ2hSONbu7pb2JbS5TOeJDueIjehggddSFi0h03ZlpVGaIK6c0KhYyulAPks1VKQp28gGXd72NEcjMqo74go+4rVDgUbOC9Sni/r3sHT3YO8qhykI90DnB3vJU9nhDtZYugoheX1lKVroqw2HqXadr96bFlTt5ie2OMt9jtL35cbKcGThVE+MqfelEVXTTgY1qFqsBJ96noP9OjKsqB+KRzi7IWWREw2YbDtpJ0et4nl7WhLgIa5+bIlIR9noJQ3O1xiQBV8sktUgsbbCnfkV7bFBMKZCSwqwqup1T5UDdVUDxqbrwSGFu98orv1+VBzcyvMHp7DPNTj+xWUu/I4bbyNXAKeqqEPOCTADgCUUuA+hev/gd7x7IdsnrFkgRoTvNwZGWLotXi8hJTs7P4gkFRSrSQRTahgyUF7e/u5vjxo9x13z3sP3iAww8+wB6FS+FYnNmZeS7JGt+aOs1s+hprpTEWl0YYGR9jWnmNra15PKyw5aQZbenmTP0xznjvJtlyjKzGzlw6S15W3RE4lRXCROriHL3rfj72kz/HsY99lFBTI9MKt0+9eornLpzkhaHzvDBykeduneNbV85we+gGiY11NlXFW1icl9d2W8qSJS1v2Cjl/PQkqwrPM6owhuQx9r8OUEbh80qYF6XwliQ4r/XevHiRV555hhsXLxD1B3l0205+Zuc+frp7Gw/Wt9EYjYk2CMMKouCd/RjjaesfR8YByQh6k0tA5XE7elGFkuQ0n89hooCcwCkvw1nTBywsy8Ht8QnEvFhajAn9esWzhx96iN6eHvUtMT0xyYVz57mlSuiIig7DqozeWs0ymy4xMjHNqkKqtnKS9+zp4cm9PTy2u6vWntit413dHOlopLcuTJ1C+VDIS1NzA4Pbt7Nr917qGxqor4vhbgozESzz2ZVJnlmZ41piRYa6xF4lvt/T0sXHuwf5ye37+dndh/n0wB4+GG3nQW+cPRUvdakc6bl5cuJbVWkbl1btqNmvN3Osw7f8Mf3fcqfv2UE4g0EZKY94hAGjN84rQoiaJ6VnzCNlDVTWQ5VaowZYuiVAK1GV1bdcbjyqQFW0YNtxlLNopKMpzjUByZkrN5lbXqZaKbIly5xcWBY4ranSs0VenpOGZkP7kdllFmWhHbdbMb8HA3JBjemVZQ6EAvgiUUpuMWalxNjEHOtL81SVBLRNct1yS2jEOHccxwlK5izNrVxrtXWZl7yDzQoHWdf6F7o6aNl/iFpFbc8+wpEYvkAQl8fDgmgyPrUgD7NMKNTKQx/6KB/+yZ/iiY98jEMnTtAoLyWYSpOcnef8pStcPPcqI5O3Wd9cxZYytXT34JeFDEc6OBRv4+/v6uRXelLcZV9iY2Ocby2WuTi/zqrCjdQzT5H++jdgdJTG5ma27z3M7v3HOXDkbj71c/8NG/kiz77wMk899y1uKJSbXl0krVA9qxB5qZJmRIlV8z+nMN7SmgTbFXDzyPFj9LV3srCwyMsvPMfi9BTXL95QMvwCV8/dFg9c9PX3Ea+PkVZifWV1mWg0jNfvwxXw09LWznsOHOZj8RZOhOI07dyF52c/zeauPhIyMLlM5o5zrAZMto0t42EAxnFctWOwlF8qqepbrLWSALwqvbD1rM/nU27NL/ly43KZ5+3accAfICLD0draSkN9nIDWVVRSf2F2hsWFJVIqLORxsZqrcvn2OJdv3WZCvKwoEjjYGuMn793N33/sCH/ngYP87XsP8AuPHeNXP/AAP//4PTx5eC9HDu/jx3/2Z/nHv/av+B9+9V/w/sc/yUcee5InH7qLlt5GTs6O8/sz43wuu8zXqxu8mFvmwsoMC+vLlMQ7m5LonqSc3ISKJd3xsCldXV5copLL47PAb4MPNEsweC3c1tlb/9hvvcv37iHZp2pXqVpvNKjoLQZ0qmJW1XS3wDazxqZcraL0iPBLD+FQ1QB5hWObiXWSqyvkVJYsyGU0wOaW8jQ3xrCtCjfElJdeOUdeVjMQDeBvCuJtCxLsjBJqCqkEW2BqfplJhYB+j4NHlswQyYBiFRvb6wNvmEqgiVK0m3yoh5ViPUuqXqxvOmxV+1muPsg8T6g9zFxhPxPzRYZHppmXlcgq58U7vOX0vhmV0NfufYRH/8Gv8OGf/Ls8+uT72SErKHmXJzRBrLEJT2wbM5steLr3E/MEcBQKZH/v9yl/5rN4zpyh7sJlmiTo4dfBzOToAsr5xFo78bb3EfL5CFjgqYgfRQ/phSL9doFdkQx1nqSMQYqtF79FcegWjipJAV+I+sYeHG+UvMrdFWV2I7FG3vv+D3P0rhM1BaskCziZMg3VALvDrRxq7MRx2UxOzbA0vyr++Ojo7WLf0f3cffcJGuvqOXn6NE899RSL8zPkldtaUsh2/txVLl24zpY84rByby63h4qYeu97n+Tv/9N/zH//y7/IfcpXtba0kdk5wIW2On73zGmujE2TzpVxuTxYllVr3KHNsmytxYVHBtA0t9uFZVm1eZlX2GKOASCPx4tXcud7PTFugMqy/mwuOSn3qkLT+aU1zbVIRJXU7vZGtnU3sb2rgf6WGP2tcXrU6uuCrCjXN6J86Q1FDLcTVRJ5R8rmUMhXmJzf4Kkz13nl1hzVWDMPvfeD/MNf+mV+7Z//S376J3+SIwcP0dHUxd0HHuPTP/7T/IMPf5RfFKj/fHMLD8YbCFXcjMpj/Wpqkf+UnOI/rkzwlYUpri3MYb6SspJNcXH8NqcuXGDk6i3W5uZwl/PIvogOCGgtvBZ41BzbUOGtt7fZ7c9/kSF2QcKaUKiUUIVsM51nM51jYzMjS77FeiKtvWkplSBTqg4UCco19xbzlFVN29zMKYGZYX0lIYFdZm5uhXTVT9XlqzEbucyWbRHweUilthgamWBKwp02rrL8roJTJSfgShlLs5ZgdS1FUfPxOhZuKYJlWbJkZfK6VihbAjA36ZKHXNk0m42MxdxGiamlAnMrFVZzzawXO9gotZEsxLWOohizwaasRsnkOf58MvzgrkrIPaZ03t1HtKuHxtZ2+nq76VFOxi8AXl9dUsjq0CHhbW8NUaxuMX/lMunnX8D34ssErl7DM7+Ib22DFnk125QPslzQofBhuwSz/8Ahuvq6aAh6FMq6Mfm+xaVVNhM56r0xjnc182CHh8aFMcqXzpGV8dhSAnzV8kghyhRVdDA/M1oVcKRzJbq7ezh+9BAH9+wmVPXg36rQ6YQ50trP/TsO0trcTk6ht/GSVlWFddt+ulQd3KN57D94kG3bd5JSBajiVPCGHLx+C6+nQlDz88tL8gpEXT4PaT0TlFe5fd8ejj7+OK0P3IPvwRMsdjRyfnmB06fPydBtySQ5uAUg3OGtqvEqrzfZViqSU5OaKJuEssJu4/kb3QDzlHm6SkVRREmeVF7GdXMzRUptSV6v+Y5TclNzlfcVVc6psb6O1tZGero72C6Pce+OQQ7u3cWh/bvZu3OQw3fdxY67H8K77RDz1SBLOZu0HcZp7CUwcJiGww/ReOwh2o7dy+CxE+zdd4i2llbq5G3W10c1djvhYCNNkRb6Yy3sCsR4uLmNJ5s7eFgG5FC8nViojkXpz9VCmtsyElWVWt3KjWUVkawMT7I4NEZWoOquliR/4BYiub02PsmWz61z6R+WCPQWP/ZbfP57Pl6tQlZVpKWlFAtLmyytpGptUXmgeaG7abOza6qQLbMwu4hLbnlUSeaw+tmytumtgkKHDMvqN7e0xfRqkbSrnooriGXZ6BEyAhaf34/L7VGlLsvU9KyS4+tsJBOsJhIsryeYVxVuaSVZA6ZY0EddyEc45McRsBmwyssTyxbKEvwSW9kSeSlqWTmBjCzXsiz8xGKasdl1ElslckWLYslW075YpihlKhdLwklNmnd289gOdQrf4sqppGTVCkqwtrc2cfjgPg4d2Me2bYP09XRx7GAvj93fTXO9zdLkJInhMXxLy8TkhbozWVNpp97lZp8EbLtCxLvuvZej993Hzj27GOiooz7ip4jFspRkaXUFW4JZX9/JoW3beaS7gZaJazAxRkr0WtF8li0Hk29IJZMqeyeZXBSPpyfZSq7R09bEXZpfn8KUgYY2dit3ZapzbW2duCT0bq+fXC7Dsua3sZyibAeINDSz/9AhPvqxT7Bv/35aW5qIhf3EY17a22P0CCQb4lF88vxcEvxUaoPZqVHm56bZkhLkdw6wtbuPtZCLRHK95t3VBSOENFfH5eJObxZVLOUBS0oxZE1+ScaxqIpcSTJVNLkxAVBRxwXlmsyXfrOZNCY6MLmnrMLMLRVtsjKwOXnjFQFaUDLb0lTPYH8PB/bt5tjRw9x9z7089PDDPPrYYzz+xOO854kneO+TT/Bh0ejhD36SnuOPUmrdwWaoi3LTIE37xNMP/ghHPvRJ2o/eg7u9m5I/TFUl3GKuiCPNj9YHaWyLsbGcZXG1xELOZlEy3ia5uL+xhR/p2MZPd+7h462DHKlvJR4Kp86SzgAAEABJREFUY/sDxOsa6FRhYmdHDz3hOP5CCUtAa4sOLgdcLhuXx5YhodbcIrkleeItbvZbfP57Pl4ROmWzRVaXNwVOCbUki4sJVpYStWvLi+s1b2h2eonV2QWsjSW8VfAHIrXmlsJkRbh1WdjFjI+lUgNbRCkIqUtlpDBechUXuLwEQiGCsiwlMdN8oW99fZXFpUXmFpeVd1mvAVNIVrWtPkJ/ZyNtTTG8opL5/Z4wiqI8n5wRGAmSsWouCa1NlYwUbimRYWoxy+ZWWvmlArZdwVaYaoRQ3KXW9Oz3JMYP4KYjiXKJ+1W9OyVBrkohdu3axcc+8Un+zn/z3/Lf/eKv8iOf+jE++MH38NGPPMmHP/Ah6nbtIyFl35BQeR03jgCnKmsedFzs8If4+JEjPPnEkxw6tI/Oeh+NQUdeSojxjS1uzq8ow4AAoZXunj76e3fS3dCOMzehnEOaFdysaFxH5XKPC1ZTOUZUfLih6ueVM88xdOkVSlsbDHa388CJA3zgvY9zzz33EGhp5kpijcsrS+D3UReP47hdzMxMc+P6EAur69QpfH30wYf4kfd/hAPdAzQ6XgKat8cIvXgRkqcY9rpwGzDIbHDt8qs8840v8y3zd6YmJxhXdbBaybNzsI+HH3+Iwe3dhMMBjI4YfpvGHdo8Eii3KFUtbLGZ3pTBS5MT2JifXtWaPDvzS4d8Oq1K2SbJdYVtm5sUDA+1Jq/bIRoKYn7VsHtnP/t29bJ7eyfvfeJBfvonPs3/7+d+jr+rPNHP/u2/zY//1E/ziR/5MT7woY9x30OPsWvPEbrFl56BA2y/6wPED7wX/84Hxfe7GDxyguburlo+siL9Kckgm8KFSzJkvhMVjHoZ2NUBZT9La1WuraX5VnKFm2rpUoEGX4BDCs8/qoLCz8Tb+JR4f19LB109HezYvo0Pf+h9fPITH1GIuJeoUiu2xrWxa6GcWzxyu8A0XcbQnbe42W/x+Tf3uAW2ZWOUoCJENZ6GIUpKllvaTmfcy5EuP+uTQ0xKIGdXN1iT0hQFDJOzSwxNLqqUnSSlsHBNAryuROqWmF1yh6j6jSflxSWXPhqP0drWTDQcpKkhKgCqIxL0yopVcUmBJb84CvMK6lv7+ofCOvODZPNdmmKxjPGyXY4Lr9evONkra+LGrkJZTEyli0zObbK8IUGTp2Vc9LyALKdWMGuq6EHe2c3S67IC1dVMjkSuwKQSoesbSkxaboIC+FAwTFDWLRAKEYqIHm0t7Dx6lPLAICP+MEks3Jq3s7qGPTtHnUDgfsdDm8LhsA+5934JU5TRuSUymytE7TRRT55QXZzmtg6aBSp1nR00vO+9ZAYHSMkbsltaaVBVbibrsKjq0cLoDa586T/zX//tr3Pj/DmxuyrlGeB+VQsfuf8eDirhXWiI89W5Mf5w9CLnVqYhICXp7aW1o510OsXtW0MCmyvMTE+QSCzLa81hizFeSXpY69pcW2Pk5g3mx0dpdrsJuX2MXL7BS1//Ji8+9XVe+PqXa39UsL69i52Hj9AQ8zN67iTXX3mRhYlx7vRW2kqQmxslO3YZJ7GgxPAmuVKevATMJcHzSDv9PhfhkJ/6ugjNjXXElTNqqA/R3hqnp6tF+3p6OprpVghXF/QYkhAJu/VcmFAoRj5vkcmWFWo7kmyf6GSxLECZX8wxN7+l/FMGb6COjv4eerf30NQWR+4MaeOVyciaP/bnAB7jbWo+JmQvFPL4fEWau+splVxsLssQi8a/q7D9N8Zv8B/Hh/jKzAQvqF0S2GeWF6kT+PrzWzjFHOFIgH2H9vPJH/1RPv2TP1E7jihcrMqTcCnE89h6n9bvEnhbevdb/aj7W+3y/Z6vSgX0jLLcVQGAASbjpWSl1FVNuCVqs63BRZO3IvDKUxakmxAtGAyRL1WYFjhNTc8pt7Nac/cLCrnyAq10NsemvKqcsusyNpSVM3K5A7R3tMvr8gsM9c5KSchSoipr6igH5XUQOFXJq28uX6Zseal4o5TcMfCE8PgjeP0hzPstbKqaS0WErWjeBbmqS8sJZhWOrsmLKGhuRYFSXusoCCCqyhnwDm9WFSIuDy3BIEGPl4SAaWRyXt7KGusuF5seD2cmh/lP3/gi/+q3/i/+t9/7f/ij018TENzkqa1VTstyF42nI/pYG+tYsuD2apL81DwlgXBFCfBkYhNfpUDMyhKsKgUvktrKBzoSZFu5QZwqxbZ2Zjo6SamqVog1MVPysSQaTVw6xY1vfZWbr77C5voyNeHXXOuUwwg3dDKjiupzl8/x/NBlJjbXmC1leH5tglfWpljVcX0sRkN9g+SnyrqSvYvzs2wVsxR8NtWoD088Qqy+nqwUbn5qiuX5BfHXpiheVcQbn8dNY2OTcmh9su7bNVYnBeU7rzz1Zf7kN/8Dz//h7zJ+5Tx3erM0R3d6hWBylmBqgTonR1zAUqfyfTweo14tXhejLhYhrlavdTTKo29siNCkFo8FiIS8Mqy+WgsH/QTkjfrUPD43bp+NT4BVUki2nigKjDKKSvIkN0uUcfDLssQbg9Q3+4g3+ojGPASCDh6PheNY2JaFYzs4jqNcVxmT6ypJxg1AVdwlWrpCtEYD9FZ8HLNCxIpVlhSSX92Y4+rWPIu5DWxVUyPyAMO5LWzxLre2SHZjGbuSp621iRPKfX3wox/l/R/6IEePHcZUUC3bxlISTq/n7Wz22+n0F/ZRWGfcZeMlVVReLKuVlJ8pSuHL5TLt9X4GGr00uAtsKXlblJJ45AHViXmxWJSCzjekcEkl1zJC6JwatpuK7SUnb2YzucGmiGTGK5ZtykrERmNxogoLvBrHEMGtFcUjPjrb6ulWbqLdWCKNnSm7KDghPJEmvHXtBOraCMll9fqCYhhimJimuVY0VwM8lXJJzN9kfmFFALVGQkleA0xZueIF5Z0qPwRwolqlyedlUMlg31aCtflpxienuD05y+jCItMrK9yamODUpbN884WneOblZ7h46wIzWQGBBPy86LtkO+RDEcqNzWTlDSXiTawosTk3Oac84DwZ0TdgVwjI6vssB687SGE9QSGptrUpS7zJogDsWjrLlAzEZtUt3siKZkcIJV+lvnKTvtYcO3Z0EmtsEKD48LVIWRpjymtscO32CCvzS7S7vDSXsgonZjgze4uT8yMsZTfxB33EZH0DAZ88hApVWflcOU+xXMDlceQRRvRMiHC0jqiAKhivp6G5lQPHjnPfY09w4oGH2X3wKNGmNgplSCVTNWNVlvebV36nkM9jWVatcac2M7dimmBhg3BulZBplRQhT4WQgCYSDmJaOBQgpNAyEgkRNS0UJCReBnwefB4HOS24HBuXy43j+EH5tzIyqLaLQDis9fuQrVYBoAS2LTo4xOq8xOuDxOIB/AFHgGTjuMztqnlE49jYGtOyLIxuFmVYDThV5UHblkPVdvA6aeo9W/S5Chwp2LxH4foDundQMrBN4eoAZXqVT6sv5vAKnFzpJHZilcraAlWFgJ5qnvqGGHv2H+BB5cSeeN/7ufv+++nu6yWodRqQQtzkLW72W3z++z5ekcdUI4AU3RChKICqyiOJ+G0O9NTRW+emqsXNTs6Q2EhiiTh+CaLXjZLpmxSUB6pWK1TkZWWlDFXLTdkTIl+xyAicMltpijou4RHZPFhiZH1TC3WymLFYjGYRafeObg4f2sWhA7vYuaOPzq4u0lK3nB3EG2kgotg53tJNWODkOB7ySlTmclnMvCtiWkUgW5RbXsinWVMIMacwZ05J3tRWlrTeb5KZBmy/LzHu8AOGnq5MGs/yPEtXzzF3+xJLc9PMTcxw/fRZbp47x9b8IpECtLsDdKh1eUPsVFWsvaODGbnY1+VFLrZ0snn4OKvH7mJu1y7GBMhXrl3j2tmzpDeT5AQ8+VxFCuwjGIwKsLbUkmTEt7XVZW5cusyFm0Pcmp4hJ8va7x5jn/809/bP8LFHXfzMp/t5zwcfonfbDlxxF5W6TeLdbqKtcVqi9RyQcXh/YxePKFm9b3OdYmKZiwrvLi9OkpEX0tAYp6enhxaBZ0hAaml+lpTKa7nw+QK0Dwxw8K672X/iHhr6+tlz6CjvVx7mIz/xM9z98OO0d/Uxl0pwbXqEhIDt+JMf4vG/9WMcfOy9NPVsqylpVTzmDm3GAykoAV6WvPgKm1hrM6DSO8kF0HpcdhW3g8DHwuNYeG0bt2XhUnNsG5fjVnNhdKFq2VQsN6WqT5GEn1zRT6kcwOWJKGwLCqS8AmUPzW0BWtv9NDT4CQXd2ECxUEE2tdZK8vRLottr66xqzRVK8i4rNaNaxYRabtuNg5+86E9xVhqyTL2KGo8pQvkJx8fPecL8uADyUT23zYFwuYglcHerBYt5IvkMwWwKJ5OkkE6A9La1o5u7H3yYj/7Ip7n/kYfo2z5IKBLh7ZDb1pru2MdMoCqENASpaKLm28tGicNem7sHYgzEXNjK/6Sl5B5VBFZVPl6cnGRhbIjFsRuyqPNsbqxiWxZ+f5B8Pov5a47JTFlCC44AK9bQge2vo+oOYsv66nUSWD8tzS0MihCHDu/nrrtPqGS6h/aOVtxeD0vpIutZi5Ti9lLFJuj3EJYlchwHI1Tp1CZbqSQ5ua1FJQKL8jAy6S2M91TRcVKe3NTUAivrm7JaGcwzFQEu7/C2oVDsG1/9E379X/1z/uB3fovhW5dJrc6TVE5g5MUXOPOFLzB3+jwxuftHmgY42tTPwYYB9ka7aPPVkZKwPr+Z4EprIyO9HZy3irx8+wpnzp7h1ZdPcebF05w5fYGR4RHWN9bISfiyMhZFhSLLAqYV8cZ82e7Zp59jYmGJytaQLOo3eLzpMxzovM79d8NDj9Rz/0N9fPDTP8+hww/grYbYkEfnbt7k7h/Zw3s/ch8fOHqCjzb08fOqBP6K28sv9e/hY3uOEhZfLLtMfX2cnt4Bunr6aWnrYtfRuznw0OMMqF9AYNW5czeDhw7Tv3sP9QKwtq5euvsGaWvvIRwxsuHiqaGz/NHF5zin/ElIhijS2UewtRNXKCpFqd5RzmUV8q4lEirILJPdTOHObmGvzVOYvk1WuSgnm8BTzuLkU5QFBIX5OQqLCwo51ykLPCWk2O4oHl8Mf7ieQLSJgjymtCrFBXn8FcuPImtkLYjVB2hqjeCVJ1zKO5QLtuTU4EKRaiWr8YqYzbZtanooObVtC5fLxnFs6ZWXYDCg/l4clyWwdOEJR8k4MK1Q7ubUDNeuTzA7ukhR1VN/VuOWLHKOPGhXgKrtAjWv10s8EKTR4yJUyIDC+KK8qLQJ+WTY463NPPHke/joRz+pMO9uvVv9zMTeQrPfwrNv6lEDUGUBU0lEKSiu9XkcOpuCDLZHRMgcS0srTIxPS7HGVa0oUyeXqV4CaQmxFxZTFMtyNbG1GA/1je2yBllWk1tspMsijJeQQK3qbyTjrmM5U+Hq0ASLcwtkVFp3BDahcAiPAKkkgdmQ1xrUkM8AABAASURBVDM1s8yN2RQZjVvGJa/LplRxqMhDKgr9jXeUUziRkpuaTiUoFbJaZ6nGZANAFVXECrLam1sZ5lSJSm4VNUcLZOF4h7eCvNH1RJrF5S1SAtuq7ROA58kJOFyUCWndXgmgJfNZyhZ0PSfQ3SIp2qZUHdqUxRuaneKV0yd56alvcvHpZ7n9zPPMPfUMm+fOkx4fY35smMzCNC5V2TyyiigxbqfWIbFOWsWLmaFb3B6doK+zmQ+/9zhPfOAJwjs/jnvHL0Lr36JS3UZhfpH1yVNksnOk10osX68y9NIKa+J9tLVMx0E/dUda8H/854g/+WN07znGToWZu5paiSjEsaVMlprL7SEgfvsUsrs9Hhzl1SzLxnYcHbtre8vWea3pmvYu3Qv5fNTH6gh6vKzOzvLUH32Gl7/4BSaUoM+urmJZ1h3lXKlcZUtKvLy+xbzyamtLSxQF5K6NBaqTN0jeOMPSpZPMX1BC/ty32LjyMumbr5IbvkRu/KboNUNBoXKp7KFoR8kp92O5fSpu+OR1ePH6HapWGZOfLetdOsG2bK2jQlEybDx/k3erKiflFo3cbhcu7T2imW07WqulZ208ysl5BSputxu3x1U7dzkWwYZW2nYcpuvIvQQE+DfLUb5wYYrfe+ZVnj19jumpcVIry5SU+7VcAjUBvBOM4YTrCEYbaFEE0uILE5Hx88ioO5I1l4pfIQFib0cbvV2deL0ezcHSXN78x37zj765J6tCp4pcx0oVCWoVt9tFwOsmr8nevHGbkdFJZpT0HhufYyOZEeAuMj0+ydDoPEubRRyPX8DkEupDQETwBYJklfBcSxfYrLihWsKgd0kx+UrW5uTNBc6cv177MmZOOQWokMtlSCkEXFnZYG4lzcImUl0xSYyqKEFX0twKCt5z8uIyyrHkZencSvQ2N8WJx8O4RdSqWYMAtlJrJQlBgS2tIalyeSZX1treHD3u5FOW5u9IaG2XTyBbIl91arQxYSbVMh7HhUtCWy1XBFoFcqrqpQXaaSWQzdwzcutXdTx5/RrTp15h7eIFMiMCo6kJKcgsljwZ31aSFquAMjY0FFOEU6v45J35TPJzZRGP7u8c7OdHP/1p3vfxv0P/8Z+k0PQhNn33sFHYw9JqG+PjVa4r7Lx+4xVWFmbICqBmrm8ycW6JpfEVKfIqpcYs1ft3k93WST7gxZKHGqCKrXVUKyUqor+hnS3AsSzLHH7fJrbWFMDrdnOgvY/D7QO0ButIy+Dk1IwiG35+34He4gPmb36vpvLMJ/OS4SwLS6usLC6ypepWcWWO5PhtNsdvsaXq18bozdr/UmvixjUWb90kceM661cukLh1hS1VJwuJdWyFT16veOlxsOXd2AIQrGptbWZqUjF0glitvT6WhUvpDY/bi6EXr2/m+LXm1O673R7tXepq6wmLigYqSr4t6VykqY3mvm3Ub9tOpb6N4dU8L1wa4esvvcpLJ1/F/L4vub5BOp0jky+TlrHPyrsruYLYvqh0VUDlDRDAxidj7pIOOgp1/eKpz+V8x7z08jf1sd/UU2/6oapApUq5on0FHZuOFgJU5W62GL49yfjkHMtKepsvU5YFXNNzc5y7NsSrw/NsZMu4ZO2M9atKOKtYRGL1uLw+eT4WawrLtpQfqpQKumPrmpvrC0VevDjC1ZujLMlVzgm5M6kEyY0NVZDSzKcgLUskLuPIGiNGGsFPK3dTkCXwuh3aWho5fHg/991/gt7eTmwJQqlUpKxWUSLfzAWBXlWM3MrkScsrKRmEM8t7B5tt2RIuI2gWJVW31lNpNgWY5lvGZQFPbZ6G9mXxQOfFQqFm7cw6CxKYvNaSFV3TCrPy09PYUh6XSvd50TMnQbKUd6sXfepdEC7nakBkb6zgkrvulxcVKKRpCjg8eM9hHnn8cVr672Ip18WNaRejs5uqxhWYXo0xkejUvsL4yCiri5Pks5ukpbxLQ1tMnF1h7PIscwtzpAIZUp4NEqUVklvLEvw1ygoJylLOigCK79qM4SsLeMtaR1neYUVrqTV56pXXW1XKYOjUG25gUMWPjlgDkbZmHCWlC+J/Xv2+a9i/9Gle9N7Iw0IWlvIV5pJp5pY3FOatkVhPsLG0SHZ9lYpksyyDMbu4zvXhGS5fHubG+WuMyWtdvnqezaGLFGZvY+c2VIiwkCAKQCyJrC3ZdXBcao6jc6s2Z8d+7dzlcuF2uzF7Q6M3cku2bePoeXPPNHMfLCqar/kqTV6eeEa8T8izXl1cYnFmQTnMZQoy2hXJTzKVYXhykVcvD3H99hhT07PSsRWWV9ZZXkuwpnWuZ4qogEjWdlN1+/Q+j/JYFk6pglUoU1aOsyydRfzhLW72W3z++z5uhMMsvixEMgJkQpGcwjvH7ccfjpGWx5LOFWjp7WLbgd1k5MkMLyaZTOTJSjkqAgDHtkVCC+Ou+uUuxuqa8PojpLIl5Y4q5KVoliys4/JSCrQwvFbhwq0phoZG2RS6FyQEmyYM2ywznXFRsj0gpdMHZC3K6r+lxK/P57Bv3y4+/WOf4B/+8n/Hj/2tH2Fbf5+UKaOWpSxrbphkqY9Lc3I5tpSnrDxVUeBQ4p3eigpVs5srpDdm5cllWZCCr8rbySsvpOnBazIrga5gaG/yZVWt1azBnJek2DmtpfC6UpvHldYgKaXdANLYVGWBl5RbM/8nm7GZRSbnV2remQkJQkEf0ZCX+qhHrv4QL3zra3z2D/4Dv/Wb/5ZTp7/O0NQw86Ugmaa7aeh7gpi3n/xGjkRyFm+0KNfeIbWUZ+RMgnNfW+b2q+MUtlaw3SsUrEWy+XWqlQJVAUhFAKQpiV/6t6qmj1E88/uztBL2WQl9zjQJflGKVFQ1qUSRcrWoJ5EcrLEq+qwtL5BcW+HalSvKpVxjXkBRe+AO/uPyh6iG6tj0RlgouVirelgp2AKpHOPyouY3EiRlCI3yhuKt+Os6GVnK8o1zw3zx5FXOD0+yMDtPWrnD/Owo+fV5bKuM5biwxA9HwOP2eKT4DrZt1/ZvgM5rgANF8blgjJHoVhF/LcvCoz4mJPZ6PQIup7biioCpUCip8KSmCmZBHuWovLenP/clfvvX/y/+3T/915z948/i31pgR1s9fR29lJTzujw0zvnLNxkZHmdmep7JyUmmp6eYnZtlbmWJBeXcVtJpEtKZtPhVFFhVVLQqV1xUKpI0XatN4C38Y7+FZ9/Uo5J9KUaZkgSsJIJlhMIZCZA/GlSFoZWBbQMM7higtaMFT8BPKdJKMdhO2QlRUgJ8a3ND4JPDdtnYjlBeltAfjNQSnW55WimBSmIrS0YErgA+n4cjj7yXXQ9+hPC2E2QCzWQ8dUzkw4xngySrfjzql5dwZDLZWshXLhfYv2+QT//ox/ipn/oxJXEfoqm5iXhdjPa2Flp0XDBAKUaLsjWdd2yboqyBy6rgd1XxufTyN/e5g09VNZ0qZeMdqRnwTKlUvqkKomW7dA+M1SyVpKSif9k0gX1R51nlmzICsaIYlLUdco5DWQJc1LoKakUpQNnjpizrnJXQbsnCb4peidQWi8trLKyuk5LXmE3nuX3pGhdfOsWti9eZGZtnaXad2ek5jEFwfCFiDS2EoyEaewcJN3WSLeeZXL3AWnUUd6xIKBqglHMYObXEzadnmb++hjEWM6sTnD5zhtu3brOpIsQbhNOUa2uras2OZePSWi1xpSJvtmxXKNtlzI/NdQm0JrTF6+txa03TY+M89cdf5bzmnNJ6fFJU3b6jn3hjI7sOHeGux56ke+8h3M3dksN6ElLqddFyU3K9KQ81o70n4OHYrl7ec+9Bjh7aSbi5no2ql+urFiOZMGtOM0VfPRXbg9/rJuBxkBrgiGcGiEyzbemG1mm8RcProgChKF2riFC2rrvEW/OMZVmiEJLbMrl8Sca+iNHJqrxSu1rCJWCylAe8/cJLjJ06TXFhgf5YlJ2qbvd3d9Hd1U1Hexf18XrWVta4dPEKL774Chfk6U2OjbIwMyFvS21SbWKaFeV+VwXGq6sJlteSaik2NjMyOiVpMW95s99yj+/ToSoCmVapVKhWK0Logtz1DCaZ53M7xCIhQkE/BQHWtKoBi1kfaTsKthu33FNj5UsKMcpy7Y2glQUItu3GrypNSJUYsCXICZKJNXK5ND4x8ODRY9z93g+z/8lP0nrsfcT2P0H3ifdy9OH38tjjj/Lwg3dx7Oh+du0cYMdgL0cO7+EDH3icu+8+Rm9fD5FaqbOKpbUZD8ErJS0p0ViWUusSliUma10VWejWYJnOSJWoz9z5YbSqXvpac4kuhWKVjUSG+eWVmlcwp9B2cWmJlbVVVhLrbGbTFC2BaShIa1MTDfE4VjBAQiA0K2UfV9sKaDGRECrlkJeVcwQAHt33e1wEvF5RvEpJwl1UywqcZsZnWZpfquW0vG4PIU+A4nqaxOoGSyurLCwus7iwSE4GBNtLMWczP7zEtRsXGVm4ylphhpIrLcUpqdqYZW08w/LtNPMjy0yOjDM5M6b8zSwbrLJkzTNnTTBjjTLtjDLnGWPON8q8d4yJyjAXF65x+sJ1Xj51jedfOM+zz72ihP855TanyKrE5dP83dLu7vYWdu7cQVtnZ42flmVxp7aAz0drSwvbt+9gcOce+nYfpHX7fgKdA+QDcUUHXlLKUyYVhqdSKSynQntHMycO7uQ9dx3g3n078dR3Q/N2Al07iDS14HZcteaSTli2RUEAVJFOmTlb1mtzNztzz7JtsEyztDYE5OUaCJUkr2gryWMu5AuY73lltzbJJlfJJBbJJJcp5rdobI7R19fGoNq2jgZ640E6Y37a6/y0NQTpbmmgt72DgPi8ogr7DQH98JXrzI6Nsb44z6ZkbVPFp9TaBlvrSTYlB2vLq6wuL7Oxvk6mlgvWRN7iRyt6iz3exONVo8gCJmPpyiJQQeFIqbAlQNrClOvNZE2p3m1BLOQjFnTjd1dwZOnQVpCVzwt4oIrxwCpSILfbRzgaxx8Mi/AFUgKn9OY6HrcjRrfTO7iTzh37aNx2kLr+Q2w7cILj99zNQw/dw0MP3s2jD9/Hwzo27ZGH78X8lqy5pRGX3lmqhaBlvaust1fF4Iq8vwJVhY5YVSpaS0VeSMRdZCBWoSPMD81zAjNHE1JWcSkB6bgF9KLx6voa6yZ3sLHOmkApkUoqN5ZBhUlcAR91Ks9v7+nl4K4dbNuxjVhPN8WmRrIC5kpUCwoFwOulKsDz+byEdW4MSZ3u1ekZUyV12w5lAY4Jy7cUNlekLAF/gPpYHU4BEmsJVasWmJubZ2F+/jXBzOakFFVS8yWWJhNMTkwxPjfM3MYoyeI8ydwSq6oEbcxv4qkGaW/txBVymM9NcX3lVW4uvcKNlVe4tvQSl2e/xaXpZ7g08RSXxp/iws1v8sqpr/L8177GM1/5ijykL/LUFz7Pt77+FS6ee0W5kUX84TA9O3ayffdumtra8PgC4mu11rjCFTYXAAAQAElEQVRDm1syFNV7Wpub6ezsprd/O70CqY4de4l1b8eKNJKremqep6mcJjYTCpXzknmL5rCHOr+FOxDAVdeEr6FVFbAIbhkHW/SWNFISf/My5obefzplAZbl2DX5dclA2C4XJXn6eYV25ovCWUUsBeMpKzFtACklfUkmVpSLXZHurLKVWCezlSSncLhzRz977jrEnhP76dvVR2dPqzymepqbItTXh2iWdzcw0EePZKZexs0NWNJRW3NyyWPzWTJ+QhJL8yzKIORlwDKpLJubKTbleWclAwYTeIubhnyLPd7U41UMIY1SI4CxjZILnLYEJkvLSzWr7lgVDvXX89BggGMdFTrDBSl8GcepCs0zZFKbmBi6LA/KuK4oN+X1hYnWNeKVpSqI6KmNNQ1fxhiOkixLIZdXvqKCy3FhlKs+HqW5qZ6+vi727d8pT+kw9913XJ7TAYGaR+5uSa0or66iVdmY+RaVICzKa6qI0QiUqgqLKpqDq5qlPyJwilSIe6sIf9Xnnf1Y1ERVLxUSyO/wBiMC7DABv0fzqWA7NhihFWD7Qn5i8Rixhjjhumjt2Ljq9x0+xIP33MWB40cVguyhp7+PqNx2x+un4nLjEjAFQkGMssUiEWKRMA2NDapi1hEI+LDcNl5dMz+aNgpgvjbieL0U5OEur66xLLc+LQ/BCKTxErZULcwpHCzJewrRQjnpZ2lmg5HJIcaWbjC3eVse3iil7AYD3X08+PBjtPd1spya5uyVp7hy4RmGLn6LG6ee4cLTX+H0lz/PK1/4I1757B9y9vN/xI0vf5Hr3/wst575HKMn/4Tpi88zdfklZkbPMrc0TroK9T0CiHAdc8vrzMmjk9BwJzdHQGJoE4tFlBqI0thYT0dHO32D2+nff5hYzyAVef2ZMrUoYl0exvTkDOZvkp2/epVXr11iM71KUcWAonJCYNd4aWNhjHtOIFA28vhtk7Z0ryqdsCwH2yiAZLUoJ2BLYGBobox/VuCTXF1iY3lGVfFpVpfnZDBWMPfzuaL0q0pO7wsqBG4eHKDjwB5aDu2mVR5d655tMvRdRLtaiMrLa5UObds9yP6DuzF/BWO3nu9ubKIlHKFJ8tAYi+Bze0BzkihIp2zyKhrl5G3nlXOuyMH4tum/qUP7TT31Fh6y9Kxl2Zi9rb3bcfC6wFHewfx4U3THcdlEgl466r0cbLN4sh8+NljhvuY0Hf4sTmmLVHKdxNoShXyGkphWEkCY9QUU3sUEUP5AUNcLbG6sYhiRluuYUiI8mdpUyJcgoSRkIpHAWKp1uZZLcjHX5H4mkwmh+SY5IX9Z7i7abMvCsizycn2XTNVCsbNZQVWeQUGg56gy1uZOszuaJ2wXQf2qVXX8IXz+7LWWwrRGmuqjAhKfWoSgrG8kXsfA3r088J73cd9jj9LR1YnH4zZkJxj0i+5hosEojbFGulq6ODi4TUnPHt2LUdJTjsuRA+UjFAwSVvjnV06vIuOSF2jn3S4pWRRHtC8ItFOqeK7IYxudmebixARXb48zP7dEpVjReCEZET9GcUwBI5XNElduZt/eYxzd9zADzUfwEmdNIUBpYpH42Aa+mRRjQyNcfvUqYy9NUjhdxD7vxnXGIff1dRZ/W2D2ny6y+DvXWP6DWyS/NgrXZvCsjBKvrLGrq44HHzrB/fKMt+8ZAI/NkPIhL508zZe/9BWeefoZJXSHudObWaNbNA74/YTCQSLRUK3F5GW0dvYyeOgocZXps/LaFuRNrK6nWJ1fZm56iYm5VaZXk6qgFckJMLbSRQyPqzI+ZXnrxmuSdGJSD263uyanFQmf8ZBSMgJGtldXlkgIhErZLYTyUMySTyeUC5xkfnKUhIoCeeW8qjK6SI+qArqSogUTppc206TXEqQ1r5LGDUp+gp3NBAc6iIuGnUf3MnDfUQbvP8oOeVYDytW29rZjjF4wGsHt9VDSeFnl00xOzfxAf1MGaVPJ8bScBZMbLupdZk1vle72W+3wvZ+3EPXgdfJWtdiqEN2qlHEoy8K7ZX3dEnwPsWiQoKy0o2ddlQJxd5Fd0SLHGovsjZdp9uYpZTYoyUMqyj3NK0FtQr2SlMQjJgej9ZgclOPYsgD5WlybFkEyUhgDVMY6pGRFjPWu/R9alD8qye0syO01La8xC6bJKpnjsgi8mdxkQcC0KICqgLyBMlYxQ52VotOTxlvNibcFSiK2pq0n3tmPYbBlWXL53TUwaogGaawLKY8Uo6GhgfqmBhrDIQbrm7ln5yEefuJDPPyhj3H/k+/l4LHjdCjf4vG6EeYK9MsYT7NUzAncc+RVQa0IdMvmppZl2zaWbVEWD0uWTTkUVYtRFe3dUsKubdsY2LWLzr4+Glqa6ejtp6GpFa8nKEWrYjuOeO3H5/PVxjE0XpufZ25qSgZlUwAZp7N5O23+XpoLceJpL+6Kh5Gbw1w5e4H5qTki0TZaOnfT0n2Aru13sePII+y5+73svf+DtO97gEDXAQLd+9n98Ic48oFPs/+xj9F/6CGa+/Zprfs4dPB+7r/vUbbt2llbh5GNoviv5d3Rj2WB44gvHgev6OsToAf8PhkCP3F5Fo2t7XTt2kfj9l1kA2GW5eEspjeZE2DMqty+5gmxIbrPryRZWEqQFx/AwhYPPB6vUoEBXC4XlmXVmvHqjdeaU/9yPg2S0XI2yebKLAvjt5keucH8xChbCvFrMi6jm1cxICt92JLBXleFd2lpjoWFGVaWF2UgltmQkd/c2iCjHFShkFP0kicvA54TvbIy0Kaq66mLUN/bSduubdRv6yXQ0YpVFyMvj3tDBZR15dM2ta5MNkU6nSSt1EIus6VKYgEw0qvdW/jYb+HZ7/uoeX1FRK4IjKoS6oqACe1txaQmtLM1QUdv9HhcBPwSRoVfRtFzIkJRDHNXCzT5K/TXu9jVGWPXtm7qpXwyxZhFFhRH52SBjQJ5vH6isXoaGhtxezyYhHuxWJLiVWrHBcXCJYERFgrzHDxuL24123EwQGSeLeid+UyK/MYK+dUZskuTBCspepsC7OxpJB5wiJIhUk7hK2fJisEZvd9YLbNOfgibS55NSB5NS1MzPlktt4TW63bX1lixLOq07u61dXqnZmhSYrrf8bKvZxtHj57g0N330L93H01dPUTq6vC6XQqDkRBtkVHivKQqZkE0Ewupmv+kHFXRtuILUDZAJSF1i7fdylUdv+d+7nrwMU488Aj3PfwE5vzAwSO0tLQqJ1iUF5ARiBfEixLIA3CrFTYSJJUo3ZSClFTFsksO4byXWCVIyBfBqYuzpMT+3PSMih4pgppjXUsn0eZumvp20XvwXrbf/RiDJx6hdfcxwt27CHYOUjewH6ehm81qgLm1NJNza1K8JNnNAm7LTUCeXsDvp17jRxWqYoSCO7dJxLAsqwYmtu3giCdutxuvgCUgoAoHw7So6tU5uJumbbsoRetIKhTOycD6ugepV67UU9/AlkBkTV5URvFfpWKDZeOSjrjcHkzUYOTOGN3NZILE2gqrS7MsL0yzNDelpv3sFOZLrysLs6wszinntsS8ZGB2flH7FdbXN0mmMiqS5NiSnGTFy5yMckaGOyOvKiM9NJX1vHJEBcl6QdFIQU6B0ZOS+IfkxROLEG1rob63h/r+PuL9/cR7e6lXda+pp5OWnnYZkxaaOxqJ1oXxeF2ijZBBOIBkirewiQJv4ek38agBJQMKJlYu1TyMsgSkgi0ilITCFS3S0iQdx6mNZkqghiApIW8yI2HWImJhP4Na5PEjB+nT3u91hOQZWfos+RpApTEAaEK71rYOggpnHNsRLy1ZMFt4WMEAkG3b+H1+KbEPtxjs9frwSGD0CsxWNXMSumfnJkgOXyYzeZU2T5r7d7fyyIEuDnTXsa3BR4NfnoOs2UYqx3piU1YhLcWT0plB3uHmdXuoi8ZokzX2CDQ8AumAhD+ocKIk4WqUB9S2tEjg4jkqzz6N7/I1mjZS9EXi7Ny2k517DrBj/0G1fezcvYOOrl4pr19yU6Yg8Mmqv6GtWITl2CAlQvuqLGBpZRFLStEucNy39wB7Dh1nlwoPB4/fz659+zhw6CBdElLkJRtjkpEXmxeYWwKikLTLkZdQFR2LOk/LS12Th5pVyVkmhXI8hNxAHHlabpcbx+UCS9OqoLxghartxRtuIBBvxacEc6CukUhDE6F4I2vpAldujfCtl07xzaef46mnn+W5Z1/glRdf4tYV8XVzi1ggRJdo1lTfhGVZtcad2jSeBqQqMEHNtl3YAhWzBrdAymd4Fo7R0dHHwJ4jxPu2E+7dTtPOg/QeuptBgXpHbzdej4uM5prcyMrbgILCvPRWupaaWF1dZX52lqmJMSZGh5mRZzQzMczk6G2djzCp8HV+foGNRJJUOkNS/ZbXN5hbWWN2ZZ2FjU1WlaxOKA+0ZbkoeUNY4TiO5mX5Q1Q9AaqOlyouKsoblZWLMnpiWY50x4vb48N2e7Bk4N3BMKGGRmLt7TR0d9NikuWSpW3KWQ0e2M22fTvYvncHA9v7aOtoIRQJgmXxVjdJ31vt8hc/b9sWtlWlWilhvKGsYs6yUFmkwAh8QZ7KawBVplqtKGyShZW1MH/aN5MtkJfwFkoWVZcPj8KISLyO3q5WWhqjeN0WJqwrKJ42Vn5LLmRRylRXF8Pl8mDbDo4Az7JtjDtaVmztciyBkZuSQCivdyPSuyX0tgjl9fowxyUlDTfGhpi6dJaV21cIZNfY2ejjeHeUjxzv49FjO9kuF9aj5HMyU5Q1Siqflap5B7zDm4WFV/OOqToWl3DUNzTT1t7Jjj27OHLXcZo9HoFQhBYlwR2/g395Hmf4OuWLZyicfZXqlZuEE3kGOnt46PHH+cTP/DTv/+SPcPiuozQ2NtTWlKlV4UpYNtiipVXV8cYyJNcozE2zOXSDDeWY8nLfs+LZejKvxLMUYnOTeEOM1o4m/AEvtiS7KhesItq7lBCNFqGo8Wx5ey7xoCiAWpcXNaexp0mzHLKoul3sUPize98h6usbMVW8ydHRmgJOjQ5pf1M5qetq18ipHB4PCqhDPs6fOcOXv/gFPve5z/LHX/oT/liVuy995Ut886lvcFXgZCln1hJtpFHgFvRICauSBDXu0KalYhTagJMlUMJ2QHtLIGuLJ163u5YsjkimWzt62HngGPc//oGa57lDVb12JdAHu9poifmhkGVjYY38Vo7VhRXGb49y7cJ5zp56kVMvPsfJbz3Lqydf4Pql80yolD+nUHlFOdUNhWzr8nbWs0XkMJJWdTBn+3CCdfgU5rsamsiFwqSkWynHR8YdpBqIEYy3EIg1ERDgB2MNhNS8oTh2MCrgqsMfbyLa3C4wapFxiON41c/2IOyiIkNTEW2FZTg+L8FohEg8hslHNbU1iZc72bt/H909PTXdRPLLW9jst/Ds933U5XIIyKpGIiEqEsySAQirhM+uUBI4FOU5lSSUZTUDIFm5j2kxLCgaeAAAEABJREFUIbWVZ0uKX9KKKxIayxPG8tdRqdoK//y0tTXTKMEvyfUsys0sm1xRdot8ZlMEKpLNpWVp8hhvraB3pJUYN0lyA2CbsiQZWZG8ckvVahXLsihLYcoaq5LbwhKAeZuaiXQN4gnXy+bbmHkZYPX7PHp3Ezt2DHDg4F727ttFW2cXgXAUdeSd3iwLfB6XEtVBgqFIDZQnxoa5dukCma0s21va6KhvwB+NgXJQtipGrlgUl8eNq1rEySRh8jaly+cpX7uGf2WDHoUbP/oTP8Mv/LN/zt/+hV/koCp5DQM7CMrK++pb8PkCuB0XtmhejcVJ9e/hRtFmSkpRVigY1NiO5QhMWog3dtDVv01guV10Brft4Fg2GXnQszImaRkHy+3CEs2z4seSihRL8shWXRZpAZqr6tCvsGfXviPUSyGWVdmdExAaj2FxYZ6lhQU17Rdf2y/MzbGoaxsmtyLDBi6w3NieAK5AjIo7QEECVVFBJVeRsmcTbGQ3ueObJcbYNgacqghktWZM0zXLcbDdop+aW/IUkm6YwkCnChXb+3vY09fBzu5WBrsb2dEfoTmWZmXmPFfOfIPTL32NMyef5uqFU0wN32RjdYGiZN2SYUe0ReBjuYLY3jAeecahxlbqOnqJd2+jvquf+nYdt3VSJ1qGBTL+UB1eX0gyFMIquxTOFzA/QcnKmypo3uY7bjnjqYqGBTzim6sGdKmCRUHvwhsCt59CFTLysLPiYUHeutG7klIqRel1UXwoyxiV1AqKkuTzYjk2lmW9ZbLbb7nH9+hgawLBgJ+m5kbcbjeWwMBnVwm6KhRr4JSnZBahllUYZ74HUftiWjpbW6zJJZUtG8sXxglIwXTsaGEB5Qy8Cs8M4BlLXFa8bMBF2WncLguTJM+bJJ48KfOMy+WiKgbmpVAZE1qIiJpKjUDGi6oB18wkG7evsjp8hbXZEdIbc6oQrtbmabyvijoUNGYhn9WcC1hUlMj309TSSF1DHR4J2vcgxQ/klsfrqQGPS+C4IQDeUEVzcX6Gkdu3uHzlKjdkaV+amOLFoSGujAyztLxKSZUTtyqYvvVVfKrquFYXcUxbX8ZREtQtq9tou9klQT5+8Dh777oXf99efP37iO48TGznEaLbDxE78gD1xx+hbvcRKhLSifGp2ndl/B4bR/1d3jpKhAjHmukd6Md84dbvcfB53fjDIYLtbQKvRgI+L27Jidvl4FHI6AkG8UUjuPweNhPLJDQv43FZtqP8SJJlVWyXVuZZWJpX3mSW2flp5pVrWZBXuKAwc0EAtpZYJy/eIx4hT0/GXDkyN4VgE5vRHlY8cbK6uCVjlhaggrSr1vjLbxrBsiwsy8ZSk26/NrJtg65jaScZtrVeYyR8AT/+gI+gz0Nd0EtTNEB9OKDkuZvmRoeGuhylzDQLU9cExGMkRBMz56LyQzgu0SmANxqTx9Mkj6aNupZ24i0dxJvaidW3EojW41XY5ZFRcXk8OHq3Y1UFNVX8mktQeunX3Nw6tjSmoVtOtMvLqJuW076k60b+izLiOUU/KRWajMEuKh+J7cKtsS2Xh6Kch1yxWvuyrQlBi/midKUkfaxQkldl8sAVUcNQm7exiYJvo9f36OL1eokpkenx+nCLMH4XNXAqCVBqTWhaFDhlFP+urScVI6dIyXvKmYWJGBWXDysYEzhFJENVgYwamqbiZPPaspK2FY1hxg6HAtRJsC0BiQG/vMCkrHueGlMcDHHyAsWCvCQDVhURvajq35YR6msXmTh/ipELpxm9dolxWaZFWWdTBs0p1NwSQzaUwF2X8ppvuW4mkxTFRMdj45bC2Vob7/Bmu32Ugo2s+5oYWc8xPTdDYm2ZpDyHialpLo5P8vzNW3z90kW+efYsL5w/z6XrN5gcHiExMUlZXoazsYZncwO3gMmRwltT41RnZvArB9QooWvr3UagpQdfaw+Bzn5CvbsICaRC++6lft9ddO7cT0/fAJMCQfNndI2BsGwXmxlb3i84Aq6mtg5a2loIBH0EQ36aWpvZropZp8LRkOTAEbB6KyUaY2EpYwSfxyIpJbx547zCmCskVU0qKjzZ2syyprUtrSyzuLTAgjym+cX51/ZLS8woZzU5t6g8YFK8KYLtgMeHHYrhqe/A7tlHdvvdLHQdZTPWTlZyVJI8VCUvd5Z1FpZlY9m2VFEjWxZ8R9Op7hmj6fa48Xu9CntLysPmcVPCEaiWJdcudwm/v4xjF6hUirgkx35V+0J1DYQU5kYaWwVI7WodRAVKdS1tAie1phai8WbC8p4C/iBe9XO5bNw2uOQcuBUPeNUCOg57HYJem4DXwqfmdluYVIxtWziOrWapj60xXPg1V4/Lwayqoiq50d+qIiKXy4PHH8LyBqm4NLI83qKinkKpQsF4TK834wiUpXOmD29js99Gn+/RxcJ2XEJWv5oXv5Q4oMV77QrlgmyKFlBRK2ryOSX7llSZWEuk2FLStCDAKsj9r3gjWIEYtoSsqoWVBViFEpSF0i63QymfqTEuEgnTobClXUrgsnVdua2CBM94OlV5TbZtSz4sqlKCktx60/LypLZkZVfHh7l1/gxXpMTXb97m1ui02hyLa5tsmF9arydktZZZU9UrobBw04QkqTRbaubcVEzKmi/v8Fa03KzbcSatFsbSbqYWlpRfyxGUZ+lWKJNUpct8yfXW7BzP3brNZ5SL+f2Tr/DVs+c5J9Canp4mrVCqsrSMreSpMzuDRwDnLM9S3ViiolDZ7fEQDgXl1XhAvLS8flwNrRCM4wvV09bWxd6DB5mZm2dMOY+tzSQel5vVtazyjEUQUPmVaN21fz+R+nrCMlRdXR0cGNxGi8bzbii0FNg46QSNQTdNYalOZp2x25e5cPZFllWcKKTTVHNQSJbZWE+xpITu4vIaK9qvrSRYWVaCd2lN4LzM+NQiqVSecsUlZYngincQGthH48F7qTvyIM7hR0geei8bOx4iX99DVcpEVbLID2gzCZg3GpYMrN5TVdPHsmxcokHA7wcZ0WIuS0EyWZC3kpaxziskqloevIF6Ys09NLT309jRr30P9aJ7Q0e3jrupl6cUVb4xKLD3K4/kDYTwaUyfP0DA7yPg88oz8xKShxbye7T3KhXgkXfmIRpSi3iJRDxEwh7iIT91oQB14SCxSEj3w4R0HguHqa+L0hCPURcN18Z0bE1b8y5JTx05H95QFE+oDscfour2UrHd8qYctAx5smUBVYGS9LIiPeZtbHrd2+j1Pbq43G5ZzKC8C3+NQH4HxbdmkmUhsKXjCkaxc/JOVhNbbNR+GKj7WkC+BIQbsP3h15iqfEEmVyKr1TpafFiAZP4kSnYrRTweZeeeHTUL7fa4JW8VSmKyCdlS8nJMlagiN9TSkKaZhaaVtB0eGuGbz7/MC9dvc3VuhcVUVnJSwmuV8ClENAYvbyyAQNRy3KQVRy+r0rG4ukFClZSUwqScBKqsMEFDv7MfWa1AcYuW0jp9gRLNdUFaOjpoaO3E4/HjE5BHvV7iEqywhNYJhliSp/KqPKYvXL3Of3nlFJ+/cJGzU1MsiRZVA7DZAmVV8ypuDy4BfTDkIyCBdtk2FQlhuZijqiKEpZyVRVkeSh7zt9yXVT0y4LSmkKuvM0JzY1DCHJDldZEvexjYvZeebdtr84s1NeJtasBpjatJmDVvPJb4laEig+LIeMRcFfa01nH82DEGVFWsV1UtGotTkaKvS07W1LY0V/PFPmPcslJm43Gnc1WBZhOh+i7Czf3Kt+yk48BddNzzOE17jyjkaaFeshK8/4N4H/oRXIOHueNbFaUw1IR5to5tkKyrae58e8PSfw5ujw+XN4AtnlkCS5dk22U7eNwBAtEmIq29BJt7CTd1EK7liiIgw1Qp6wWSAccCj17idap4XbzWdMHncwREAWLhCHVq4aDG8/kETAHi0ShN9XXEIyHqBT4tkpGOuhjtutZcFyEucAr7/XIo/HgEPI7maJpLc/TIQHn8wZq3ZOteXvPIKudU0VpdHi/uYARvpB6vCSm1dwVjON4AVVGhWKpgPKjq2/BWbe7gVpVFMs0MWtYCtuTyJCRQm0rWZk3JfmuT9GaCTXkvm9qbb2undS2bTpFTcjznBCl7Y5QtjyxKnk3li0anl5mZX1VpNEOpYin5nSOlSk1SuYlVufYjI6PMvP53Zjbk8WTk3RjwK4h4eQlwQSBoW47emeCkSsuf//znOSlP4sbsGjeXMlxdzHJ+bovzU+ucuTnFq9dGuTw0wdjMAjdmVri+UuD6apFrev7ayCSjE7OsCKgKAq07SLo3NVR9xM/7797Lv/p7H+df/vc/xa/+8i/w9/+7X+Cnf+7v8FM//eP8wv/0P/IP/s3/xn/zG7/Bz//G/8Hf/T9/g5/7P/9Pfur/+Ld88tf/Fx77J/+YPT//92hUhc733vfhPPYErscfw//wQwT27MYbr8MldHZsC1vg5DiOLL0btzyjoIQ84PUQk4E4cOAgv/APf4EPf/RjdHd3SxE87NtWz2BXHR0Cqeb6oAChge3bd7Jnz3727j/E0Xvu572f+jE+9fN/n5/4B7/IT/7/fpGf+vu/yM/+g1/h5/77/5Gf+8V/wk//4j/m8Q9+jPsfeZj3vP99/OTP/Cy/8Eu/zD/75/+Cf/Ev/2f+qfb/07/4V/wTtX/xP/9r/tdf/1/5P/73f81v/Nv/md/4N/+M3/iXv8yv//Lf5p9++kn+4SP7+JUTnfza4Xr+5wMRfv2eTv7Bw/u4e3c/ltbGHdwsM5ZRPgEHUkmTZjDN6EJF16pGi3XfXDPP2oIoj4yBoXFFBsXSuW1Z2I6D47hwXC5QqCcrrl0RhzIBj63m4BEgOTIUbooE3FUiPptowCEadBGTJ1onzyge8lIX9BD165rfTVgt4HMT8HkJB/wY0ArJqwr6Pfi9bnwy7h6Xg8u2MCGeo7k4tWM0s2qtyfoLgKvYOrN1P69EeFoRxZZaWlXCjPK6OTkHBTkEZa21YjlUBWxVgVzFcWsgi7e62W+1w/d73iUCR0Ihejo76OruU/VgG57m7QTbtlHft5u27fvp2nGAtm171fbRNrif9sEDdOw4RM/+u+ge2EVnZxcd7a1qbbS3NNPb0cIulfOPHDrAfffdy913HWOwvxe/282m8lYFgZAl4PJ7fMQiUZrqG2hUa4ibfSMtTc1igg9D9HAorBLnbvYfPc7+Y/ew68g9DBy8m869J2jafpj6/gM0KBlc37uXUOcuXTtK96H76T54H82Dh2gcOEC0pQe3L8g7vRnh2tnfyRP3H+PJh+/j8Ucf5b4HHuT4XXdx14ljPPS+93D/Rz7MvR/7GPeomf29H/84933iE7Xzox/6EDsff5L2e+4ldPAQzq5dODu34xkcEI+acXm9GMGzLAvLMs3GcVw4am4pjFsC7Jd17e7p47HHn+Do0WM0NTfj0fWW+gD1UR+xsFfhg1c5C6+82waalRdp6/zrSrgAABAASURBVOiiT17UviPHOHrvAxx/4BGOP/gIdz/0OPc8/Dh3P/Ikxx5+D3vve4zuwZ309PWLRzs5evw4D2mNH/jAB/nghz/E+97/Ad7/wQ/y3vd/kA988MN8RGv92Mc+xMc+8j4+9uH38NH3P8KHH7mLJ4/s5JHBZh7vCvPedgF6u5cPdvh5qCtOX0MULIm9ZXHHNo1liUa2PCDb5cF6vdmOh1rT+Z9dd9fue2qeSBBHCuySZ+INhPGHImpR5ekiROX51EWjNMSikuc62uR9tjQ20FgXIx4NEwuHiEnP6uQBxSMR6iLmmmkhoqFgrUWCeub16xE9F5LsB03T9UAwiF/pAL8/gOGpT3w1zRwHfAECuh40LaBjPRc0Tf3CmlcsWkcsGlP4H1bfAD6fD9PXp+f9GjcQDBNQ0SYQbSAQbcQbiNTk6a3SW1x6q13+4uctyxYK+2hpaOLYwf3cd8/d7D32IC0HHqX1yHvY/sBHOfLeT3P3B/4Wx5/4EY488UkOPvZJDjz2IxzW8YlHP8gRCfyh/fs4dGA/Jw4f5okHT/CBR+/mI08+yKc+8gH+7t/5WX7+7/1dCeaHMM91trbS1d5BrwCtv7uHbRLs/r4+tvUPsH3bNrYPbGNbbx/9avffey8/9ulP8/M//9/w83/v5/h7f/dva7yf42//3M/x4z/7d/nkz/w8H/vpv8cH/9bf4dGP/xQPfeBTvP+jn+ITP/qTfOKnf573/62/x6Of/NvsOv4Q4brGv5gQP6A7tiy+R4IQjEQJS0AiEpCQBDQYDEigg7oWJSSBDqqFYjG+vYWV+4nG46o0NhCtr5fQRHEkkJbHg+V2YTk2362ulmVhiaevNau2KsdxJNQBotEYYSmFV4BmWRaObauZvYXLsbAsHetZtwyIV3MOhEIEwxGCITXtQxLekNZhWkB7j65bvhCWy43p49O4fs3PrC8qBY1pPa81KYaOo2rmvK52L0pMa47VjiNEI0FiQS9Rn4uoxybiNs0i7IDPAn1qjTu0WbaD7fbh8oVxecM4ShTbniCOL4jLH9JeTefmmmmWjj2BGP5wPX6FQT7l6EJ1TUTireJPG/WNbbQqx9TV2UNPdy+9XT10S747VWhob9W95laaGpuJSwZjsXqi0bjyR3HC4RiGrjU6i75hXY/WNRDVc9FYA+Y8GIoSEK0Dtb2O///s/fefJVd2JwZ+b8Tz/r303tvKysryBiigYBuNRlu0ZbPZ5HAMhxxxNKPhSqu/YFer/UH7kV9JO5IossnuZvuG964K5W167zNfPu9d7PdEVgIFNGyhUACbFfVOhrtx48a553zv95wb7xXLuc3r5NogvEyq+/xB1klhWB0IViHIQT7EhHw1/VruW882tDD/1dLShuamFjRwv76+gQNRA2prG1DNBL08Q1VtM6o4iyi2qmhHH1fd2se94MPKO2hU9TU1GB7sw6G9uzHCEKBj10FUD9yFjgMPYvc9j2Hv/V/B7uNfxNCxhzFw9CEMcD149EEM7tmP/r4+9PV0o7+3F4MD/Th2eD8eOHEMD99/F75A+cZXHsO3yAZEvv71r+IxsoUvPPQA7j1+Fw7u34cBXt/GPExHWys629vQ3tqCxoZ67GcS98uPPUZw+h6v/wa+9fg38O3Hv45vf+Or+PbXv4LvfIPC/ccf/ya++vi38JVvfptlHsdjD96Ph47L/e/Ho197HA9/9VsY2n8E3kDow1Rx5/w/FQ1cByed4CqAJACk2VzQCEICVCKaCVhybFukrICSN1QHd6AGsvZX1SNACVU3oLauCfUNzajnrFxNbQMCoRr4aHN+glGAgBMg4HiY43G4A7A5fRTvWyJMxeEJwE2gcfuqua6CyxuEw+0zxen243eE5V3eAMttiwlYviAE0HwCcuZ9t4GqikBVw2ikjqy4obEJTQKalAa2tU6Ak+2tNdf1kLJutxdKqY9tDdq7rzB4QEH+ceNjfpTidf+E5GOq5x3FJb63cDQRfb/jxA07Usaq/U4X3VDizuYn0YBFU8yxaVBKQfpB5Mb6ZF/jOVr1jYd/Z1splrgjph6V+mBd/I7yeMDsB+13+0Djud/5ZJnUWknnMMZZnNE7glutA9HrHGcpo0zWg8lD0zPe1QvyElyESf2ZRPqW3/9WP88/3vpSWMnkkOOs5LvUb+4q/s3y3CrL/ON9xuTn3n5m6QuRXNF0Bar8rc87wEl2nLqGDDvkzEYMP55ZvSOfgg5+wjpfXtnCKgcAp66/1Rm4viVO4WA/CIA9wxlDKX+nLz4dWzy/GUORM8t26lvs/3oXkAUA0gd5+sKlrQTu9MGno3/R6wvLYcwnM3BZNNzYBzduw8oOanA74GeCVEaKH02t4I7ceh38LfX6JsG/xCnmDp8LzB/v+AQEmKykuHI8Tcd4ZXXrTh9QX5+GHf799AqmOWpXO2yopVhuCKHllYo6px0hu9V0nE/j/nfqXIH4gth4qlBEl98N6w198A5w8tsseKSlFv/N8d3424f2428e2Iu/vSO3XAemXqnf//HeYfz5rnbYLfpb4KQxZvfRIf5qpBv/y4k9d/rhU7Q/6Ye/eXAf/t937cLR+hA81rf7wUFGe29jFf4fRwfxI/aVlL3jC58SHlC//+t9I/gv9/Yg5LC+7QtvbXFDRougzYounxv9Qc8d+ZR10OP3oN5lN6msUsKZAHAt/dBEBtsTuNMHt8MOO7wueG0WMtjrfQBAU4Cfg0Q7z/UHvZ8zX/j9swux9WaPgxMUVDz1L593MCellPmuik3XYOfIcUf0T00PMjKLniWUUEphZ5EtpZRJb+13+uFT07/9BvuWftCpc6VE+9s9oZQywUrO2e/0w6faD+ILomMrQzql3u6Dd4AT7ix3NHBHA3c08DnRwB1w+px0xJ1m3NHAHQ28UwPvACfDMFCsVJAplpAslJCgyPqOlEx9vLcePv65Hb2mqed8qQLR+43dIvs5ztSleF7Kityqe9+p5+3+2tGrvDojM6ei951+kG05Ju85Ja/3wx3dva27W6UL6QMRsXXRtbzft9MH7wAnmbo+H07gf746h//q/CT+qwtT+H/ekVuuA9Gr6Pe/vTyLX86vocABQZxBOkU6Rzrpp7Or+P9cmsH/604/3HL979i02Q8XJvG/XJvD1UgCWQ4U0gci0idXeOw/ji7gvzp3xxd2dHar19IHYuP/zcUZ/GhqGTIQyJv50gfvAKdMsYyz4bhZ6Nfz6zi1EcXJ9Ttyq3Vwijp9enEDP55egehZfh9np0NIXs2XYH8+u4af8PyzS5uQ8re6DXfqi5p6/SX1/KPJZVwmEGXKZfEJUwplg8eSZh/9bGbVLHtHZ9Fbjgdi288thfEPMyuQ986ERTGUMPvgHeBUomfE8gVonJ14oLkG//eRHvwXe7vvyC3XQQ++2d2MZq8TW7nCTl+YHSIgVeFWNF9Ep9+D7/W2UP93+uHTsMP/nP16oqkGhtKQYOgmv0NE1ZsfBtuIF4owNIWjDVW3og9Yxx1f+t1+7MEf9DWjN+RFhDYvfSA+IJ3wDnCSAyJuqwXdfjcO1wVwpC54R265DgIYZmc0uByQ95rwHotSCo1uB/ZU+e70wy3X/9s23RNww23VseMQN3aFHPPQFzp9Lhy54wvUwdt6O3KL+kQwZjjkQyN9gSZ/o/rxnuCkoCDvdwhISefcEQtupQ5Er6JfDsrU9Dv6460dxS05b9O0W3rvW/kc/9jrcll0WMmalFLv2Q9K+oAifSV99o/9eT+v7Zd3nDT2Ad7VCxretUiHvOvQnd1PQQOS+K7I0Pw+dUs/MMqGhBfvU+TO4U+oAdGvIZxJNliX6Jyrd3yki0TecfDOzi3VgKQxxB/erf/fAacPuqthVFAplyC/H5zL5VCUOP0GD5MbyG8mf1Ad2+cM5lkMSFlTaBz88Nj22Vv693rFlUoZZc6KSRsBvO8tzPawrBikyPsW/D07YfCZS8UCpF/zhQLyuTwKXIsORD7K4xYLeci1JSaTDdH7WxdJDdtSYJ1SRszmHUXeKntn444GtjXw8cCpVEQ2GcPC/AIW5uaxEY4iWxSj266sVCyiWCpt73zoXwPyv6WIoco1YqwfeslNFzCQy2boeHm2T3D6/SsqFfMsl8VHfYr3r+kf15lSIYt4ZB1T09NYWd/Awvw8NlbXPpYeNteXsbyygkj27Vmvt7WwbSfr6+usfx25t0/c2bqjgffUwMcCp0q5gGRkFWdffRrPvvImrkzMYSu8ifnZWcRiG5hdmsPY7BxWtuKIJ5JYX11GOLyFTKFCVmSglEthc30NK0trSPD41IVzOHPhIkYXVpGmQVc4cq8tLWBuZhqzc/I/ncxinQCYSuUg/4tKXoCDdZVLeUS31jEzM4VZOtHUxDTCkTiyuW0HW9yImv+DcCIWxrXRS/jlc6/h4pUprK6H2d4NzE+NYmUzivDGOjYpa2zL5soMrl0dw8TkHNY3NpCIxTE5MYGVjQhS6SxSWxsYGxsz2yP/a8zm2jKmZ5aQ5mxbpVJCOhXD4uI8tuIpzE1NYHJ8AssbMfO531Pzn6OD8dUZnH3jFTz19AuYnJrC0tom5icncPX8eZy5NIb5VfYhZ3GL7L/I+iKuXZtAIpNF2SgjmYhgYnQUs8sbmJufxfLqCrYSWWysbSDLa0rFLJZnx/GLH/0NLly5itHJMVy8fBlnzl7DzErY7KdSPoPo5gqusZ5oOofiB48fnyPN3fqmSGRSoD7S2TxKN7x3devvBBiMJMr0qUw6gyJnJj/qPYQVG2USFQ74WTJsGXZEPur1H7XcxwInTbfB7vKgOuiCr7YeLpcNmfA8Xn7xWZy7PImZqUnMTo3j0iidc/QCXnn5Rbz46kmMTS0ydwKkY2u4duE0Xn/tdYzNLCIaDmNjawsxKqdQKiC1RnC7dAHnz53FuYsXceHaGEavjGJ6cpJAMIO5uQVkaLkpAuT05DW8efY8Lpy9gGuXL2F8/BouEexeeeYZPPfKq2zPVUwQtGampjG1MI9VsoDlhWlMT49hfHYZ8XQaSzPjOPvmKbz4+jkC3Qxm5lYIqKsIr87j2tgVTNFRJ/lMo3Saqxcv4dLlC7g0NoUx7k9cPY8zl8eRyNJJ6YDhpVmcfOUlnDx9HpevjWJ+aQXRRP6j9sNnVE5MysDi7DRWwyno/kZ0dnSgobYapUzSPD7KPjh96gzmyZRnqIvzp9/E5YvncHlsmuA9jsnRa7hwdQbrWzGkMxlEyb7mZicwy+dP5/Mol3Ps51Xq+QIW18LYkv9teXEOo6PjePPUm5hbWMQU+1fqvXTxAs4SDKWuzws+vVfHyP/jl+DAN7WwggJTG6JFKSdOWy5XIGv+YdqiTIApcXOnBAGBsWylXN4+xjSJIcKLd0oUcmmEV+ZwdWYZkWSGdeycAbd5HQGFxT/kYzAsz2JtaQkbm3Fkc0XwhvyUIWkNNsG8vkKfy0XXMDM5xXJbKLHt5gn5I+3ivSTrSoAoAAAQAElEQVSieau87DP8Z2VALoIF9uMC/cpgAQE6Wcs52S4zgjLvJXVR5Nxbz839j/L5eOBktcPtr0FXdzu6B/pNkEptzOCNkydx/vI0lbGM8OoiRsen+MBXcPrMGQLIZUzT6Q0mHqNrPHfxrHn82twqtgcGSYOxA4wiEmQj0c0wItEtOnYM8WQWGxxd16iEeTrQzPw6R+sKUtENbBLY1mIZJMnS8pkYR+p5XL18ESdffR1n6EDXRscwP79IdhRBgSFLPpNGZGMJS8tzWN5KIp9N0PnGcfrN03jj9GWsR7bvl0slkIissc2T7LANLC7NE9BmCIyryBGEVtc3sTg3i8WZCVybnKFDZpFLJ7A6P4Mzb5zCmfMX6YQbSGTyKBTfK7z5KN1yO8sYWCOjLOlutA3sx57h3ehua4LTYePciQG7DixPjmNuegKXr1zBuTMXsbGxgsnJaVy5JH07h7xuh81mg02V2P8LPH4e8QJAW4ZS7HkyrELBgMvuZBkFqwboVmB9dhTzc1ME/cs4d+48Nsiqr41NYnMrSmu5nTr4ePeqFNJkequ4ND6DHHNooCPnCOaba0uYm70O1By0sqk42fQCB6o1xBIJxGNbWKSdLDNsDm9uYnV5GbMMo6em5xBPZSC/yCksMrI2a9rRVQ5yS8tybQa5hFw7jxna9AptMJVMIBpPIBYNk/1vYHltC5lUFDHWk8kXkYxv4fzJVwn2U1jhoBAl85+fnoLcayueRL5UhsH8cTGxiTH6zejVqwSbZYTJ/LPZJNaWl0y7X1haRZ7pmmwyivWVRZKEOSwuryOT3MISI6N5AmA8GkE4mqS9l2BQFwUC7PryIn1mAWH6VYJt3ViZJwGYxszcIjajCfo+ff5D1E4z+ZAS7zptECWL4nRE3TQVEA5vIFPRUSQNFZQVKWVyNC4Fm9MFp8cDu9MBHWVsroaRTCZRkDAoV4JGC7VarbDoOhQ0PpgTfYPDOHzsKI4eOYADIyNoa+9FyK1DrxSRNjzw2TTTsmtaunDw6AncfegY7j62B02NIdisOpxONzy6E167HQ6bhfdQ5n81pOu8g65x3wJd01FObyGSiLEzs0BZwRWogttp5zkFKA0OOpJF16G4a7O7UdfUjfseOoGOlgb43G46o4M5swzKNM5UPIatSBSpnIGKKsPnC8Dr9kKjU+IfwWLRLbBoGpRRQpGGWCLbsbl96B7cjUcfvg89dQFkGL4tMhyPJguoqauDvZLHJg2vRN2c+OI92NXdApeRYjg4ivNXp1Db0Q2nywWrzQFfVR16u3sx3NuJurpGdPbtwsNfuBe7O/3Ip8JYkDxVKm/W67RbwKbQfj7HimN6I0PgWRJQp5OjUsDm8jROvvAEfvmrn+H182N03HUem8FLLzyDXzz5Mq4xzJ8YPYff/PxHeJUD2PlzZ/Dyc8/iJz/+OX70dz/DKAfrVJ4+QTBX5SxmrryJ5574FZ598TVcnljA6sR5PPXUk/jpr5/Gi6+9yVTKNK6QBFy7dAYn33gdT790DovTl1jPCtZjBK7wEl586ud4+pXTDJfHGLG8iV/89Mf42U9/hvNk/xGGz2LbFovOds7h9Ouv4LkXXsHpq3NY4bO89MLz+OmPf4Enn30Ja5EElqcu442XnsM//PK3+O1zr2MplqWta0gRAy5LRDG5jGSakQLDvQRTLmdfewE//9kvcfbiVYLcBN544Vf4xa9+gR//6imcvjzxjlz1+/W09n4n3u+4hcbW2DGM3pZ6dHV2Y/fhB/HHf/h9fPnR+/CFL34Zjz32NXzzsftw9J5H8M2vfQ1fe+QEhvvaWJ2OzuH9+MLXvoXvfuc7eOS+Ixjcvw8H9wxjgA7vcTlQ3dOLpu4utDS3o7m+Ba311WisVdiMpZAo6ujtbYFOgAnVd6CrvQN9LdWoba+Dv7Ydvf0H8OAXvoTv/PAP8eUvP4Ljdx/BnpHdGBoaxJH9R3D46BHcdfx+HDt4FEPt1XSYZuw/9iC+873v4A+/80XsHRxAf3cTugaHsGv/PXjwrmPo6+7G8O69OHT4IEb29SHkrcFgdzv6dw2ib+QQvviFB1FfU41QbTP2HD6O7/3RH+AbX3kMdx3ay/bVw++z4fO/KPT0dMBa3MSZ536CJ558CueYn0vnyxxUnCgSJjj5Bn91M7p7u9HTWYsMwby2sx+DfZ2wkYH+/K9/jpMXxpHUghjaewj37hvAmWeexBpH7HxZ4whdRCG1iFffPIfVWBrK5hR/NkdPV3UDunp60NvehFRBoaW1FVUBP/TPs+Lo1ZrFArvdAY3bRnYLC8wznjo9DqfDjqmxKYarKygqC1w2O8KzS1hmDnUjnkHZ3YDjhw7Awbyp21uN4cP3YH+Lnbm6LYJ9imyzAoODffPgUTx031F01Oi4cv41vHBmDIN33Yvjh/tRZUng2uIqmecM5hgSL8xPY5V5w5MX5jiZU4LN4oTLU4P+of14+Iv3wq3nkMmW0XfPt/H14z3IMDJYXFyGQZZTKuXgru3Asfu+gCMj/Vg7/yKefOINWOsHcM+D9+FAixNnXzuJk+fGEWjpZH0n0O2OM2zfwNSFN3DlwhlcWilguL+V9s5+JTsxFOBwO1AmU9xcXMQC85HJsg0nHvs6uqsdKMXDWI2XPrSHtQ8t8a4CGkdZpzcIn/y3xl4/ahraGAoMo52hQF1tDWpra8li6iH/f1VXTx+6O9tRV+VlLQo+GmJHzwD6+/sIPiH4q0KoCgXhd7tgJYI7fD64vV643R64XS543E4EQ360dvXSgXrRWuvjqKroNB54yUz8VICT19qdXng9flTX1KGFgDnY343amhqOxA3o7O5Ff0cL21PDuqpRKyN3VzfqamrR1t6F/r4+9He1IhAIoamlCQ0NDQiFqim1ptO0NTeipjoAX9AHB53K7/Oipr4RLe3dGOxpN9mWzeFGTUMLhnYPoaulmXU08n61qAn58PleFJunUNXcicHdw9gz0A0f9e/k87QRmNu6uuB2ODDAQaSPfTayZw8OEeTbm5pRT1Du7B7ArqE96GmuhtflQEvHAA4SpO+/+xhG+trhY/9odNBQdSOOnDiBhvoadLPeztY2BD1O9A4dQj9tZN/ICA4dOYzO1iY01lTBRQeXlrFxn9uPzOomIhtYIevbJLPIF8qwWBSU3YvG5jrk01HmSy9inYCUz2VQLJBV6FZ4gzUIUsdWZYeTdltdHSLL1wgqBHBGJAY929CsELZZy3Nuh4Y80xIG80HpZIqhYQJ5zpC7AnVQ0RmE0xUUNSdqLUlcmtmEzarB57FDVxocukKGecACJ5pKlHQyhhhZVV7uAwVzMQxONuWQTsYZ1STIaMoEXKDANifiPMYw0dA0suqyOeOdYEiYJOuqVCrQiAVGsYhUJIz1WJLtKiMWXsH0+GVcW9hk+SyjizwHoQqs9Glh3B7mCQzO+ksbzPt/wB/tA8695ymlFHSLFRYyGAvXdoZRwWCQYOKE1WLhcQtsHFHsdjs8Xh+8Xg+cdiuUUrAyVPL6/ERYLxw2KyxWK5XJNcMnTVOQ0cgidYjwwWXb6fGhtbMLne2tCDitVBzLXT9ntehsi4gVOuuw7LQn4IPNZoXd4UIgWIUqvxsOu41lLNvHqmrZgW62zccQzAevxwXdYoOX4Ojhto3t0ix2hKqqzXJ2q8Vsm67psFgsDFfc8PkDCPncsPC+iu2xO3mvQAAepx0ObgvAegjgSil83heHN0Qd92LPnr0meDRykGlqaUFtfR2cVhvayGwaG+rQ1NyCLoZkfd2dqCfw1tTWo727D3v39KOloRpNBK2W1k50dXViaKgfAZ8butLh8VdjYN8h9HS2o7u9DY1MuHupp+aOfjTW1aOluRldvf3o7+5CQ00QLvYVPseLoq3YqBenkcECZyhXowW4QvXYPdRDG3egrkHsy2mG/GVoaGxphAzaNdXVaG5qhEXT4AtVo6q6ytSRn4N2TdDL57ZAk3r9VWisDcEr/hOoJptswwBZa5YgEGGeVfdUo6u1GXXVXgQbWtHS3oNBMs9gdY1p6y67BXbqsKGuGtlYBHaXD376RDFGFhMtIUC7rq4KQmkWWF0h2rEDKea0Isw3NXQNYveeQbhVDtGtMOJlBzq7O9Db2wErc1QbK5soOGpQz9C+s28YA4w0uuu92GLut8AZP4MJ8xJTHczywFfbgGraUh0HsvqGRrjokyGSBiEkLqv2oT384SU+tIq3CxhEYZGdI7ItAoYGsn5LWMC4LlzxY5Bi/q4opaDbXHA57QQbjQnD7TIsjDJzXoV8DgWOKJUb7vvWPXiszBkDeWE0z1FtZxalTAXnc1kUmSuQ66SuG6/Bu5edhrI+KVvhiCFy4zVS5N2X/WPbt5AVeoPVaCZQVAV9ps51XYemabBxoDG3dSvpuh9NUibggcNmIRA76YyNqJFrHHZsl9Ph9HhhJ6jrmoKmWyAOUkWm7HW7OIjp0FivlSGPRZNtq3m+qbkJNSE/HBzM8DleNLsHQQLKro4GTqxkkGXI0sDc6LHjx1AXCpDxu9DSRoAe3ofuthYcPHYIvQMDzFe2oae9GRZdQ0NHK5paG1BNkG/spZN3NRJYXLA5PKhuaMdASzUji1rUNXfjwN79OHT0MKqcNgQIVk1tvehpCKF73zEcOLAP+0Z2Y3DvYXyJYWBDVQA6AA9JwNDBg2jwOdDc2gFhwo0BHbq/BT2MHFoIXJrFDkeoBcO7+1AVDMDhCWLv0WM4fOwIuhoDCHo98DV0YGiwF/v270dTXQ0Bxo7G7j1mDnHvwbtwz4kHceLIXgRsGu9rMPyvR1f/Huzp68auA4fRt2sQvV0d6GIO0sWBva2rD50c3Ko9Frbygz/aB5/+eGcrjDdFdq6iH4s/X981OFVpMKa+vvs7KwNlXi+OXuGFIjtFNtfmMb8wh41UGSzCwxXEt1axMDeOlUQRBYIQCIA8YX5kKlM2YkzWzc5OYW41jjipaJFTuBkmwefGL2GV9DZLeivl5Frjhuu3j73HX8boOc765UjRy+bp8ke5yix5589t1MCnfStlY56xBXfd9wge+eKjOLC7B82N9ahrG8CDDzyAAwOdaGfurKN/GA899CAO7RtAU0MDUxg1aCKT0AjMgdpaVNWETGYeIvtpEqbkssFic5BV1aK51s8URxCBUA2ayVp1dxBHjt+LB07chSFOPmi6BbVtu9DT1ozWhlr46tsw1N8JAX9wsTjcCLX04fjxw+hob0F9UwdD6y/i0YfuRivvZVUsxHZoDhc6Bkdw/IEHcc9dh9AScsGi2dC7+wDue/B+3H1wCFYZYMiweocP4MGH7sfh4U5GSh6EGJ7WkgmF6psxxGf2etyw2D2oa+3GAw9LfQcY8bSguqoGjUynOC06auqbUEdG7nVqbMAHfz68xAdfD0NoXD6Na2dfwzNPPIkXX34dU0wOvvTcr/EPP/05Xnr5FCYmp/D6s0/g1dPn8OprL+Lp3/wMwjkpuwAAEABJREFUf//T32BhI8Kp+AQmLp/Dr376D3j18jRGL57Fq5zheOrZFzE6H+ZUbQlpUs4o6WmKDKiYieDcyVfw7LPP4g3Wtzg3g1effhJPP/syXnvzPK5dPImf/uRH+PkTL2KKca/iDNT0G8/hqRdeweT8CrKpGGYun8Ivf/ZTvPDGBYxPzWGBsyg/+tGP8NJrpzA6MYPFhUXMTl3D6y89w7qYJH7uFSyEkygXU3jztZfwwvMv4I0zZ/D8b3+B3zz9PK5NLyDDtn2Iqu6c/pQ1UJZcBqfwi6UKBzEZ5j6lG5LRa7oOG5mfnazSKgyR+7pugd1mIzO0QOe+xWLFjecFlHRdM1McmgCDKQqarrO8Bo31KsV9jfvmOR7jWud5pTRYbTZI/RY6uVIKAlAWntN1luPaSmaiaYI6gFLKPG/jNdtl9OvttZn34mmzjFIKOttp47PYGHbpvF4pBYvVChufzWa1XC+nmcfsDBe3j2nQtOvCe1uu31spjfVbtq+1WSH3lnI6yyiloOl8NorGbXzIon3I+Q89bYJTLoGVxTVshbcQ2VjHzMQkFqIZ5JlUi2+tYJJgNbsUQ6WcweL8BE5x6vPSxctY3UohJ+9kxGKYn57B3BxBYWYJ4Y0wYtEYZqeXmUgsmkm1YjFP5lVGNrKIVd4nxuRglgm+2elZTuMnsLUZxiJnRKYILgWtTGYVQSFb3I7bVQalUg4lhnRlhoHFYgl2p4WJvAiWZ6YxyQTeG6+/jmsTc5idncX8zBhm2Zarl0/j3PnTuDI2idXNJA1eoZjPIxkPIxxexXIkg/DaAjbYnmim+KG6+rwWSCXiSKbSyJeM922iJDHl2XO5HAzqMh6LI5vNvW/5DzohA8T64iSWwglz8NkpK6FysZBDNlfg8fLO4Y+0ziTC5rtYFy6NIZousK/f/1k+UoV3Cv2OBirXI5rrGY7fOX+rD3xicDJDIrInRSrodnvgsFlQIOC469o5K9eN+mo39zNQVh/8HicsnNEoMbyyaMp0diidI4IdDs4KEYkY2ik4mGR3u5wmKInBWu0OOBxOWHWgQsfQSH29/hCCfj8PVOD2+MwcCatERdnQv2cYbfU1CLpc8PqD6OhoRENNAE6HDbrdhSrG0QcO7kdzyINyJoEtOqf5+j6focyZEXGedJkjhwWwWBUMpVCW+XTNiRrS2KqgB3Y2xu4LweOwgCVQlPO3unc+Vn3ijAZymRQi4U1sbGwS+AtIJhJIp9PIEEhiHAQyPB9lYnVtdRVrLJNnaCvlt7YiiCfT5uASjsSRSqV4bQzyXbhoIgV5d2VxbgpjHHhi0S2sbmwhmUxCZnmWl5a5HzG/ilJgPi++tYnl5SWshyNIMzO6bcwGSvkM27aBmckxXLt0FvObCcQ5IxTb2jBfJExlclhfnjGZ9tzSBtufQyy8jnUOVtK2slREnRhGGekE28ZnWF7d4H1zWJkdw4Wzp3FaXoMgi61cL8vin+uPwVRBhfnT7Vm14u+0tSRsMJ9FkfkMfn7n/Mc5IOCSz2ZQYhrkw+oqc3Yvz4Eom8ujQJJRlncT0ylEaEPZEiDW9nHufTNltZu56MZrNN0Gu6eWsWU1lKrAsLmx+/BhDHe2oZkzPl2c3RkZ2oXmQBZLGzk0M05+lHH68N596Gysgtelw+11oa6piQnCNvQPtMJm1zmKl9E/MgA7k6yBqkbU1TYi5LbD3zKMaocOi9Jgq27Dg/cfhttSgNKtjHW7cOTYQcbUTejqbkdtfTWEqvoJVCUCZoHiJJB19A6iqa4BnZ2taOMMUiOn0g8cOoYDe/dgV18fr6Xs2YdHvvBlnLj7HuzZ1Yu2lhpousb2WJjsrWLMXY0aFUHZUYcaxtTNQQc+y0V80aDTrpGZnn71JTzPMHY5HMPE2LVtNri4gkuXrmB5YQoXTr+BZ556Cs+98CrCCQISwXkrtoXF+Rm8+fxzOHn+CmbmpjE5ehHPPfcczl6dwbULp/Dsr3+GH/3oJwxj57AcTRJYtjA/cRm/+sWv8cRLb0JeStxaX8Xlk6/iV7/8JZ5/9QzmObsjoGJwAEtvzuP06y/jqWdewJtXplEwdETW5nDx1Mt4+eWXML6wirMv/wr/8OMf44nnXyPgreP8ay+Yz3J5Yg45hmui40oxi5nRS3j+ySfwm6deweIKy50+hcvXxpCxuRH02Rla6VL0UxODCpfcZpkDrUiFrMIg0JTJzsX5y2TolbfKlExAkGPGO46VmSooopiOYmFpBbF4AhXqSa4XkTrTySjWVhcQz5c5ALI87yfnSpzQKRFkStyXclJvhdtlHi/z3uY+6ypLGfNYGfI6wfriLGKpJApmew3erwJpp9Qh11eIWhWeyzKVssUoSN4u31ie5+CWwtzCNC5euYzVZMl8bUDKyX22pcIBnPcw71fidun6M5ch5USknKxFZPvDOucTg5PcQFksaOzejXsfuB+SVKuvrkIzk31VnLIMVNWisbkD++5+EPceHsHI8B4M7T2E++89jCqPAxaLC80dfbiH1x4eaidY9OHwXffgwfuOo7XKRSPT4A/VobamDgGHBt3iwOC+o0y4PcL6DqLaH8CB4/fj3nuOYt9QN6prGhDwBFDPBGWwyg+r1QFXfS+OHj6ELk7pulxuVDe1Iejxo7quFq09/Rg5eA++9tXHsKuniQDZgqa2bnRUeRBq7MaBw3fhyP49qPFYoWka2vuGOeW+D/uGh3DgnkfxMJ+js7kOuhJNfIbCka0QnsLJk6dx/tI1bK4v4YkXT6FYyuPq+Tfx298+gbjmQWpjDpFcBRaCdL0rhzfeeANzy+vY3FzHwuwMLl5dRnUoxORtEHaLhmImhpNn3sRqqgA3B4O2th40VTuQTGzi4sWLmJpfQ233LnjyW5hn+C5vBM8tr6JnaBiJlQXMMzwOZ0o01CxOvvEmspodjV2d1KcdlbIGyXVYUEJ0bQVvvH4NJSZU2/p7UB90YOPqSbwxtoyZiYsYvXoJZ8dXTQXPXjmP2eUoKs4Qeus1jF6egnL60b1rFzo5xW4nhVZmyU/vTyGbwursVTz31G/wwmtnMT67hK31Rbzwm1/jJ3//U7zy5gWC9RbC01fx7G9+gZ/+9Jd4/c2LSDEnFlm4iqef+DV+9ptncIptL5XzSORS2NxYZV+dwS9/+hP8iDlZ+aL06ddewd/9b/8RP3/6NZwmM3zxuaeYy/0p/uHXv2Xe9Mf41W9fwPmrs0glExg78yqe/M1vcPrcFQL7FpamzuMJ5nd//Ivf4JVT57A4N4G/+V//N/z9z5/B1aklpj3SWJ68gOXNLUxcu4qrrH+KtrC0MIe5pTUOLMsYvXIWf/3f/g/4xa+ew9WxCcwyBfLzv/1r/PhXz2BibhVFRgxGuch0yzzefPU5/PLnP8PPfvYz/PbJ3+BHP/k53njzHJnwLMZGp2gDJcySeU/PLCBRMD60cz45OClFxqRBvhAcCAYRCPjMpJ3DZoXVZiM42Mg2nPAGQgj6vfB4PPB4fQiynJXGr2k67Azj5Fqf2wmH07X9DlEwAAdDJ431W6w2GrENFk2Z93J7/QiFqhDw+2Bj4s4bkPv64XW7eE87rBYrbEzcWZnMk/p1mwt+n49hnR26rvOcY7uMzQaHhH6+AKoJqG6XA3YHhW1w8lqrne32+eH3emCzaLy3gtPlYR7LCy9nJnyBKoQCftZrM8/hM1wMGbXzKdLuODLFCjzUiY+zKW6XzfzuXywShW51Q75PpVmd8PF8bcCBLYZgKVL9XK5ogkWgutkMgWMEi5mpGcgkRCQaRclQsLt98MoLuGSw5WIOMeadciUDtU0tCJIBZ5m3SjP35ma5/t5eeKmzAsOCDHN8FYJnOBqH1e1FHWeuQl4biok1TE1NY5lhW47hZTySgMXGttGOXJw2L6TjiCaLsDm8Zv+57BZTw8loBPmKBnewGk01HmSSGVgY9oc42FQRWC1iJ2bJT/OPAYPPlIyFGeqO4croKBaZd11Yy8LrtjLsDOPS+YuYnppCynDAgiJSZI5nz57HuXOXAaud9lxCeHEcY3MLZmphbWUJKwSHeMEOPbvF0HgF65EUXLTHxpogNhfnqI8kn72C5YlrKCoHw+8YVhenMD4+hhdfO8M87TjGJ0Zx9sIlTI6NIwU3QSiJyPo85jZiUGSrPvqPi3ZfZsiYim5ihtdePH8GZ5lfvXRtFOOjk1hln0TSKSQZ2mmwIOAPwmmxQAfgZaSQ35rD0soq1mJZsr8CosvTWGT9KbKyEge0sRX2SSWJuPxaycIClpgSmGJ+d2xyhjnaCBT7iFV94Ef7wLO34aQ4S6lYRJHGaZDyftxbyjUFJqnLpJMf99oPKi/15uUnP0iJP6jc5+WcUhp0hw+1tdWoqg7B4fGitT5EKl+GL1SN1rZW6MWMmbvIphOIR2OIZyuoqamBj+DrICh7fUG0drQj4HUiE48izEmGIjQCQwBBOr0AhlHKIp4uEcTdqKqphsdlR4p5oXRJg5P3rKqqYp11qGEbqqtCdCwHFJUkg4QcM5jwTjG3VbG64NDz2AqHEU3koNlcBHovGVsVLLSDEkM4W6AOdX4XggQrs96AhzUBXoKS5PrK2SQ2Y3n4q4JsXxUCHIC8Hhc0pcCPWfZT+cMZ4GwmieXFZWRpI5vM4a2urSIaSyJbcqChoZruXMQSnXIjsgWLuwZVbLteTBKsZjG7sA5PsIrHXCgmN7G0tokUc4GpRBLFgkKooZ35UDsymSxyZYU6Tr23NNTwXAEODuy1DfWw5nNMhbRz4CTIZyNYZv5tcnaF6ZAiSmQy0VgCm9Ek/A2dqGWOVC+nsJXJU08hNNTVcZDxcqDW4OGAPj92mUCzBvnS7yLD9Om1JCckClSdgZJuM/u5vrYGXo8PXg7IfUNDqHIUkEjGEUnmGLaVkUlEUba74QsEUePzoqwH0Vrvg9WqkC8UqI88Lpw/h41EFgLMdl2x/g/+aB98+l1naTQVxrE5jrR5AkKeCpLZmxxzOQIwcjzNRGqaCdiU/AwKR0w5ns9lITMwktzLcVuSrWmWSacyHNXTSHJk3lgPs4OyVGwZxWIBOdLf7Xq5zWvkAeU9qBLBQuosmoBWQpmgFNlcwdbW9vXycmWpkDdnkgRciqwrQzRPsaMLbI+AjsGYWhKDOY7qRR4rszMzbI+cl7oLTEAmub+2sYFwJIIkn0Xq3b62zARhDmmyhFyhROcvIJtJI80yeamLyc2s2fYCO82AXPMuLX4qu0qzwB5qw769I9jV2wG71Yqgy8K2F9DWO4Sjdx+FrRAxjTe6sYjZGTpJuIw9e/ajp6MdTQ11dKoa1DeGaFBWBIIB1NXVoDoYwu7BfnR0dKEm5IZVZbAcKaK6rhnDw7vRUhvAIsOsdY72dcwx9vZ0oKq2FqDt1XO/oZ4AZrPAorswMrwLSMewsrCCorOO4X49Guh4oRDBjDnFXUOd5n0cMABDIdi5BwcHW+hcPrJTB+La0QQAABAASURBVIHODlla+4bQWOVCPrKMyzNxtA90oa2tHbWBEJ/ZKreWYp+iFBHbWsX502exRec0lAVWsgqlDNpjDtlsAQY5hgA+iTrE5vO0FbCP3AQDt9uBCu22yAFZs9jgcNih6xosBGyfvwrNTXWorQqYz2xlP+oWhSRnp3V3AKHaOtRTv3VMmdRxXV3lh8fnhJWDi9/rIpusQX1TKwejFth9AfZhLWo5UHgFtC06HHZl+leB7ZFrGjs6ENtcIoBWoaa5B9bYIpLWILxej5njtdjsvEbjzHsWFc1K1lSLlsZaVAX9jJA0PmcF4EigcdJK2lZT18BzNWhkO2trquBhGyR90tlWj6uXLsHqC6K2sRl2DR+6fIQiN9TB0CGXSmD0zCmMjo9jdPQab3gRlyaXsblKQ2HM+uLzz+LVV1/Fs6++gcX1LayvLWH80mlcGJ1nHmSZ5c8ywfkcXn71Nbz4wmuMRSdw4c1T+O1PfoRnXzmNDVL/taU5XLt4DlcYF29y++pV5hymp80QI8xZpfDaGlZX1rC8toHY+gZOv/wkfvXrX+C5N85iJZrCxsI48yGXMU4Kub40j9ef/w1eeP0MZlc2UeYzFAopjF44g4tXJrdHrdg6XmObZ0jLN9jemdHzeOZlad8z+Pkvf4unXzqNRXmVQJKFuTiTsRfx0ouv4MrMOmeXpnHu9Ouk1KcwvrTF3Mki6fx5XBufYXvZcTeo71PfVDbm0IZw930P4osP3o+Bvh4cPnoMQ4OD6OvswKFDB1Dl96Nr137c/9jX8fjXHkNbfRDdBJ5++fpIfxd2DXfSWZzoGNyH+7/0OL7x1a/ii/ccQntLG/bsO4yvPP44Do7swV4CYFtLByctDuMP/vj7+P43HsZARwsBpxHdvJ9V6RgY2Y2+nnaEnBYoemlV+y488MWv4Pt/8F18+QsPoqOhEcfufQBf+sY38KUvPYQj+3rpWH04cf/9ePThe9HR0owj9z+Chx59FPv3DCJEsAUXq9OLgX1H8LXvfI91fR29zbVobu1Ce3sn2jg7rAiMLPYpfqxwuQO8XyNcDjv1147u9jbYjSIii1fx+huXkGUoN8S8ZBBFzF16HRfGF5Gz1+He++7Bibv2YH12AlNzm7DV9uHQniF0MDRubGxELcE86LHDU9WAFuq8t6uNLNTL3M9lODwBBMlcgmSILT098JK1hsjAmlu7MTi8B1+67wACHoc5IHq9PrS1dSDosiEgQNbUyXu0ore3EfGtNWysrhBsLNBcVegc2sPrR7B71xD27h3GUH8rGhvqUVfbyDwtr+lvxNraMrJMF9TUN8LNdEtNYwca6+sR4v00i5XtbUZDVRDVZMt+gmZbgx9uXw2kfSZI1VTDwTRKQ12QKRkvPsqifZRCO2XKhSwp/BomZ1YQ3VzE1Qun8ZvfPIkXTp3CqVMXIS8vRhmDrzKPEYtlMH35El7mbM8vn3wGr774Kt48cwaTnDWSODqyskHWtEZwWMIWWYjN7UaBU82XT53EM08+id8+/TxeZkL3jTdOEuQiKBgWgKwksjSNy+dO4+Trr+Ak73vm0hSi6TIqCkhFNnD59dfw1FO/wPPPv4BXX3od58+dx2YuiY3lZYS3kogS/DYmzzEh+RSefP4VvHnxKiaYpDv9yot48eXn8Nrpy1hcy5gjukVZYKnkkY6vY3pmEmWyxvmZeXbUJrJkjvOM7c+cOY+F1TVS+gimzp7Fc8/8As8SoN84fYnGt7Gjuk9/LR5JsTA/52D+xel0wsZR184RzUajsFotcDpdaOrcjd0D/ehpqYeLeQcLQcPKcjtis1mhaRrMEdPlNss46YAWMgOb3c59N+ysz8765JjVZodb8oguJ6xvHbNyMFWw2mzmMV1T5r5usZlt8LCvXWyfVbcwPHSadbp4vd1uhW6xmuDodDogbMTOctJuO+uSesBFsX02aQvr8bhdLKfDwutM0TXzXiz2KX50hpIN2Hv3w3jo4Udw37FD6G9rJFi40DV4APcSXA/vHUJjtR+webH7wF24/8EHcHD/MFlFANVtAzh2/AQeuu9uHBgegNdfi87mNnR2d6KZ9dRVe1HV3IXO9hb09fdjcN/duP/uQ9hP5tlMx68h2PSN7GVdPjQ3t6KF19aFQujbewTHj59gnbvQ1dqIrq4+1PkcqG9oQWtbN7qbG9F/4ATuOnIAPWQymtIADmgHD92NkaFedHe2YPDgfdjf04imxibU1zeht70VPQfuw+Ejh3Bgz250trQg4LSghZMgMvlQ43Oyz2wI1HeivbGe1zWinqA61F2PYE0rmhtrYS3GcZ6TIcH23aivrobXyvviw5f3KfXeF1Y4VVlhWGVzBRDw+WAxykgwJItzCjSXq8DH5HFDUwOq6+tQS2VpLJ9hmJdMJhGJJ+nQRRP9a+tb0VBTT+T10YA1VMhmFOtKMhch4ZyESQnGs9FEChIqeX28XyAAm1aB25JHnCFanDF1NhZFOJPjyFCH9vZ21BG5KwS6LPMByVQcSd67DIUaKrTG74WNnVEk+pcZfqU5fZ5kuBdnUndrfRMbGxvYZNI4xrg/nc4inc3RrqrQymsba/xMJGchIVqFACVhapp1S+hXKBoIMJleV1sFC2NruXeC7DLF0K7AKd331uRnc1Sc2htqQC1Ht6Db/tk04vfhrhwE7E43apvaaHcdDHPqUVNTg1oCxb5D+zAw2IfGumoEOFnS0LMLu3cPYaC/m7meatgsFtjdQTS3tqOzoxX1NUECqwN+5uv8fj/DIA/cThv9xA+/z4Mgw+oqhtAdnIWsr6kiADrhJGAHeT+nwwaPx8e8kRdODhK+6jo0Nbcw7OO9vW74/QG47Ba43R6ID/k9LgTqWtBMkKoKeKHRNxQZbh3ZUE0owNyjG0Heq9bvNq9xcXAK+Lzb1zQ1sf01CHg9sFs0eP1V8Hu9Zv2apsPu8sPndrM9HrjI2qr8Lk42eeFhHW6K0x3C/n170VAdpB/jIy3aRyp1vZDSrHB6Q+glmre196CvbxB7SUn7ia5dXV3oHRjErqHdGBrchYHuNrR1kPZzlN5HqtjZQ9rd2c1r+rF7aBd27R4kxexDW3sb6kj5fFScnbNjzQwxdjOXMTI8iK6+dnT3DaCnq8N8KLvNgloicX1bJ9o7utHD+za01KGntw+DAwPo6+1BR2cndu85gF3Mk/T2daOL4cpA324MDfSyjgAcvIevrgN79u7ByGAvWupr2Ck+tHb1Mt/RjY62JoQCTs6CpFHV2ILe/kEMsN5mltM4Yoc4cgVDQbjtNuZdGtDZ04cBPvcAZ6e6uzuwa2g/hkiPe7paUFPtu665z8dKKQVhJlY6iK5/rK7H9mJA8oaxWBJ5MseC5P2YO9k+995/BdB3pFIuofgRrnnvmj7fR+1uL2rIYPr6muBxO8zGOj1etA7sJlAFaC8W89g/vT86/KEG7DpwFAeYUwz63B9ZBdpHLsmCFqcLvvoGDMhNiNJ7Dt+Nb//h9/H1h49j7+EhtBCg6uta0c6kWEd7E3ro/Hfd9yAe/+b38O2vkC7u3Yd+AkpnUwh1pK9Vjf107BHcfe8JPPLVr+Mrj9zLBO1uHL/vYXzzW99lvXdh36HDaG1ogJfApFkccNYM4O5jR/HQIw/i7gcfxAOHR9ieYSZ0W9DS3ITdR/fh+MPfxNe//g08/DDzLrtoHMEmdDL/0tRchWDAhWBjJ776vR/gG1/5Au47fhiHTzyIf/kXf4HvfPkRPHDibhy5+xiOH9yHu/cOopXg2dTaicHeAYhTh8j69hy6C1949BE8fM8h7N1/AO1N7WhubMTgoT04eO9jePwb38IX7j2K1moPtfb5++yAxcdfl5iYjePs2TGsb24gEoshwUmND6qnQvZcIoCZkxn5FGLxGBltxmShH3Tde577/KnyrRYppaDpOlmQDqUUZFFKgy4DAQc1pbaPyfFPIu/Wy/vXZbxDx+9f7lM+Q2ZmdzgRDAZgET18jNtpH6Ps7xbVdOhWO1xOO3TmFX63AI8oHbrFDrfLbjaOR37no7EDbXwAt8sJXdcA5iIspKlu1qvdVKcqODh74SDt1dXv3M48oFlssDvssFmt0DTdpMo6jQvQYbE64Pd5YSF9VWbpd/6x2u1wul3g5Afe67xd7s0yOh/lnVd+PvYMgkVicw3jl8/h5ddO4TJzg+eYDzxz7jIiOQNlo4CF6TGcO3MOo7NrKDE8jazO48rp1/Dqiy/h8tQaIswrbsXi2IrEkFyfw+uvv4qxmQXm41axOHnZnBRZWFnH6KUzeOpnP8Z//OunOYkyhbVwzASo6OosXn75JVyaWEA4kUE2E8PEtQvmdWMzi5BfkcjFNzjZ8CZOX7iKRc7mGp8P9X2mrcinoliZn8W5KwvI5Usf0hYDmXSBbPU2T8x8SKs+6umP7T5KKSj1tmhEQ3FqpXhs567cZiHsiGIZSbwqdUMZvL0opUHTdTq7DqUURYOm6dzXuK1ouClO1adQoI6Nd1uoHGCiPpfNMKdVYKXKFJ316ZpcD9YBc1FKcfu68JyuyX2kjCIo6hAgVErx3prJkrb38TuLxuukfk2B9eF3Fjmn66ybdSnFQr9T4rM9UEhuYmFmAmfOXcHG4iROn7uAK1evYnl+DpeuzWLy6nlcvnoZZy5cwrlTb3JGdQwXLo1henYJiWQCMeYGs5kE4rFNzM1OcdLhHNaiSWRLFZQZumUSW5ifuISLl65hZnYOm+Ew1jhBUsjEec06ZqancPniRWyRRU1MjGNi7AonJcbxOicR1lfnMDk5Yc62Toxewbmr01jnDCxn3fH50+Rt6kfmZGHkMDdxDWfYH2cvjmIlnEEmEcbk2FWcv3wNc6tbKFcqSISXeewK2e0ZXLnwBn79qyd4fpJ9EEF4eQpnz7yJqYU1gn8WGQLd+OhljM/MQXLCt+lpPvJttI9c8jMsmGFyO8qZuHB4E/Pz8wgz55FjUruYz2FrnZ0xehVT0zNYDUeQyRZQyKYg75bEYxGsrSxjdTOGXKFEmvsZPsTn6NYCEvKrD9FUCVVehShDs1LFgMcKLJH9CDjNLi5hdSuG8Ooi5qbHMb0cRUF3o66xARZVQYUzp2mC0PLyAibmVhCqqUXI60CZA8Um+0HOzc4vIJrIwuELIthUD69TIZ/agvz/fjOLG6hnuF7KbJEJTGF2YRXriTJCQTfkVxkXFxaQITMosL58LgfJb5XfPTDhn8ZSLOSxsTSD8YlpjE/NYnllheF0Aguzk5iZmcHEJM+NTSLMUHt6goPI1BSWlhaxOjuK0+cvUrcLWF1dwtjVK5ifZfmpGSwszGNlaQ6vvXkGi6sb1wf2z5c+/1GAUy6dRHhtGVMTV/H8cy9gbHYFsVQOqXgY186dwtNPPEslv4nxuTkCEUfn8BI2N1Ywfu2K+X/JvX5uAhE6SVlY1udL/59Ja4yKgscbZDK/H8OcQm7r7kUfJzEGezrgkpdWyY6Khga3L4SerzgjAAAQAElEQVS6uhrYGOZZnD5OEHSaExF+hujCYor5LAqcoTSsHvRyNqnOpRDbXMXozDJ0h5OzsAZDZ5c5cdDAGSK/xwGjlEe2UISye9HLyY+mkAsayigoO5p7h7FnZATVITecLNvRvxu7mj0opyOIRGPIkznjn+CS4ayyvCKzlgYc3gCqPTpyyTWcO3eV0YQGu66wOk4GRLZ7/uIEQd3gLHMzar1u+Grr4HFWECejunB1kf1Zj8jaIsavnMfY5CTOTayZfeRyOj5Vzd5M5f8owClN+h+LrCOejHFEWEM8lUchHUcmuorZZA51TITbUMH60iqmFzawvjyJSwStlwhkzz7zEl588xSWIknkSjejot+/azSrjQbphJs5ubKhw2GzmiF0mTDh8Pmwe/9dnISohlMrwcYp4OHDh1DvSGPq7It46ukXoOweOOwOsqVmtLa0ocldxM9++yReO38Vq+tRhhsZjsQWBIJB1NWGzK/NXH3tBUyuxGH1N6KnswP17hL+9id/h0uLGbiCzehtq4PdrkNjaOjh1LPdAmytTmM9kkAik0WRebLfv574aE9Upk4i4RRCje3o5ax0W301KukEkjmFpuZWDHa1ImQDwhvrKBhO1NY1o7+D/VJbg5qaBgR9TjitOjRHFSeP9qAmYEeZzLdokb4+hs7WJvjczo/WmNtYSruN97rpW0my3OXywE4FK8beRY7u8iq9bnPCVmRoF0vB5nDDbTWwNn4Wp68toWL3oYGg1VAbZOf44HXo4OU33YbfpwsdgTo0c2Z1cLAL/poO7B8aQHdXJ42/GXv39aK1axAH9x/CPUcPYnCgG8FQPfYePIC777kHR44cwhdO7EFHVz96ybj2joxg77ETOLJ32HwVY3B4BA898gUcu+d+HD+yH0O7hzHAY188sR8d3UPo6+7HnuE9GD54Fw4fOIh77zrE/d3obO/C4cF2uNm2vt5dGGGZmroWDO45iLuOHkZ/Zys+ylce8Hu4OAgcg/sHkV4ew9WLlzC3lUdjew+GeuqxxNBO/h+4tLsGovvWOjvWlifwxoUrSOo+6OkNxBIczDUn6n0F8//Ri2R1yKxza30IVUE/HDYbdE3D5235/LXoPTQUqK5HYwtDitZ2HDx0AB1NNfB63PAEajHQ14duSh9HlIGeLnS1NaCxtReddIJ9Bw/h3gfuxz0HhlEbcBOc1HvU/k/vkNXphi8YQm1NCA5PCA0cYatCIbi8fjQ0VMHDcK6puQ291Gdrcz1sHATqm1rRMzCIwf4+9HTUEbBqEAqEUF9Xi/rWbgz29aKpsRGNzS3oGxxEH8t1tDShhmFFXUMTdu/qYdlG1FZV8b68pqUDuwZ2ob+rjcdr4PMF0MKBxOrwoqq6Fo31jQhU1aOjsxtdHe2oDQWY6/qn11fyxHaGyG19Q+hspl4a6tHQ1oH+vm7sGhpELfuumtLVP4DWjk4MDPajsbEBdvaxs6oRQxyAGhuaUVvfgsFdffC4PWhr7+Bg1IO25mb0t9XCabfKbT53on3uWvQeDQpU16GprRtdXQN44KFHsLunFVU+N8GpBsMHjuHe++7F3j172FnDOHrffXjw/vsx0N2NwaHdOHb/g7j38G4EvW4GLe9R+T/BQ+9+ZIFsU/hHJhdFLFY7HC433G4nZy8VlGYhSNnhlNyEUsCOQPG8BheN3mGzwmKxwGKzw+NyQGYswUXTdYiDWUldNZniBMxr3G739qwo93eqkzV3oek6bHYHPB4P7FYLrl+Gf4qLbrHBE2zCoaN30f4fwLHDB9DVWo2G9l4cOHwUD9x7DIf29MHldKFjYC/L3YOD+/ahjoPC0RMnMLx7AB1t7ejbcwT30h+O7B1EB3OE1TUEr85GuBw2fB4X7fPYqPduk4Km6TR+HUrhhkWZTqCZBxUUy2gK4AeyKG5ZaOhKdu7IHQ38Y9aA2LamQex75zF02rbIzr6sZd9qtdLyZU+Z5XkZZDGPq38c3nDT4GR+x0x+gya6gdTW+luS5rZIShLYnLnZWl/CBqej128Uzhasry9iQ85tLGOdM2siG+FVhMNr5mxCfGkamZUpZNZmuJ5FbnkO2aVZpHk8uTCN+Pwk4gtTSMj23CRijL1F4twWic6OYXNqlHIVGxNXsDU7joiUZT2JlXnIrzQmVheQWOP2+hwS6wtIsk1Jtim1sYTU5grSbE96aw1peabIBtLRTaRiImGutyUd4zq+hRQlTUlxP0+9lEtFsYU78iEaMDiDKvIhxd7ntMHjO8LNGz6s9vfv1RGCilIK/Lz1pErJvnprXzaUUixDwXUx9wGluH9d8I9guWlw4jwxMnTUzZlrWBk7h5XR81i7dg6rIqPnsMZjaxMXsDp5EcvTF7E0fQnLU2/LyvQVLM9QuF6avowFyuz4BcjPlcyeeQXzL/0ay8/8GGsv/gyrL/4ci8/9A+af/Almf/tjzDzxd5j+7d9j8jd/j7Ff/x3lRxj71d9yTfnV9vaVn/8NLv7D/4FzP/7/4fxP/zdce5LlX/gVpl95ArOvPYnZ15/G3MlnMHeK61NPYf7NZzB/+nksnH0Bi+dexurF17B65SSf5zTWJs5iffIC1qYuY336KtbY5rUZrmevYXVuDGumjHO9LUmCWIlJ+9vV/2VOsWeKBpKFG6Vi7qd4LFUA3ik3ltvelnJvX7997dv722Vk/53l5PiNdRu8z9si5d9LpI4U25suGYjmypjfSuPywiYuzK7h6kIYo8tRTKzFMbmexNRGCjPhNCVjbo+vxrlOYnpz+9j0ZoblUuY156ZW8DKn0p984wKmljioZHO3qwvecR8B2x2pVCoocaaxXC5DtkVkuyjfMbwuN57fOSflbpSd+t69lvIiN5Z9v20pJ/d6v/PvPl5iu+VVERH5LqWIbEvbpa4dkeukXtmXbWnjOxRykzs3DU4GDOTklwOW5hCeHcPW3Di2yGYi8xPYorNGZkcRmx9HYnkaybU5pDcXkQ0vIbe1TFlFdmvFFNnPyzGeT7FcYnkGsblRbI2exerJ57H66lNYIaAsvfoEFl59EosvP0V5GvOvPI1Zygz3p19+GjOvPr29z2NTLz2FqZeexPhzv8Xos7/CGEFp7o1nsHTmBSydewlL51/B8gWCz6WTWLv8JlZFrryJlSunKG8SZM+SbV3EJkFoa+4aGdc4IktTiJK1RZdmEF2Z5TS3yBzkax0RskJ5d2RrbYGsbwHZVByV28icONOMDIkaJ2WwLcZ7rOWYgWTeMM8l8zDXUn5ne3u9fT7BcvHrItvbsn3NdrmdbSm/I9vHpE4RudcOOJmAZAKlcQNoGojz2CorHF2J4dTEkinnZ9YIVlu4thLH2FqCksI4QWqCMkpwGl1NYJzANb6RxgRBSspcnA/j1PgSnj8/gV+9eh7j8ytIfUbgJA4qjpxMJhGPx5FIJJDJZJDL5UyRHyOUH1uU86lUCrIt61gshkgkgmg0ihvPybVSZkdkX2Snbjku98vl8xCR7XfLTnm5h2zfeH6nXbLeOS7tkbZsbm6abZFn2BFp2862tEHKhcNhrK6uYmtrC/J8N4lH77jspsFJajFKHA3yBZRzBRjFEozytqCYh5HPQuVzsHJ0cLOwn8nSIGcdqlweVDHJWcUEasjlQjUTp3VuOxoojU47ah0WzgJ54QoGkYeO1EaU4LaO5OYGEgyZ0uzATCKJDDvelHQKuWwG8haxKFcUn86kkZVfpsxkkUtnuZ1FMZ2kxFBMRZFPR1HMxFHKptn2PMrZEsosW0glkRdhWFbMZVAq5CDhWYUjCDe2n69ShsHREBXDXFeMCgwR7ldEJMoAF9Jn/r0tH7mlAFShDOQp8jWfHZEXF3e2ZS37ebYzR5G1yM729pp1kIlJOSkvItsisi3y7m2p40YpsO5tAaRd1BCgpJUG9w2zjfLOmYim60yWOwCLFUtbSfN/YJle2cRSOIH1eAZhAtdmIostUr8YWZbIJo9tJHM8lkckXcRmIofVSBLLWwmscL1Am4mnMijSJvEZLMIgYrTT5eVlLC4uMlURNgFHjgnwiIhDy3pH1tbWMDc3Z77xLdetrKxAjsl/zSU/5yPy7n15O3xxaQmbBIYoQTDKe+6I3GtHBEgEPKR+aY/cW47tnN9pgwCNiICPgNLs7CympqYg5eQaqWNHpD3SxoWFBUi5yclJXLhwAWNjY+bz3gq1azddCYN6g+BTTsZQoah8GqqQBYrXpZABsikYdPZKIo4KQcT8KkIph2I5j5JRMKWAAvcLKJcLIMLBalNw1lbBt2sQ9cfvQXBwN2zBOuRLOqKRDFa2YlgJR7ARSSCWJPDkSijQY0Ty9MwdyfF4lqCTTJWwylF2fm6TbCeGPK8pc0StsH0VtrlCEAJHtApHtlIqjTKBrkxQKhZzKOayKPFcKZdHiaNSpVCEKTT6bcCiwzGmMkQEsG5UJvVz4+6nvS1YKKIpQDr1RlHvurnsi7zr8AfuSn3vvkb2ReSczg2LZsCuG3BaDfOdM5/dgN8O+DkZ5KN47YDLCkg5ao6gDvASVHsd6GuuQm9rPQeZDNnDFpK0mXKB9I7ArwmwceArydvoXCtUTGaa5SCUYrms2BYHQ44enBa3oTpUBZf5JXIdn8UiIY4wEAEpDwdip9Np5nvkuIi0yWazweFwQBLUUlbYj4UznaFQCCJyjZzTmMk2aEsV2pfUJ9cLqxEAS5CRlVhZgZ2eoN0mybqSyQQSZGMJDt5JipSVuqWsiNxT6tsJz4okD1KnHBOR+4jIvVg1pE1erxc+nw+y3nkeqcdFciHHAoEA6urqzPNy7eeCOZVpEIV4BEUymmJiCyWyEpEiw5oSmUqFCiN1IUgRsOj8pDjb2+bxLJkVjY+OXyYAlMlwjEwOOh1fMzRodk4h17fBNzyC6iPH0HjkbjTuPYhgZzf0UDXymg1JGUk5okZiGaxvxEkrI5QwNtdjRG9KNIlIPIdovMQRLIHpSY5OE8vYWFpHKhIlS0oQjFJkT2kU2KElgpFGZ7Cys2n9qJSLqDB3JCLgZAodpsyQrUJAEvYkfgOGuKbQiGQtjicde0vlAyt71x0Fpd4StkjxYlMMGGywYW4D11eQZacGWZM4ETgUhdfKAYp5DAbkd7ItWgU2it1SIRBV4CLweAhI8t08N8HHZVFwUhxELKsGWNgWjSJruw6QHEMnKpV541JFQRFO/QSTXZzWbq2vRoEDxur6GsTBCqa+yyiTsZYJTEUClEiFORxpoDhWnvYjDl5kXwmrdZi/NmGDpmv4LBallAk6AkDadXDZaYfsy2yarAUgBECE8e84uji9nBcRYBARkBKRc0opFAkoUl9VdRXcBCDL6dPQf/xj4H/474GXXgKNH0pm61h25z4CGCLCviT0EsCS+4vI/WVf2iJr2RegkjbI9XI/AR2llNwWSikTtKRN8ox2ux3SturqanMtfVFm/0gd5gU3+efme4+OWKJRFGJRFKIRyhby0TBlC4VYGB/c+gAAEABJREFUBCWOaJVcChWyEIMsRFiWMBSD1xhkLiAoQbbJvioMo8rMX1XiMVTiUXDYhMZQUVM26MFaOFs6EOofRNOePWjfO4LW4WE0DgyguqMd3toaaG4nipoC0xeAboHNYYPD7YDb64E34IPPH4Cdo5T8qHuE1H99KYyluTWsLa4hshFGmvdMc8QxCEYaHVDjs9ECABq7tL9EEBbgKsuzmCEe3YojGdGLnzIHbI7k7AzpkDJDXXEQ4yY75OYvI/Cw7YQT/v3dbTEUeax3CG/GCEx8XHDWlJ12E5pAlZLlAFYNJiMSUHFYDAIP4LQCLgvgtABOHZCvmwjw2HiRlWKh6EpBRONagwIoctyhKzh08BzIgQyUygbBSkNtwIs9fR1oqA4SoLJYXl2BhBziMOJEZerYYIPL7AMBJdnWNMVqFXRdh8POPne7TQcRp9aUhs9iUYrao6KlvdJuEXFYWYvkaPcCBMJqZF/abqeDi7MLGEiblVKQbTknaxHpQ3lu2Q5WVaGGbMXOQb985gwKP/kJir/8JbJPPYXK3CwsBCcRqVOuEZG6BJikLeCi1HY7uQkBH2nvjihFvfKEtE+uEYkxbBSAkzICWHJO1nIti0LYnry7JoAlbZVjn0Ruuvfk5iWCTD4WJyDFkCWlzGyFmeTe5P4WCoyBi6TdZYZ6FYZxlVIeZQmN2DEG1yIVAaZ8BuVMkmAWQUUYWHgNZU7bI0GQEjaTzhMAKrA4bPAx3Kvv7kTXyB70Hz5A2YfO4V7UdzWiqrkWNQwLWmncHYMd6BrsQu+uLvRzPTDYjt6BVjS21sLtc6PARO/KUhTzcxtYJosKE6BibH+Fxq8IOgZHawHQCkfwEvNSImW2FRy5FZmVouGp6yP5tqMUeaqEMllfuVCCsCrRzyfpmJu9dgdciFDvAJ0KD5TZdjEkk4Ww/bItxwXKwPNijxJCWcmubLpBhmMQfAwzRBNWtC2K+xqBSSNgabBpmglgOi9WBB9QqB7e20CF9yvxPkWCSZ6jveSBUtk8jEoJbosiqBkQAyTeEKDAJij0d7Rg72A36qr8WCd7WmLeZiuyZSaNS6yDpVBifeLgObEj3sxmt5kva0o4VFtTAzcBShwRn9EifS9tzLN9Ow4sa3HsOP1ifX3dzCdJmCVlBZjE4aWMiFwr+7IWkW0RAWnZd/H5GurrGUb5oJElpgkaW1evYmtxCeGLF5FhHkr0KuAkIC3XKqUQCARMRicsR0SAS0TuLyLHBFhEd3Jc1CcAKvknyS1Ju3faIM8mzyOy0+YKfUfq8Hq9JrDK9Z9E5Blu7np6QZHsJ0XFxJmQS21FkGSmPsVwKR1PIk1gyabTKBCMyqTihoRCBKoSwahIkbUwkUo2iwqT0SIlJrEL8QSKiRjKyShzWWEohovMhKPMYwWyqyIB0eBIa7Pa4CMzqq8JobmpFj0D7Rg6OIRdRw+g/cAedIzsQueuXnQTrHoIVn1D3RgYGaDsQs+uAYRqasQdGfIlsby+wXBwFXm222B4WZHRiPmyMp9BtkGn0BmGaBaqiyM+3Q4VOkiZIFYpFWA+G/cNgpMhawn5qJ+bU+zNX6V46Y3CXfMjDlCi4RTZ1jxzggUy2RKlXM4RKArQUYRDL8NjrcBvBcw8kR3wM1zzcV8Ykl1XJoPSzRqJI9fXtHnowl64r3FH7m8QlASQEtTlZjSBpc0tTC+v4cUL13Dy6iSWNyMEPgUP84vCxCRULBlAQf5wPdzXibsPDKHK78bE5BSWV1YRZ34lRfvI0p5S7B9JAG/Q7iKRGKxMpvvoEEE6nzhgMBiE1cbGsz1s1m3/CCCIgwpY7uRoBDDF4cXZp6enGXmF35rBk2NJhmcCXDH6k7BFEdkWERATMC7SDn0+HxobGuAhQCmium3XECr3nsDqwCCmyR6Xq6sR5zkpW6ItCohkqC+DIF5Dmx8aGjJBSikFpRSkrdIuAZUdkX1hQTbqUK4T0BHmJG1USpkMaQfMZC1gJkqWclJe44CllJJDn0jobTd3vUHXFoUlaHzxSBzJeAqpRBqpZIbAlEU2nUOOOaQCgadE5ZQYupWEIVGK6QRzPHGUBQAkdGJdsFth8bmhXE4oXYNi4hzMYRmpCMoEKgGmAkPFomwzp5Ujs0pH15FYn0eRoOW2OxAK1cDtD8DjC5nfHfNVheAl2wrV16GmpRF1bc2o58jc1N2G1p4WtNMJOvp70d4/gJaubhhKQyIaQyK8hSyNpUDmp+jUNna6VbcAqoISDaTEEbHCtZwjZYJBRrUtFW5X6Ln0MBoDbtOieB8Fdf3v9potwI7IERIVk+l4bDr8dgsCTguClCrGVwGKz6aZbIabIGaAWMQaeaXaFqUUlNoWTfFWfL4SmWaag0U4lkCOs7abZNGTC0s4e20CZ65O4PTVcUwuLiPGiQZpSwPZkJUAH0umsRFLQrEOl4XGbgHvZ4BjjglQSunobG7EoyeOorkuREfeYM5wkTmoBNLMV7qdNnQ0VaO7uRo2gupVsoYVAliGtlZgO8RBdE2DZjaUbb3NH7n/jqPuOK4wDAEZWQsICCi4mFAWABMw9fv9ZEJek/UJMIjTW61WCEDIvoBuc3MzZC2gEycD2+AM9hpn9ZZIAqaCAVxra0Vs/37kGO5labtlglOMYCdAJfXs1Clt0jQNO+t3q0cpBaUU5DmUUhBA7O3tRVtbm8lQpby0X+oUkXbKvtQvbZW1Utt1SNmbFe1mLwQUiqUKZwZynMqMIczZswSndzPZImdcSmRMXNNY8gSmApVXSCVQYJK8mJH1tpQZNhlkVYwioOk6DJ3NseiQpUIAENARFpUn+GTYGQmCYIxTzFvhFMz/5olTzykaurI6YQtUwRoMQXO5YbNz3+6G3eWFw+eHi8c9TKJ7q6rhr6lGsKEaDS0NaGxrQnNnF9oGdqFtzwiq2tthdXmQY+iRIYtSbIim8y9BqcJ8lACSQQbIuAICSiBDEoBSDF0UHbXCdYVrg4DGS2/bRxyf3SGf64BkgLZBMDKuh2WAl4jjs+twWy2wEyB0Fiiz/Wmy3wzze0XmypQBgoTitRQosy4OzijzT4ZOL2VNMIrGMb+6jsmFZYzPL2FqcYUzqFuIUGdZ9luZz58jeOsEB9FHmnYgTpnhOk1bWNrYxJXpOZZPcLauzBBRkbnx5kYJReq5wGvtDNV62ptx4uheBL1ORMjKl+mIOTJtjWGhYrks7WmVeamx8XFcuXYV8wvzyPC8OKVG59MU7em29cI7b6SUMg/kqQ8BJVnbmVcS9tIi/6NPYyMElHaASqf9i4ijyzEPZ/nkvCSZBcCcnPGzWCyQeoRVyWzd5MQE5FcKZjY2kCFw+B54AAEyKavXR//L046zkCn/JAdaIRKyln6QbRHZlpCsTJvdkR1QlcbL/eS+IjIbV8U8lzyDnDP1Kzq+QaT9InJOynxSuene02h4diK/3UNFGDpSBKVEKsfRLYsk2VOGFDydSCHNUVWAJUtanjMBKmW+XyRsqsxREHQMxTyNwZCoyDAJDAkMOk0pT3Dj+SINMMuRN56uYL3gxGopiLVyABuVKsSt9VBVbXC2dMPW0AojWI0SwanETgSpvi4g5fQQpDywOdywybbHC6ffh0BNiKFdCFX1NaimsdR096ChbwBVre08H4KwKBcptN3jBuMGlKQD2VaNTE+JcxCIwDW4VnRGcG2yJx4z+AykT5+0bz7W9QZZiAHDTDBz04QWqw6CEUxgcls1sgxl1lki2MjAIpKh3nPFMkGhwmul1Yq1iDDM4vFYKoMtDgASiq2Gowgz7N4kQxJZ3YpinQNGkgw5TCZUIMBZrTa4nU6KAw67nfdTJqtK0h6SBKay6ImSEqAiMEp/23VFEAXBtMx7l1AgExWwtBOgDjM8HxnshtdlxfraGsQpF5lTWVhawdLaBjaZTohwQkberxkdG8cWc4dFPhNvDKW2n1e2b6copSBOLkCSYmqgwAFYnNbL0LO2thYNDMvE2QWAlFIokeFI/0kZG0MpF/1K2Irf7zeZihwrErCFBa2urprvQo0TkOWZF+bmkOfD1Q3txtCDD6K9uwsB3kdjvXKNAJKIhGWSN4qRSQkwSdsyJA4CULL/XsJqIWAp9QhQicgxeTYRabNSytSzUkpO3VLRbrY2TddRQ+rds3c3mpiktlGh8l+Ob9FY15lT2GLuKRKOIMp8Q4ySoGGnGALmkimUaaQVKqbIMLCczKJMECswnMrLbF0hjwqNvETHKImjM7zLEJjWSlWY8e3FQtPdWGk4io3G40h1PQzvkS8hsPsg7M0dgL8aRbcXSXpnQdegbBZYaeB2qxUWiw3yHxdY7C7YCFROnw8uDx3IY4fNw2MuDxPujWjoHUTr4G6EGpsQamqEl4lHuz8EZbFD8kmKeRutUoTBUb5SLrCtBR4vgNOSphg8B4iTkQngZrV7c9cxoAS9m21jC3h7CZMYNXEqn/VRJ1nqNUrQT+RKIOmFk/oJcaYz6HbAbbOarImXsfD2J8mQbWplE+OL6xhdWMXUyho2yJpYFaqDAdSEgqirqUJbUwMUw14HQUmnruWXLjXur2zFsZXKUhvKBD75f87aGuox0teDI8MDqGIdStfZZAM2TcHHkNMu/UY7LxHwBWRcnGU9cWQvDo/0U9dZvHn6DJ5/5RTOj04jQqZu52DkdDmwubnJ/NQE5ufnUSxJ/+AzW8RxhSEKwxGnF5ARsROsdxxaGiflyhz05JgAk4PP6iWwSFlhK3JewE1efJRXAARcJsiWLl26hItMfAtQuZhf6mda4vChgxhi6NXS1IRqMhwPmZfUKeAi4CcMSl6UlHBQ0zQTdJRSJjBKGwWopM1yP2F6Uk625ZzoVvblvOwXCZRS507bwUUpZYIUN2l/N1qRHLk50W7uMpgN0G06/LV+9Ozuxu69Q+gd7EU9wyWHz8Vh0IoCTTLO2HeFNH5mfgFT0zOYnpzGPCn9KnMTGzT2zdVFbCxNY31hArGVWeQ21lDY2kAxHUNFlZGDjvmCE+cyQbyWqsWpqB0vbRl4fr2AN9cyWI+msUWHCTNPtLG+gQhHlhRj8SJzXAZHaNDoy3xIze2Fu6EFwY4+BNp74Kiph+5yUqFlaAQZC12ISRDY/R6EWptQ39MOC4FLd1jg9LrgrwrCGfSiwmcuEjTLZFBGuUiHKTDC45MStMB6TJH7igfjNi+0CX7o7EDZUOZXWlJFoECmRNshO7Gg2mlH0GWHheFzugQkeT5LBZXxtnGZrVaAy2lDfZUfHuqpizm75vo62JwuWB1Os36w0ixZ78x6BAmyynXmHZNkQx6CfUN1EHv7u3F4qA+HhnpxbLif2z0Y6GhGU20IAa8bLg4cBjQyJWmjtFlnHsQKq26D7boYfI6aoB/HD+7B1x6+FwH2Ty6XxTLZ09joGK5cvoqZqWlEwpuIcLZ4dW2VZDwPpSmKZj7K7f4jrEScWMBBWJLb7eZz6W81o0LgFceWA6nkmZAAABAASURBVMKKhCVJCOclMAmYyPXCcMJM+O+AkuTVzpw5A1kLeDQyLDxw4AD2H9iPnt4e5ltD0G02VDTeh30rgCdvdcs9pP4qApbUL9sCXLItICgSCATMEFPaIPtyTtosACnXSxuEpQkwLi4uYmfWTtohoCcgKWsBMGFiAl5y3SeVm+49efhiIQ8Rm9UCf8iHupZ6tDDZ3DbQhfbBfnTu3oV2SsvgAOq6uhAUFuL2oMiwLUoWtSij8dgUZqcXsBXLAO4qaIFaVCiWujY07T6Cln13I9jVi6wCxibGcfbyKEZHl3jNMmdxlhFngt3udsFDJiS5iISMnMxD2Ip5uO1WyMji8PrhrKmFhaKq62FraIevuYvhWzWhT4PB8FFx5qpYSNOxi7AJkwiFUGC+IEeDL25twmCuTEeFRqbR6NkYAlCFI7TkoSoEqgpHE4P7ptD4WBFu52KAbVKKt90RmACSKQEiwpSsMmLqGooEq3SxgpzMjvEaHgZXAKswANZBISjYrVbU+NwIUYoEkXiujGgmj7V4xgQ8D/XeWB1EW101Ohpq0crJhxZKM0PmaobOjVUB1AS88DqdsNvssFptgGZB0dCQLSsIOG5/ARhIl3mswr5gj+iaDk3XUVY8VjQQy1QAiwvNLa0Yol3pdL61tXUypSlMc8DbYihXIgMpkxmmyMyzDBnFPjXzofhAt/kjwCMAVGK4Jg4rzisOLUxKnFeas8OSBCwkjFNKocDwT0IwARUpP8eQ7dq1ayZLEmAQwJOwsL+/HzLrJv+Rrey7GbVoFgt1ZIWi3hT1JvcW5iM5qxamLaRs/8AAQgQpXcqyEZqmYUd0XmfhcSv7XBietE9EtlnU/AjoSNvk6ypSTtq9U8ZGYJS65Nnl3qJ/EfPCm/yj3eR1MGjgBdL+HBPVpWwamjLMMClUG0Jda6M5K9bY04WWgT607Rqk7EIb6af8PGxNcwt8TE473F7oDh+BoxW1uw6h6fCDqDl4AqH99yAwfAyB7n0ItRPoWqvR7cmhfusqrOOnYR07B//mDBptGdQ18H5NzahnQrAqVAUb8w1OMhqPTYebI7/DZoGDa7vTCo3bFZsVJSbLrYEa2Nw+KKWhxMR8OZdiLiyGYjbBZyvCThC1WBwwckUUaPwZ+X1m5lrAsEgjuIIAJGFehcBUJojJDJ68MiFSoaN80o7Bx1zeAhVeZ7AvoAgwlEJFEQiAHP2bXQY5rmuKzEQzE+N2iwbwYKFsEKwq28CE7UVTCg7qK0Am5KDRyrbP5STYOCDrkNeNuqAPLTVBNFUHUM/tKh7zuFywsLxOMaAhXwbSBBn58m+aTG1HMjyeI0gxXYl0oYxEtoB4OosthvmrkRgWN6NYCscwux7FIidB5LpGhtrSLhm1t5hvSqVTUIrtdDhhtVlRZr4KBu+qwOP4TBaNTi/OKzYguZ4lsjwJjSQskmMOhwNusilhJgIKpVIJck7Aa415NQlNhamMjo5CAEoAToBAZssEmERk5s7n88FKQJEHNaAgwCTAU6ZtyjtgAtiBYJCAFEJVKIg6ApPTZmOAYKBCHRlKASLYXpRS3FWQ9ku75BkEnOTewqikvXJOKQU5LvvyHMLEpIwck2vkWtyCRbv5OgyU8znITFohmWDKJcuZlwoNRIfT7YCDBu0kBXdTKX5ObVYTves7OtDCuLhzYBDdu3ahb3gYu+6+F/u+9A0cePwH6Hn4m2i650toOv5F1O69G/DVMZmaRZ2K4Yh9E48Yszi8dhb7ts7jXm8YDw9VYe/uftQ1t6O6qRV1vEcT2VnQ74XDRTBSJXCKEHohBaS2oKUj9NKkOUIV6YwlKrlMdywVcyikYiil48jHI+avLWiaBZ5AFevxoUyGkY7EkGQCNs8Ev3w3z2AYVyFbqhCcBJiKDDXkaxfFfJahHj3QTIrfvHZv5krDuH4V1+a2rHlIwEHYU05Alft+mwXV1I+fIauuKTOsSpJJpSgmgMl1FNo4ygQ3t92GpqAH3fUh9DfXYldrHRrJlH1O9jMByG61wKLprBlgFZD/vy7NjVTBQJKgJJKgShIlxX12BbczPJ/Ol5Ai2McISOFoEssEo9nVTYzNr+DK1CIuT85hgux6dnkdM0urWOQ5pXRUyhUzV0L4hTi61+uDmzkWO53eRucTZ7GI00KZbbrdf+x2u/kukE42EmMCWoBHmJQcl7aJiBOXOYgJuxEAk7BIkv3CSoQtXb58GQJMwqYkNNyzZw8GBwfRQhsXUJK6pU4BIAEjpenQdB0WPr8wHLmnzWo122EhWBq0VU7fwSCYV2irBqMeGVwNRgCmfugL7HKAa3CpsPM1Xif6FeAJBAKQsE+YWmdnJ+ScUgryHPJcondZS3lZK6VYlWJNN//Rbv5SmgbDmApDojKZU4nsAXRInQqy0rHNisXSK3IHBcVjip2mOWywOKywu5ycGWtE5/HDaD1+BB4+cMnmRNGwAtBh0S3QdYW16WlsXTsP29RFdK9Oomd1FA/1ufD4Y7vx0P3DqCLdL3PUTecLsNBZmjvaoOgsmXQCycga0huLyCzPIDMziuLSFCyJTdhVHpn4JhKxCLLsqArbneOMYIXT0Ll4FLH1VURXlgliRWg0eltVCBpDmEwhh4T8nAUlS0AuMK8lz11mRxdzOfZ9FkUCtjAnaofPcXs+YlQ78u47Kh4woK4DkMG1QTgGA1SYIBIlpcow5isTrM0TBmACG69768NjLosFHjITu66bBcrs2222ZTBsNJAkgCcIOPFCBfECtkGIY0OOoVoJGgylocx25HmvWDqH5c0YgWcNFyfmcPraJE5eHsdpypXJeQLROtY5mZJIJJHkLG+S7DxGncfIXFO8VillOoU4hjiFrIWRyLq6uhr1zI1Zrfa3mn+7N3TqSJxbQjT5xYCa2lp0cGAW5iPtKzHck3MSIgmjkhBOfmHgypUrOHfuHCThHSOoyWsH8n6RhGQCDJKLkjyUXCPXy74AHB2FEYgDuouMlQCdpS9IaFtF1mShrkCgAYGwIrbJiYPKwgLKU5OUCVSYnzUYThoEIioVkDX7SWxA47boVO4hLEmAqb293QRIOSfPeKNupQ9Ebjz2Sba1m71YGl9ijJ9jIjTHJGiJChEWoah4RTSWtaB1mQ5dJjMBmYZGyq3zvEa2oXG2y8J8hJWOrztdUAQ6K2fm9EoBFaMMsn1odiesNhcSkTRk2jrjd2H4O1/B0R9+E+37h9n0CoqJdeSWx5CeHUV4ehRTk5cxcfUypi5dxvLUFKJMsEcZls0vL2JycQYzq7PYiK4gvEXwkYdw+VB2MA9mcSJGihHP5ukQcUSW5hCdmUKS+asicxgWux125k4qbH8umTRfkchyij3PcyUeo/+CfUrHNigVCm7rYt7/ve5oKIIJINhDHEKKIJKnsWos67HqqHWKCJOywGvTCSOApnjy+odPQyAjqFFXWVaSIrikCEIJsqKEyYrIhAhG28xMQ76iMR+lkCsToDgrGOaM7BIZ0eTSOi5PzOP82AwuTczi2swiZsiK1jYiiMXTyFDvOdpQWl45ICBFOXu7sRnG4tIyFpdXINsJ5pPKbLvMCko44aAjKiq9wmMSdnQSALqZ21R8ZoMDjsE2X3+M27oSZ5bcUpn3b2xtRUd3N2rq6oghuvn7TgIwAkiSXJZc0ptvvgn5uREJ6eRZhFkdPHgQR44cgYCBMCGZqRMWJQ8i9pbjYBihnjY2NrBBO4+cPY3Mqy8j8dSTyDz9JIxXXoLj/DkUXnsF+VMnUb5yGYqgpGJRKII9CPbG+hoqk5Mos1z54nmUp6cgvyBiiAFYdCgOSJqum+9WSRvk3hoB63bpVZMb3owojWZhscGw2JGjsUpn5EgZi2Qs8ksERi6JSpbCXE6ZzKqSzwDFHAzOaFU421Vhx2k2O3SbA0q3okSDEpKllLhZhQBVJNhn4XJqcAQ9cHe2ofaeI+j92sPMTw2QzjuB2BZKS9eA+cuoLEwiv76OJAFjnSPuEhPuG9kyUg4vst4QEh4/kswjZR0OFMjIrIEgPK0d8Hb2w9XRz/oHoNW3IGN3I0JHiTKfEVldR4IzjRnWVyqW2U4LDHZOiWFFnoCcTqeZK0hBpmHzHJXKBKmyjFBkFberA9+z79R7HqVOFYgXJtMpUf8W9r7TouDgho060bkvDiUJc5nhyxGMsqVtZpS5vs6SDWU5cuQqirkkBckbpciWYpkitlJ5bDBZLr+ttBKOY4nAM7eyienFNcwsrmJhZR1LKxtYYXi8sbmFMAeNzS2uOSsloY3kXIQxJMlKRbcZAr9Ilv2RLxQhwCSsRFiEiDixjOiyLSHP8O5hyCyWOK/0hUGAem9NfPpHJcQM0lbqFxegxseQXF7GMvNJAkYy4yb5JBF5X2mBoCHP5aBtBgIBDDBx3dfXB9lOciAUEDPYX/K8fp73UVx+P1wc0O0EFMv5swAHZKysIElJ8xpGzsjx/hupFMK00xgjmzglRRvNUHKUPAeDIsuWqP8K82KVuRmUOSBXZmdgkGFpDAUlb2jaBLcFOEVz0hZZf9pCc7y5Wyilwenzw1vXBHuwGhpBRgzCfBs8GUOR4VEpETWRGDQ2IxmHwZk1YVIlMqgSE9cljpKKTg9oqOgWlBn6CTRppTwqySjSq3PMAa0z72NF3UAPQ8AjBKYu6IqlwmvQlyeBhbOozF0ANpbhMCwINXTB3tQBRam0dsNo64XR0Qtb1wCc7T2w1zZAc7nhamyCq6UTDpZxsIyL5z09gwDPx6FjLZomu4pzejqGJIEuy7xImaCjGDJqFGIpiuzgDEEpTfBNZzKQr+sIaIkeblcHvt171AmM7X+yuXNCvb0haiPxMQFKQKbE5yHOQsCIpJFgAzIfA8KQhAkJ8JhCQEpTzGNkSxlKiigXYwI7mspik+xoPZLECkO1pfUtzBOQ5pgnml9ew/zSGhaYL1omMG0SkCIEIwnREhy9E/EEYtEYItEI11HIMQGlHIFfAEZ0qJQi49CgaxpDfZ2RhxXCkiTvIsDkYigj4NTW2oZmTrS4OQCVxb6uDxL4DBbFtrqYBggokL2cx+aLL2L24kWMk6VcY5JbAGqes8qrq6sQ8AkQbCSPI8Da1NSE3bt3m/kdAeu5uTnzHS4JqUxg8tPn+MwehmL+tVUEKX6SAhdZvb2uHhmGcmVODlkGdyFeW4cluxOxUBXy9Q1I0V/XyABWqZst3YI0UxY5jxdZ5qbEfrMrqyhOTKA4dg15hn2FpUWUhWnRzsXWy2So8mw7KlWKD3h9R/pKRHZ31rL9SUS72YsVmZOvpg6tu0fQfeAIGrr74QjWokjHTsWSyG/FUIrEYTCRrJGFaERng4BVkTwN81RFGmd0egI5zoIpIjjND+DDKoaBWmSDFHMcmydPYvLV1xFhB9kY7gXdNiiyMVtkHvaVS7AunoQjfB6plbOc9t+Cv6kFfce/gN4Hv4RdX/oa2u69H57B3bC3dqC2sw/Vta2KIt/IAAAQAElEQVRw2H0oQ0OGeo1zZE1wRErrFuQ42+OgYbjb2lH2hTC/leCUedJ8hyoWjSNDBywTUDWWtTrssDO/JWsBqQI7L8eZywzzVhmOVCWO8rc9rgMITPzzro/iUT4qtkXxyTWUKgoCTmkOr8KIUgQbSVrLO0/JokKaiesc2VGe5QoifEhhUUkmsOVVgs1kxpxJm1neZKi8ZjKjeYLR0uoGVtfDDME2EWZIts2GIohFogiTgcob3usMJeR9tE2OzAJSGYK6AJE00GK1YkeESWh0chGl2O7r23Jc8iByXK4RRxDWLgAXj8cg4Yd5js9tUPAZLiWCQIzAsRHegrCjBQKSPHeZx4UlVXH2rKenBw8//DCEKbW1tUGknpM6UkaASfJS1cyjCXCJboS9VBjKFZ97FsWXXoTm9cDxhUfg+c734GQ92e4euAlM9ZxsivHZN5hHdVbXoKGnF46GRiyQPU2Qka7Q3nOt7ch1dGKL9a9oOjYYNhfIZjMM+bbI9jZffw0pioWDh+RWiWsQ3e6IUgpKKd5l+yN9Ie3b3vvkf28anGRwLus6KkRsW6gavpZ21PUNoWFwBFXdg7DVNqHicNEJShwd4khubSJJpSbXN5CloebXVrBy9hSmXvgN1s88ByxdQWX+IlKXX8HyS7/E1HO/wCLpqrWo8zoa+9RV5BdHoUeWgdhVqNxFjqJTsPoJSjU5hGpKcLjzzHdk4Kn2wmq3cAaxiEIyy6R3jrNCWaQK3C5mGV1mUSBAFrJJlLIJlNNRZCjxVBxFasQeDMAWrILBXFiG1CJqxvab2FrlMzApmycQlStl6IzL7Q4H22GlGxh0jAIK5qhfxK3spI/azW+bybuu4AmxIRGOKdC4UYGCAFC2oqFgaBxURBSKBKJMqQIBIQnPZla3cHVmGRfGZnHu6iTOMml99uIoxqfmsLyyhnA4QglDXn5c4kg7PzeL2ekZTDMPMsf1yuIStjgwZTJp6odoyKaJcVtoO7rFAk3XoF0HHqWU2TY2F++5XD8huhUQEpaaSqexznBeQqTZ2TnzHi5O01uYclCKnfmeFd2ag+9bCwc8g3aj6hvh+Wd/itrvfReNe/eiq70de0dGcPjwYbRzu5u5KGFJDQ0NEABq4uAo6wJZkZVALcB1hHmnvbxW13WA+qrMzqL4wnMonj4F/e57YLn3PljaO5guYZ+trSNPW7WzrJW6XOSgHvB6EfL7YeWxCkOz6kAAPczN9XECqrWxEXW8dxNnz1tO3Ie6Bx6EjXWVro7SD6+YKY0c88pehqTxl17CPMmCAGyMA3CEACbAKcxP+mJHF0opKKV2dj/RWrvpq4lOBmmeJIgrTHYbHA10ixUOsg5fUzsC3QMI9Y8gOLAX3t7dcLR1QfNXoczEc76sIc1ROEFWNf3mKZz/5T/gwk/+BhO//ClGf/VLXHn6aUy88QbC7IjEWgzR1RhWx6exdPYN5BjGIT9FBazAqESAYh4+VYYryXh5/lVsjp1EjGysKDkutqtcyKNCwMhL6MX8V1Z+CSGdRI7AVCCLK3Bky9PA8+b3/hIo8VyFM3jsSwRqq+GtqYbudCJDdhcVtrdJJrAVRVK+5JrJoUJHVtDYHsUcWRkFJvuFCVRooLidC0EFUPzHv4oCQGxEROe+iKYpiID7bDYHDgNJhmdbqRzD2BQW1qOYIgOamFvG2OwixinT88sMy9aYJ9rE+kYYG5Q1DjArzG0sLi5ifm4eC5RlJq7X6RwRsuQEHUTYjDhZiSGWjKjYWRR1pVHYMH6glIJiu5TimvJWMW4rtX1MKWUelnoEmNwMa4LBAKpClKCfjl1lSoiTK0GGNQGKnexWQM+88DP6o9ltsJMFuRluVdXVoqmhHo2NDRCg8RI0ZDZO2JM8l4gct1gsZmul7XJOGFMwFIISnZGhV5jDMpi70si4LP390II8p1sITmVsEqQF9DXWEI/FsMH9EK+VfhCWamXduqaZxxO0ZbvNBl3T4KB9uwlaruZm2EforwQqefWnhsf9okvm8gQYNfZ59vJljJ9+E+tkvgmCVJz1SIJfQlSRDSEgzGOxCZ/4I89xc5XQ+SpE+DKduhSPoMQckYRsWqUEm90BJ5mHp7EVfuZ7/L274O/fDX/PAPwMr/ydPfB3dSPU0QVFUAuPjWLihecx/vxzmHztdSxevoat+RWk1jYRXlwmgseQ3oghxRk0Y+satNQiVGoLiKWg1nOwRVKwLU0xmUfmtToDpXTolEq5iFw+iWw+hayAE4EnzfZmmQPLpuNss0gMxXQMiucKkS3EOPpHl5ZgENBc7JwAO9dH+u0gfS7xmdMEsgRzJQmCU4qJcslFFRnGVZg8NqjJMp9HHAgsy93b9hH33RYFDQpKUaAACpsGc9qf+b002xpL57HB0HuJQDu/FsYcc0QznE2TpPXMwgpmF1cxv7iCxaUVLC+vYo2gs0FAklAtwpyRzH4KCMn+Fo1UciMpASSGaEXahAxacmdxMHE4TdegaTpFg1LKFP4BoK5/FJTaFrzHotT2OYM5MgH+YCiInu5OjOzZjYN792DvyB4ziSzhkI2AIA6qa9v3eo/qPvVDSm23V9c0WPjcDoKAl7kwB1m25FoFuGW2UQBKYxl5prfsBoCu66Y+7Ha7+bKjPA+VB0N0S8c3eI0+vAcabVNxGwStIvtVXltwut2w0W4rbEMtZwjlNQbJF8nvYcmAKSwnx5k+WfNWNFNaLW1Vo+i8n87Qz3nXXQhSQkND8HK20coZUDBH6ySAORhxbJ05jQJ9xMpLpV07LEpAKhaLmRNEUvcnFe3mKzAgs3D56AYKW+soRTdhJCKUGJPZFNJ4MPTR+MBWfxCSgA729qNhz160HTyC7uP3Ytf9D6BvzwhqCGQVlk9uriGfDsNSycPBQKnMGDi5scqwKwmXFaj2KLjLYVjD69CXo7AspaEvpGAsbgErEVhSBbh4r9aeIQR9tSjli9iMrmMttobN2Aai0S1KFFuxCNJ0MiZCYA1vwBJZh52hR4qzFMvXrmF1cpq5rQKMQgkOtj9UHUJtfS28AR80q44CZ0kyjOVT0j46ZZq5pgKZlTiPjIA7cvO6/XhXKhanLULWBrdLdOIiw4o86VGGz5Bg4jrCxPUG82YSqs0zaT3Jafyrk/O4NjWHydkFzC0sYYlT9uucSdtijkQASGSLegkTgDY5IoqIAcqomyZIF5i/ECDWeHNxKJ0j+PZah65rtFuK0qCUooAiayUbFACyyT9KKSil8GGL6FWcSpLh3XSYg/v34eiRwxgZGUEb8zU2goC8NR5m+8UBjUrlw6r81M5rGp+domsa7AQlyRdlmA5YJ8hbGbIJMEl7yxzMpBE75W9cy3F5ZulTQJnsSLYVAUhnHknxmAJMxp4haMg7YW76jUiVz4vj996LKuaTrLRhFoOAlEb21Epd1ZLNgToXcJM65T6sCAJ0YKJcO3iIYePd0NvaYWG5Um0NrLt2wcdw0EGbsEyMIcTIxMFniRCQpG65h1KK1SrZ/MSi3XQNRNo8Z+ASy0uILy0wj7SOHI24EAmTkUShChkomXUr5hh5ZZDLZFBkCFEqGqhAh9XuQqi+Cc1Du9F15BAGju7HyOF+3HWkBftHXOhoLyDgy8FpraAmpKG3x4LBXTo8liwUGRM2MpzuzKEcz6KUqaCsVcPbsgf9xx5AW9cgr2lCJprDxVPn8Npzz+MMw8Sr165gfGEaV8iulq5ehevqPDpH19B5aQnuly9h46lXsX72EkqJOEMGH1xOG9VTobIBr9+LptYmBGurODI5UGYyXTqkwBFLclA5Pp8kd/Mc3cTgqB7crsXgjTjTjzQBKZorYoN5tuVoCvOcPZta2sTE3ComZpcxzXBthmHaEmfQNpmwTsRjiDHZGdkKI8y+E3a0Suou+aIZ5ouWmWuIxWKQt5gLfC5xdnEeC0d2CREsNHTZV0pRRwqazjWdUWnba03XIcavlJiZwnstSr338RvLiuMICMpajkueY4WJd3lFYWJ+Fcur6ybDm5+fx8TEON5k2LHIkFP6Q8p/FqKUguhGRPQlOpR2y+yiAKnMNIKLUsosp5SCUtuC91gM2pvo32CagmEANAKvxvI6dSw2F2EOyEajc7z4Ihy/+Dk8HGRb2ttgZ3hbyzC4ORQy37XatW8fejkbGCDYiM0oApdGgJF+YgO27yyAKaLYbzxvJ+iXOBhXuNYY8ZT3HcDsqVOIPPFbbPB+l+lLSdq/m6AmA4eA7nZFn+wv735zFQhFTDOsCZP6bzLpGV5aZuJ6AwXGoeIshq6ROJVQYThVYaJZMZxSZEeK+RxQjFwaJeZ9NIcVHk5zVncNoLpnGKGePajvH0DnUCt27QviwLEg9h8Jor3VBr2QIiBlYTCUK23mUUwWOPNUQd5Vi1LfMVSGTgCBZqhyiYnRMvNHFWCzAGNuA0WyBQs72B5wouLRkWdIUzo3BfXSNegvjQFPXUBvQmEkVI+OmhATiEVSag0ut4MdbIOhGdDtFoQITrWNdQiEQtAtOp+R96HjSiI8x+fKspMKnNUTY7o5zX78q7IEyOVwDOPzq5hiODxH8FmgLHEqf5lT+KsMy2TEXmOuQgBniZRcnHd+YQFL7DsBIvnaxPr6Gu0+izWuN8Kb5rbOftQ1DeII6vpa41ppCpAPHUTpPE9RSoNSPIgdwduLHBfhyA72w84Jgw4FiqxFdo5/0DqfK2B9ZRmTHGyuXTiDC6dP4tWXXsCzzzyNp558Es888QRmZ2YhbOKD6vm0zsngJKGaPI+wpBgBXoDJQQbVxLyOHNNEh9THzlopBaWU2SSllLmt1PZa6hF/g+iO6QYwpQCydimslEKWYZq8tFpFRmXj1L8xOYnKhQsoMYFd/u1vUP5f/mcYf/8j6JMTsFy8gMpLL6J88SLKjBoqBHSDeSPpAxB84HQCbBsbIHeD9Lm0W/FmZSbUpR1GIIDJqmpGJSQhly/BQymTRTsIgvIlbJmcyHNfBhRedtMf7WavFIVliKaRaAzRcBR55jN0tw+Oqjo46OC6JwhltW5TUSadS/EwColNlFJhVDJRVJjzKRKwDCaQZQR2eP2wBxtgre2GvXEIvvYR839Y6ewNoblGh1cVUN7KoriRQ4HAlI8VmaTWkHQEgIFjwMgJlFr6OQOlIU8wvDi1jPOLJUSMZjirmlHPUaShvRk1TQ2oaahHoL4Wm6TCV2fmMTY6g9WFDdiSeVQrhaBuwEjFEGfyMcs8lGIezWq3grEKgcoJXyCAaibKQ9VVcLqc7EtFRlxGiTqQ3yCqMJylv92saj/2dXmGr+ucNVtYXiOL2ODM2QZWVtcYpi1jmU5sAhIZroDS7Nws5hfmIeC0TJDa2NzAJmm6THGHGeqmJFxj2Cr9q5TiI1soOjSdwn2lFO2Wgm3B9UUGJJjmfH2LCpA6rp+m7VOncowhp/EOqUAMvkImILJzTrbfLeLwBQJxeHOdwHQZF0++ikunXsHVjQCZ4AAAEABJREFUN1/F2Pk3MXn5AmbHr2JpeoITFlFI+Z3738613FdmsraZ3ATEWWVfKQWHw242RSll6lVsXxfdEhCUok4puL4opa5vba8EKDTOninJOzHMBnVWIsNJ0w+zHPirdQ1W5p8MDpLG2irKL79sglSFrLjCvq4wp1uRYxMTqExNovzaayj/x/+IypNPoHLpIirjYyhzgsogozYIRAbtAFzbnU7oZMklbkuf1jTQh/bvh97TCy/tv4cDmZV1CvHImEAZ5WVFs8/xCRbtZq8VEyzQ2NJUTo65DTvzRp7WNrjbu2CvbYHVE4Jud7MDrKCvo0IFFpJh86XKItclsqZKIQeDyoRRhlLsCKsDZVcIJV8HUD0EZ8NueNxB2NIFGKsplFbzDB3zSERKCCcMhCteZBuHoe99COW2QeQsdqQ4kzY5MYlfvzGO52fKWHQModA0hNDAAKraW1FN8GyobkSwtxNzDW68qKfwLAHzil7CYjSMBMXIp6HTCMIErvWpaSQZ9gg113UrFHRYeR+vz4caUuMQk7Nuj5ssywJdU+Y3vtkr2HZUrm7Dp0CjiUZikJkSYUcya7JCUBLnWCYoLa+uQI6tcfZmiaHaGmczZYST0TzLPIiAQIn9kKaBJzhZ4HQQgDmb5HK6oNFpNJ3MSJ6NIo8jBiprEYOAZNBJDAKO1LN9TqzDPENVcE074QZVIsflKsr1Y7KqMByt0I7KlBJZr7RFpEBGmqOxS34rTvYhCfiVlSVMT45jgqxpevQq5skGVudmEF1bQjYWRpkzsGBKAfKjfzcwNN5x+3Ob/krSe5m6lu/LLZChyqyWPMf2u19RM1SWZ8uTYRTZf6I7pdS2vkXnFHBRSkET4b6mW6DpOkhpIYxH43UZMvU0RVNAAIBeKZuvwHDUhEGmjI1NwOOFQaJQOX8exhSjBYKNknoIRpWf/wyVN0+icvoUyi88h/Jvfo0KQ2NjeRGVmRmAIGaVenl/sTPpx/aWFhw6egw1d90N3+Au9NJeghcuQHFAtFst8HOGTynFqz7Z56bBSbGxio1SdFKL14dAUyNsdQyv3B4UlM5WadB1GxwuL9z+argJMhpzTsVYHFkic76YAxgmaR4XlNuFsl1Hkfmlkl5ByWFDkeBWcDQhl/AiM19BbjqN3FIakUgRizFgNGbDjNYMx6HHUWoeQoIJ6Rhn8zZnpvF//v1v8MuXJ3Bty4WosweXwgHMpRSSeTpHUcFa1JD1u7DQV4NTvT48VVXBmyEDF+JrmCOTyHNaPtjeCWV1YWlmCXOjU8gl03DZ7LCxUxWdkVQJ0hFVoQDq66pRUxWEz+WAnXkXnQ6rKLhNi4xocVLzdRrjLJP609NTmJ2dxSQNURwkQkaUZLgtzlAg8ygx7NTYfw6nk0BrhdfjgcvlggBMNBaDn/1ZU10Nr9dz/QmuGxrVd/0ABIREzMeU44IyPGke4xqEcYiBaryWot4SDabtKB4XAUgAyhxpS5B2FQlI+XyO/peFOJ7kwsS55SdEzp09g1defAHnzp1FOJoAHF4oDmbwVgM2B2hwAEd4KA2G9NH1NvEWt/Xjdrshb3TLqwI67UXeYxJ9S18IWMmXe+V5ptg/0k8yoAhwCSCDi4XPICLXKqUg+rKwv8zcEPtJbE8ARGefxiMRU1c+DiZOntPYtwZnlzUyG3XgAAzahTAig6G6RtAAE+EaJxK0u45B27sXqq8XGkGGyobxxkmmQOZQefEllJ9+GqW/+zuU/uZvoDMvyU5Cjn0jA0h9fT129/WjoacHTq5dnV1oZY7PRt+rd7mxa3iY/u5md+h8mpv/aDd7qSjO7nTD5Q7QHpyoMBErb4SXhEJubaLMGbFKKolSNseQr4KKnWVrmuBk6KbZPCjmyZY4x61rNljtHjjcftblhVO3k5qWgWwK8m5SRtmxXrJjOmXBtagF58M2nNly43LcjfEoMDq9iMkLF7F08SxGX3kWv/3r/xPPP/k6UrEMGkNWdNZpCNqqsLG6RYPeRKGSpT+xPTQaa20QnuFOuO8ZQHq4AeshByJ8jsjcFuYuTCAeSbANRWTjacTXN2Hks8xFKdjsOjSLQoWMz6BYLRp8HhfqqkKoIZNyMbcgxnizuv2414nB5Biiyu+2y8i8RWNKc1+MvUQ2UqGTKqUgbfL5vPD7fabxyH6MA8Uyk+DrZFWStBWnJjbDBBYoQLRFRy8Lu+GaB8CK+PyiAwuE7uscLbfFCovVCk3XoXQNSqMoBaVkrQHcNliftFfaViZbkxm/bCaLJBlbOLxphpvjDBEuX76Mixcu4NKly2ZYNDs3h3WGMnHOjBbZQE9VDdroGEP796K5uxc1bT3w1jXD6glA8/ihM3+ilMJnsQioCuDIKxYCUiHmJ6sJ9gJaFepQfihOnl/6SnQujHd8fBwX+LznyW4EwAS05LiAlrBKYe42DiLWxkbogQCM2XkURq8hwnCtxD6uY95WUR/av/rXsPzwT6Advwf6sbug3X+/KfoXH4WigKy5TMCpvPACaMBQ/gAU2weHC2hqgv7gg+DsCAxGH4YwJ9qGxnvIgCyv0hQIUPIMeQ4gsgb1DIKi/Oy2i3mwEPvfL/XdAsXTYm6uFqUUbBxhbUyMFWh8yUgcmbVN5EntcgwjcqTfeVmvryK3tYmcABU0WFxeuHwhOMmkdI2MqQACQB45hhRF5juKdJYScwr51WWkqchk0UDE7sWizYereQdGM26kq9uBuiYkMjm88cRzuPbss5h88TlMv/oils6fgoquo8tTxOFmAye6NNw3VA0PZw4zdNpUJoYCSmQMNtRX16O7twc9+3ah/mA/rB11KDssKDHRXyILMdIJ2LUiGRNg1xUsZE46RwYLRymbzwObxw2r00lwtcNmt8PJc35/gDlFF0cNC27XIoaeZF4vQ0AS57foFrI6G2TmxMNRXMI0GYkFFCTckDBCRBwjzHyTiLw4KYZnEMggwsbLthigXCdrIUgCMBpBR9N0aNfZkKZp3KbQJpRSvBIwGOaZxg8FpZR5TNqZZxgj4WOUiVvJd62uLmF+dhoTY9cweu0qxhlSzM3NYYVOscGBLs3nkrZKWxTvY2MfmHoOhtDU0oLBoSEcPnIEx0/ch/sefBjH7jmBJrJeq91JGNy+r3nz2/hHntFms5nsScBJGKuAvxyvq6szQzphupJobm9vR3NzM4RdyUuXwmBF19IfogPRxfT0NPOio5hjDnSTuszS78qJOOKvvoYcGYuTtlddWwtF8NJYl8Z7KNqoqqmBduIE9BMEqAOHoJHRaF/4ArS9+6Aam4DaOqhdQ0BjMxSvJ31F5cwZgPWB7Qf7SoAK83OcjMoDBFaZoZa+MIWgaORzEBJCZUOz0CZENO2WaPumaxFDtfg8cDTWQ1UFsckk3QaBKbq0ijiRNso4O8rQIs4EbHJpHhkBnHgCFcbJusUKG5PnmtMLze6A0nVUlIESWUiRCfJCOokcmVdCviiayCJa1hFWdqxyvVFSyHKGr+LQyUTTmDp7BQuMlzcuX0B2eQ5Ozuh1eQ3sCeWxtyqLvfUl3DXoQh2vycVS1DWBslKARemoCVSho7kVXd1daB7sRmiwHe5GP1yOMoJ6BtWeHJrqdTQ2uRGs9sJG1mHx+WH1B2APBOAU8fvhYExvc3n4TG4Crx82ApbOZ7olPfQRKhGDkbAtToM1CCw2jl4Wiqzt1K/VSqDk8QJ1K0afIVMRxiLOkmG+QgBLgGkHhMQ5BFykLskHyVoErEOao/hH9kWkrJTZkTIZVolGK6FmgYabIbgkCEThjTVsrK1gk+HF2toqFuhUc7SNWcrC4jyWl5coy1hf30CMoaW0S8BM03XY6SwOslGZfncTbAP+AISJNDW1YGBgF+6++zgeeOABfOELj+B+MoUW5j4tVjt9SawUt31RSsFK/Uu75eaiX1nLYBGgzQjYyPl6hkcCSiJNTU0Qke0agoqX4LJzvfSTJNTDm2GE2QeRgJ/5VQviJ0/BYAivc1Aq8QY55nVlRk3CPo3lhD1aOrugUwSwtOpq6PcSrCjawCAU76mOHYMS1sXktmI5E2T2Ebx27YLq6wOaW5jvXYUtHgOY/yuyb3krgDZlkExUlldgUBRtHhwwDPaTfGvELPMJ/2g3e32FI6PmtMPZVAvfrl5s6sA8cxuLbOj68jrWFlewMjeP1dk5RIj4WRplnvmcLEdq+W+iCgSiMnNNdoZCHqK2u6YWtlAVNHaeQQAokWbmeI94uohkpsx4VwytDMWwbHN1GuurCxyB0uBEGnIMB2y5DGq9HnS3N2K4xY8eXw41egRuLYG6IFDnDxLwcljmdLuEPEKVHXRcvy+AEDstyHxZ9VA3qvobUNPqRFuLhv5+C4Z2B9HVV49AfQ1sLGujY9h9fji47WCdjkAQzmAVnIEQnD4f7DQqi90OGeVxmxYBlXQ6g3B4C+IIAg5FDgJpAo+ARIl5CNmXbRnFZVuaZrEwLKPza5oGpQRyZHCsQL59XqFxC/jcKHJM9CbhmNRVYP6qQJqf5eyQiDAiYWNJMs84jVlm1ZYXZjHDGbSxy+cwNX4N8/OzWKGNSNgj71pFmTvK5IqAZoHVattmYJoGAXdpn4iVji5is9kYQbhQVV2FBjq2MI62ji4MMikrPzMyMNCH7u5OCAgoJWG32Iw86e0VaWeajisTEiLSdmlfR0cHZHAQRtTW1oYWMj8B4AoZiVKKM3kO89cI5CsrnZ2d2EWAGBwchPzYnJQP0rYMDoZpzpZlW5qRn5+H9dooipNTmCfYr5LtC7ALSEn/SF8Z+TxQyEPRHkB/MtlVKGT6mQlWzE1ptFsBK/2b34Llz/419C99Gfo990L78pehPf44DKXBwT4FnynPUBzsH3YQyvTrMsPv8uISmVcNVHMT2ZsXNCDcikW72UoUL9TKgNXmhK+rG3YayUYFGF/ZwOz6FpbiKawkMlhPZrDFdTQaR4yzXunYFnKJCLLxCIocwUvyJpjFAZsrBFeoEZ6mLvh79qB6+DAa9h1G08g+1HGmLdjaBFfACQ00ZOaAjEgKGpHc6yujqsaJ2oY60vkudJDm7969GyG3FflkFPJfVaVzVrKkaqhkHqsTC1hdXEW6kGX+iXWBRqGccOoe2Gsb4e1sQf1AHXqHgxg62I52MqpgUzssvnpodj8skiOT9jKHZnN4YCX7s7i9sHl5vddNcHLDYrey/zRq6PZ8DM5KlciKxCHEOAUgJLEsQCRsqSwzOAQbpTRo2vV20RkEAGRfKelNkBgZEEcRFiTMCfRtg9eZx+hAAlol1pXnvbL5HASMYokE5BWEFbKhWSZEx65exOWzJ3Hu9Rdw6oXf4sxLT2L03BtYY5he4Kyui7rqoOPdc889+OrXvoa77roLrW2tcAkjqqp6KxdWpiMZUPQBi8mchDH56Zjy3blmhiQCTMFAgIN5DhtkWwvzCwwJJzExMYUUZ+wUn1PXrj8rbu8igC35IvmvmGaYt2fuq9UAABAASURBVPF4PBCQlQT4K6+8AvnJXWFJNpvN1PdO60TXMtDI4CFrEekfefZ6gnEbwUySzUMPPYjar38djppq+BYWoZ8+jVVOFlyenMS5S5dw5uxZ3Ji7ktxWTkCKN7Kwr20ckKwUUzsCWpwhVboGxYS56u4GGwuN4aFlZAQ6c1fad74N5/AelDlIpJjzA9lRmUSj+MrLKJ06CT4EtN27oDc1QyODUrQV3uoTf7RPUgPtlu3SUKbD1nb1ElR6kfH7MBHZIouKYI2h3lY6i0g6hwgBJRFNIptII8/9QjZHQBcpQF5glBCgyJG4xCl8qVez2GH1BeDkCFM/PIK+Q0cxtP8gOnqaUVvjQnVA22ZEAQM2mw6H0wNfqAZVNNz6znZUV1WjlMpg+so1nD93BmGOLDqT5FiNYvbNC1iR0DOXQg4lOmUFNkOHxeFFiQCZrulG2j+ErGcEefcASq42KHuIjm2DrunQ2cGaOA63xejEyGzsMKvdAYvNCsWON5TC7VoESERvYszbOpRnMtg3ZUqFA1kFwnqUUlBKEXMMs2k626lpmrktjvEWCNFYKwShCkGvws4weIWsCzRkCR/DZL/LS4uYnZnC5NhVjF+9RFY0ipmJa1ggS1qbvIqthUmk41Eoqx1VTe0YHDmEE/c/iC899mV85Stf5fpLeOSRh/Dt73wLX6ejHTp0GC4ato+juE1ChmKOdpJAnqysWCqBDYeFzmGnjssMHcXhxumMp06dwksvvYQ3Tp5kP5+HzIJFI1HIIs8n69stTj6H/CcEDzDUPMGcT2tr61tNEJARBiVhquj7rRPv2pD+ENk5rNR23wm4GExARwlUMeZLNYuOIGf9Gk+fxUCpgApDvDzBQUI6AclF2rkk2AWsZJJh9Jrk9q6Rwc6bv59VYp/KfURXNurXarFAk3uJXWg6lM0GVNfBxhCwRBtPM91SmhhD8af/gPJrb3A2MAlFFmdh8l1xcJF+Au1lp92fZL1tmTdZg5g47QQlzrrZfQHUMG6tGRyApbYGW7k81uJJbFCiBKRYPINEMgv5DegMgSmbzaNAulmg8clXP3JCGRmGFEwhq8nlUKRjaG43nDX1qO7sRdfIAQzfdRS7joxg4MAAevd0o6O/g4wqACtzWHZvwNz2kvbLDIlOxW9MTeDayVexMTkOP0fuJosLpeVNLFwZxfr8IlIc+UFHtCgNVs2Oij2ArLeF4NSPtJNg62hBwR6EYWUnqQp1T2G7lKG2+4DXKelE3QJ6DzSWU9xWiudxexYBjjJzAULjS6TdImUaaIXsY3tdIQATYthusZsKO00MUmkKAk7bAGs3E/nCYHS2v8T6cmRHkmRPyiBD1ruytGAmr2UmaZ65osX5OawSpDbImrY48REPryMdCyPLiQSaBDzBWnQN7MGRex7Ag488iuPMdcj/tTZIG+lkiCPsR74jN8IRWtiEsCL5HpqN4KTKBRTjm8hsrSK+sYzoxgplDVvMXa4sL2KauZarV65AnO4smYKIMIZLFy9CXigVXShNw2exiD4luS0gJCGZAK6LgCLhmjyrMEClFCrsow9rn/STlJG1CC9CNl/AEqV89CgsjBIctD//2CgaL14C5Eu5C/MoFQrIsQ89ZJsWAkyK/iWhdIb+JbOI8trJEoFrmsn2OU5ALHHwXltdRYSTEGZqgHYk/g3aAkd/2HUdzmgU+vkLyP/8lyi9+BKMpWWoUBCWQwehSw7L5YS0T9p7K+ST9Z5p7DR8GnuJjuBj7qid2f+ufXth43aSTxdmWLcZSyLMMC+SySJKJhVnfkRCAmFLOSJ9jknTHJWX54xdnsrLZVMQkf1KoYSyoUERfPztHeg5cgy7TtxLuQd9d9+FrsNHUcWQ0i75KhqA7nDCanfA43HDY9Wgp2PIzE0BWxtoYI5rgMyq2eZBcmIOq5fHsDkzjwRH2izbVYylUUyXUNRcKPsbUXTWoWT3Q75TBL0CaGU6eQUGn5UpM7MfxL7EEcugsYkzsDNNp6Dx3YoO+kh1sB9MECLTKZH1mOBEwzSPsW/ECUzDZmUCRkopKKVgtdrMMEqcRYAhGAzA5/Uyn1pCNBrG2soiViRZTVCam5k0mdEsmdHi/AwBYAPJeIL9lIOMvqVsGkaRuQ0asYVT+a6aZtS096BrcBjDTLDu27vXzJ2I09rtNlOHeTpYloOYsCFhFJII1jUdFosVVjKCSj6DPFMAqa01RNcWsb40i6W5ScxNT2B2kjI9SbCcJQuYgwDmDB1N3onK0L4M6oKPyCe+/R9D+oP6F72LvmXfRdsUMJbfaNKpo4/TKrleRK6ROtOpFNbW1+ElOLm/+Aj04SEYTIaXnn8B1meehZVhnvweeIY5qBbO3LWRuTnI5mIcZIJkN/LVKyvzovI299rGBlZYbmF52cxbLXItdcuXvONkyDkOSgUOQNr4OHwMGX2vvY7cr39DYFqBRluxjuyBlf6oVVfBtHtxCGnoLRDt5uswoDgMa/RS3SDtplNUSkW4/F507t+LfY8+BH9vJ2I2DXPJOBYpq8kE1jijtBmLIRaPI0cl53gsK5JKIkvJ5dLI0ygL+TQpahoqlUU5k0OO4V6KzlQM1MLT2Y/g4F6Ehg6iduQudBw4gkBLK5TTAUjHk9XoFg1VIS/6Wuqxl/mogYZadDJ5393Rhv29g2iCA5FLE7j0wms4d+o0RkfHMHn2EtaZsygkYtCddoAgp6wOsgsrAI0OpaNcspJo6RQDZTp+SaQCAihQ4X1LxvaaF9y2D28J0CGUUlwZEAM2gYmGUiYrFMNWSsFC3YiTSA7DyxnGKoa+HZ3dBI1uNDU1QgBdfl1hYW4al8+8gbMvP4MLrz2LKxfOYn7iKiLLs8jFNlFhvs7hcHECIACry7P9nKW82QaLywdvQzvqO/sQqKrh7HQRqysrWKSBl8iUdV2Z5eXLqolECpFIDLFYjH2eh4CkpilzcLH7qmEJNcESqKNNhcjqnNCMEvLJKBKc+YuTrcXXNhCjA8n1OTJtOx1Opu5raqoZ5ruga7p5r8/6j1Lb/SKDRpFs/v3ao9S2bt7vvACdsJoYGYwM4k20+YYvPwbXt76JDBnUHPNPzRthDDKVUffEUyg/8SQwMQEL/SxCPZ1n8jpQX4ddTILv5yzdAeb77uLs5tCB/ahj3k8n84mRKIyPj+HMiy/g4i9/gYW//zvE/qf/Edn/7r+D64knECRbNkgkrC4HnMePwcn7O/bshVahFYq8X+Nv4rj28a+54Qq2h/hEhxC7rMDgaFFislQco7qhCQdO3IeDDz+C5pF9yDk9WCaDmlxawfTCMjY2NhFZXUOMqJ0KbyDLWDaX4kjMZKYwqpI8qG5DUYGJ64pp5PLN6JIJXCUUygpF3Y6y3Ql518rGWTOdYCKOWGEnlzUrdLcfvsZWNJHN1TCM8HJWzsucRj3Xe7ra0Rv0wxaOYe6Vczj7s2cxd/IciutRuJQTurLyofisFREFDsR0eoMgxLbQ4Yt0FDE2mTY1mCszyPAMApWqKKjreuGVt+Wj0aFtpO4CPE4amIMg7eZIHQyQCXFm0SfiD8DrCyDA6V6LxcJ8QxSL0+OYvXoOo2dfxaVTL+PiqVcxev4kFscuIkYgygsQpeNAOgYmBqkPPphGk+EUaYH9UJSvIGUTQD4FKB02fxV8NY0IVtXCZrWiSGYUj8UITquYGJ/AlatXsbKyilQyBRn9ZeZKfpJF3gGSPFaKTiSzfm6yXpnJ6uzpweDwMPYfvRv3f/ExfP2738fjf/BH+NLj38RXmav61ve/g8e//ThzV4/g0Ucfxde++jV881vfwne++10MDPQTbD34PC3moEEfERsV+bht03UdMepTwrKqqiokCVInObC+zNmyhb0j8Pzpn8B39Ag8ThdqGZ7tJwtS//v/geh//V/D+dOf4tDKMrSnnkaGIJN54XkU3ngdxpkzsDMcrOPg3DUxiV0Es70Esd0nT6Hl2efg+PVvUXz1dRTmFlAgU87Q1letOkb7+jDd3YNl+twm/Vj8Xtc0WNjv0k7cgoWW9slq4YANEQEpUX6FDipOqmsWBGrq0M5YdNeRIxg6fheaiO622nrEyTDmNiIYnZ3HzOwsQ4dFbK2tm6NgmgrP0XgLpKkFzjAUONpWJNHH/EeZIWA+k0SeYV+RI2WZU+QVooay2qDRORWVUyZ7q5DFCUAamg4LndTNjnQE/LByW0I+l8uNltpa7OLswlB1LToIco35EtqZvG31BFDl8DGC00AkMp+tQo5YURqIh5QKKorChxYDk2c2CFYGjY5Uig5cplSoVDoy/96Oj67pkASr1+tDMFhFBhIg03DB4XQS1AuIMURbX5rD4tRVyjXMjl3GzNXzJjAtT41indP9kdVF5nZWkGJ+J8e8USmb5mBDRiwdy/wPCEigHsB+BYGoTIZbInCV81koiw2OYDX7uwH+UI058+aig1RzEKip4T71niBjlre9L1+6bL4Fvp3H2sJmeJMhJNkQc38CVhXaj5OheS3zlt2dHRjs70F7eytaOTHS1d2NXUO7cPjIYdx99zEcOXoIu4d3o7Ork2Xa0dTchNqaWoQ46yRJaU3X8FkvYiM3SoVsVvZvbJdSCkop85BS22tz511/yrSxOCMOYU8SImbIYJaZK5ol4M8wPL7M595iqJc5uB9phlmmL42Owjk6jk7mh0bWNwGyqRyT2bkf/wSFf/gZCvKrBU+RYT31FCzPPgv7K6/DffEyggSjIAmEOxqDlWGy5CKNhgZkqH/j0S/B9tBDiAUCmFlewRiT7FOcnBhn6CehteT85BlF3vUIH2v3E/YeHdB0UtCJjbeFSZgigUNa4vb70MDZs579+9Bz+BDamH8IdfdC/hOBzYKBxc0Y5JcXZ5mcXqCsr6whQqXEwhFEt7aQolELoyqmkygIsxJhGJjnfpEgJc5hEBzkXhV2XlFAjGFHuZhFqZQjXhRhaIASQ6UYmoJiyOf2eNDS2IjddIAjPZ042t2Bfd1d6GhohNftBTGP2GRQKhCoISHCW0KHfUvx5vNf1wPbYbANb53DbVqUgqZpUGyXYhsKZJ+xzVWEl+exPHUN82RHsxdPYvbCG5i7fBqLE5exujCDMPMNSebacoUydUVQ5SAAzpJB1iYYAdAs/KMo/PA+4F3AexhkTpVCDjIgOAPVqG5oQWNLG4TxNHNmp5lA0UBjFqCwWq1IcQp6gdP98r+PyBS7GLDMuAkgicTICETkOSwWK+QdtAAHlIDPCw9zhQ67DXZKgPZUX1cDP8/ZOGpbbXYyJC8EnMElw7xllA6V46RLhUDHQ5/ZR+zg3aKUekd7lHrnvpxUSkGpbZF9EaUUBJTkdRHRkehWBh/5DmQj80o+AlPGH0D5wAGkGLLNk9lcJIuepk3E2V/2ioEash75Wkr5/AWUOLtX5ERCiXmk4oXzKJxj1EAGVZqYQHl5FRqJgY2Dip19aO/rhZf5XeP43UgfOwrFGUgXSUfBcluFAAAQAElEQVSFpKBAEiGsaYngJ/k+SbrLwCNt/qSifZIK6Jd8dAElOvD1EYFuijK4z1xUmRn/AplPnkymwhxOoLUF3fv3Y/ieExg8dg9q+oZQ8oawlilgfHkdV2fmMCFsan4JcwSq2bl5rK+uI0KKmtjaRDq6hWw8isx1yTGPlacjFhnHS4hVYEI2x31xziIZVpGzRnmO7oVcBvLmrIw8RbatwOR2mYbu8PvRQCcaHOjF/r270N3bBT9HbMPhQEHTOFtYgTCwMjtXGJoYGrYfms+9rTmldozIgICD6bh8drPsdpFP/W+F7cvxGSNrK1iZGcfkpdO4/PpzuPTybzH62pOYP/MiNkbPILE4jtz6PCqpGKDY9Z4QEKwHmN8Bw24w3IPO4+BSLoJKg/mgZGZgoh+a4j7ZlHzrnzkmRRCx+0II1TWitbUN/b292Lt3Dw5z9mZ4926CipuglGIIv2GyIwnZVlZXzC8kz83PmyFKgbNKsVgM8qsJKYZ1ukXnzYEcj6c4oyvgKSoHtVvmbCvoZCmO5LMLKxidmMUacyy6vn1Nlo4SIfNeY5iRYAhSpF3gc7CILVToH9IUpRSU2hbZ/6ii0R5FT/JMbrcbgUAAwp6OHz+Or3zlK/jiF76AEwSl7qEhWAYHsbpnGKMkAufINs/XVGOmKohMcyO0hnooXsuZDxh+H/veB+lHRaCH22PuIxQAWA69PVBHD8Py9a/C8Sc/RIX3SQ/uQo6DTY65KY0dI23Yy8kOGYAstB9hrCIf9bk+qNx1S/ygIh98ThR/o4gTcwymDRk07gqUZIiZzK7Q2ApE4zzRW8Kw6uYWDBw6hP3MSQ3d/zAahkcIVEHMJ9K4MreIS2PTuDY2hYmpWcyRYi4zV7XO/FR0Yx1x5qgSkTBj7i0CVRxZzvCJkRd5jxzDkSwZVZ4MK5+IIS9GyjCxlMmjkitAMQ9iKZahGWQEmhOweaC5AtA8fhguMiabC2CuS+dj6zLysu0GQRa8hkgFxcfiKfOzvam4rbYNjluGGCEdiJu37ZNniLtBp4/MzmCLM5Ox+XFkVqZQim2AMTABhS1VfCLFZxZQguKx682T9tLIAJqCZgXk+Qk6oANB2FM5z4IVCj9SjkAIAjx0K3SHBy5vAPLaRntbOw4dOoDjxw5jV383GWsZYxyFhSkJ8Ej/ZBiWC3AsMhQJcxZIKWWCkrycuMz8iDigSJ6MLMnJkXy+AD8HkLraWtRx0HB7XNiKJzE5PY+lpVXIKyl2u50NA3LUgYzYko8JM1TMkEGVOSiaJz+jPzt+cSMwyfPdTHPkOmGbuq6jrq4Osl+iXebpU3IfAaz6+no4bTa0cP3wgw/hn//VX+EL/8V/gf6/+g+o+nf/KZz/9t/C/m/+AtZ/8aewfP97sD72GKxkRFYyIeujj8D6rcdh/6M/hP3P/iUcLOf4iz+H45/9CWyPPAKtqws2nw9W2kCGoaU8gzBeGVBcLhdaW1vNrx+J/n0sJ+c/qdAib74KYRQF5njkjeECQwFzzdFKQKJEoBCULzJBLtslGlqZcXGJyhQaWOR1FRq5hZQ9yNxPx+4R7L7rHvQeOooGorOTCs7SSRa2ohidWcCV0UlcvTpOwJrE5OQ05uRnZJmvWl+ax8byEsLrHJ1ZNhFNIC7/A0iYISH3s9E4ASqOXCyKAkfVEkfpciKJMkdZs10EHZl1qzAUNYolMEkDsI0GZwgrNPgypbTTbh6XGScB2gqfU6TM5zT3r69NIBOHBwHh5lX7sa70eL3oHRzC0PETTP7vgzPYAObrOTgI++EzCciQzUFE8kf5JJDcAqKbACciTInHAIZe9HgQ7QECBMhEkcsCZCrmceoEZDOQr5vkySoLFaqqxMsyWObAcfrsefz810/gf/+bv8cvfvUbXGOSdZm5xDWG6UvMiyyRDcsP20WZX9pk2H7l2iiBZgZxDh4O5gF9gRAsVjt05rC8zJ81NjUgwHAFmo4kB5eteAZp3lcAsY7hdzXzWWVDYYth3Cr7f5H5j0UOYiu8Z5r9K6z3YynyFhYWQCozxBcAEfCQqpVSsjJFjolIuQ8SKSzlBHhXOOspdQpgyzVyXNYiUs4UgoeuaXCS/cug0UHmNLh3H9rIbhw93QBZlTp4EPrdd8PKCSvbAw/B9iWCFIHK8oWHod97D3Se1wYHoOiXirYFMqIyB1ybxQKdzyA/wVNPgBTWpBMsJZSTQULC9Rt/WE+pt5/XbNvH/HPT4EQdwEpDcpNxiFF5fUF4/RRfAD5TgtwPwMNtr9cPL8t53QHmc/xwu3xwujxwMJSQ64M19Whs70bX0AgGDxzD0NF7sOvue9FPsGrdcxDBjj5YqhpQsHuR013Im8LQS7ejpFlRUjaUNQcMq5csKATdGYDuCsLiqYLVWwWbOwibywsb72d1emHl/a1sj52jvoPttjM0sfuq4PQG4XRL21hWyrv9sF8XG4+L2Lm285hTxMPEs4jUw2ulLifrszicUJr+Mbvi5ovXVFXhxN1H8a1vfQNf+8bXcT/Z6L5jx7GHs6QjpPYj+w9gW/ZjZB9l9y6MDPZgpK8DI/2UgU6M7OrFyFA/ZQAjcn5kZLusXM8QYWR4CCN7RIaxdy/PyTGWH+ppR2dTLXx2DdnYFvNcC4htrMJmFNBWF0JfWyO6m+u5XYXetibs6evCQEcLav1u+O06j4cw1NOBA8MDOEjZv6sPh/cM4ti+3eZarqkP+RH0uFDj95l1HBjq5bkBtr0L7fXVqPE5UeWxm+uGoAetvK/P7YCFjoPPaBFmo/P+Fjq0iNVqpY9bbkqkrgyjA1kLKxFRSr1Vl9xHzonItohsWwhSPrKaagJ8KBiCjWGb7vPBSlC3NTTC3tICW0cH7AQwWyeZEdmvrbERNk5kWKUcAc6i6bBAMdIw6Lcuk8nqfC4ByPb2djQ3N0OeLc3kvIClPKucx8dY3q/oTYMTdcOGhtDe0Yvevt3o6h1CV88udHWLDKKzewDtXRSu20Q6+9FKkGnt6EdLey9a2nrQ0tqN5tZONDZ3oL6pA42tPegaGMHw4Xtw9KEv44Fv/AEe/u4f4cQ3v4+DX3ocQ/c9ir5jD6Hz8H1oP3AvmkfuQuPQYdQP7Edd3z7UDRxAw+4jqKc07DmGhhHKnqOoGzqI2sH9qB7Yi6q+EYT69qK6b/i67EZNL6WH+2x7NdtcxbZWdQ6gim2tFmnvQ3V7P4Xrtj7UcL+mYwC1LFfD8rVdg6jrHkJtz27U9w7DU1UPi9WO27VUBXy4Z98QvvuF4/iTb3wRf/pH38Wf/It/jj/64Q/xgx/+MX7wx/8MP/iTP8X2mttyjPT9Bz/4Nn7w/cfxgz/8JsztH34XP/ij77DcDyh/gh/8Ccv+M8qfcP+H38cf/dH38Ec//AP80Nz+Dn74na/iD7/2EL754F146NAQju/pwf0HBvH1+47gB195EH/01Yfxgy8/iD947D5899F78Sff+hL+9Ntfxnceudcs/5V7D+K7XzyB7z5yD77Ba7524hC+zWf4Ls9/7b7DODHSjwO9rRjpasL+nhYcHezAffv6cd/eHhzf3YVj3L9rqAN3D3Xh3pE+PHRwCF86vg9ybS+B0O104LNYxDmFSbiZG9oRF0FCxMkZ1JsRqa+LoVUrwycBBtmXej6sThvDPCuB0UZxctslwm23rClObjstVrgIoiKybYrVBidDZrmHiEw4hEIhyP07Ozsh+xJedhPYZBJE2NtesjP5BkA9ox7cgkW72Tp03YL6xhaM7DuGgwSLAwfvwf4Dx7HvwN3Yu/9u7DHlLgzz/PDeYxjeexS7KUMjRyCya89hiAwOH8bg8EHKAQzs3o++wRH09InsxcCugxhhnXcTqB793p/g23/27/GdP/8rfP3P/jN88U//Le7/wZ/jrm/+KQ5/9Qc4+NXv4wBl31e+j5Evfx/DX/4D7H7se9j1pe+g75FvovvBr6Hz/q9QvoyuE19C192PovPow+g48iA6jj6A9qP3o/3w/Wg7eAJtB+5BO+/bvu8utLHt7SIjR9FOoGsn6LUTFNv33oX2fcfRwbIdB+9Fx6ET6D78AHqOPYxagrCdM343q9uPe52NvVhFLGx0AcMtQTx291782Q++hb/8N3+Ov/zzf4W//LN/jr/8V3/K9b/gmtt/8a/xlyJ/xv1//kP85Z9SZP3P/xh/+S/+2XY5ueZf8ho5/qc/YJnv4z/5Z5Q/+R7+4offxn/yx9/GX/zgG/hX3/ky/vSbX8S//t5X8Zd/9Dj+Ux7/t3/8LfybHzyOf/0HX8W/+u6XzTJ/9t2v4J9/61H88VcfxB99+X5z/ccEtu8SmL564iAeOTqMhw8P4bHj+3DPnm7sbqtFd50f/U3VONDdgqMD7TjY04TOKidqHRoFaA/asbejDg8cGMBX7tmPxx84iu88fBzff/QEhsnG/GRbH1eXt6K8sBYBjSAZi0ggEOBA7mdE4fvY4mVYJdcLCBw9ehQCUAJ4AlAiwqI+qkh5aY+I1Cn7fp+0yfuh7fJ4PKhl7m9wcBD3yn85VVUFeUYBLqlPEvP/8l/+Szz00ENmXbdEj+9ViXqvg+9xTCkF6YhPXXQdMhrpRPd3CAFSM0WHpn9E0VjuXSIh2LZoUNrHE3l2uUbW2vV6lWId6oO1qJQCP/igRc6rDypw/ZxZjgVlrfGPrmmQkEYo9oeLDovl3WLhMZEbjlO/Zp2fcK3z+neKBl17p2jcl+d4SzQFbUf4fEop6m5bNG7r2vXrda6vi6Ztn8cHLCwCjdd/QBHzlDL/fvQ/Sqm32qfUrdnWNI062Balbk2dSn38enbaodQ7r72xT5VSH11ZLCml36sfNJ57x0fSuBUmcyUBVuBs1ftJkQkykfc7f+d4Be+ngxIT5qJfqpC6F41z9a6P5PSkTImFiiz/fnXd6uP/pOqjbkW/0gM78q5uoCcA0g93+uD97blIPe7Ix7WfEm1b9CsiOasb9f8OcBIEk2x8ulDC5a0Enl7axFMiixt46o7cMh2IXk9vRLGazkGDaP3GLtnelqNLqSxOrUfxzCL74Y7+b5n+TVu+btdXIglkOUursx9E59va3/4ro7mcG48l8TT74OmlO35g6u4W2uLT7IeT6xEsJDPsgW297/zVdjZkLZ3hZYIszanif5hewX944xr+6o2r5vo/cPuOXPvEuvgr0ePrV/H/vTqHcTqGz2qB6F30LyIOorGb3DadA0Qc//2VWd7zTh/catv7K9r1/+3kKH45u4pcsQwPUwaid+kDEdn2MtzNEbiemN+40wdit5+C/Gf0hf/u8izOb8Yg2CPkSCnxAkCTjtgRr82C4w1B/Id93fjP9/Xg3+xqp3Tg3wxxfUduiR7+gnr817s68O/3duOvqOMf9rXArmuEo+1ekH5xW3X8i/5Wsw/+/UgXpPydPrjFNsg+EPsWOxcdH6wLQPS+3Qsw++RwXRD/yXAn/sv9PfiL6+Xv9MP1fqAd3wpd3NjnxAAAEABJREFU/Dn1+u9o49IP/2Z3G4J2604XvBOc7Ey6tXlduL+5Bo+11+NLnDEReaytDnfk1ulgR6cPt9Rib40fFk2xQ0RggpSNYHWgNoAvtGzfc6f8nT7Y1set0IPoVOTLbfW4r7kazW4HRO+4vkifNPHYPY3VtP0dX7h1978Vz/D7UIf0gTzHI621OFIXgoO2v+0JeCc46XQSL8OMJo8THT4XxX1HfLdeB53X62yhnqscNmikS/yYbqGUgk6pcdrR6pV+cGOnfMf16+6sb12ftNPOG91OsiaLqXdcX6RP3PSFBrcDUuaOzm+dzm/U5Y5tt5IU1dLmLSRI17sA2s7GnfUdDdzRwB0NfJ40cAecPk+9cbNtuXPdHQ38HmrgDjj9HnbqnUe6o4HfBw28A5zy5TJmE2n8dm4N/9fEEv7P8Tvyaengr8cXIa9rnFyPmi9r7ryAJutCpYLX1yLmeSn3abXhTr1Lpp3/dn4dc8kMxP53nFpeDlxIZfDM4gb+5o4vfKpYIDb+k6llvLiyhXSxbP5kmvTDO8ApUyrj0lYS/xcdRy742dwqfjZ7R261Dn5O8P87dsZf0+h/TcfIleWdfOkOmG8ky/6veFzOSzkpf6vbcKe+Vfyc9v1/TSzib9kPV2j3Wfkxu+1uQKFiYDSawo/ZT/8H/eH3ow9WP3f+LHr9+6kV/DWJ0E+mV5AoFOkD8r7+u2brxCmm4mlc2Eqwcyro4kxGJ6XjjnDW0nXLpJv69Fh0LKW33wAvkiltd8c2OMlXAOTNcDnvsepmP9zpg1un/x1ddnH2s0gQukh7n2LEIPZ/HZtQZJ/MJjLmYJ0qliB9tnPdnfWt64su+oLPZsFaNo9XVyPIkCDt+MI7mJPZMQqo4xT3o+31+PfDXfjP9tyRW6mD/0B9/qd7OvEHfS0YqQngxqlTU//X/9g0hb21AXyf5f4dy8t1t7Idd+rqwr8b7sQX2+pQ63ZwtL6u+Hetql123N9SA+mzOzq79Vggtv3DgRYcbQjBqiuYL/phe/ldcOJxXdMQsFkh73iINLLz7ogDt0IHos8GlwMBu9V8C1mZ/cE/eHuRPaUUHDv9wPJy3a24/506HG/1o/SDn6O2vN9Hdb/dATdsaTwhXzGSsnd097bubpUuRK9Buw0OiwbR9Q2qh3bjjmyLY0hGaodaybGPLfKVeqOCTDqJXDaDYrGAWHgdMaHOhdLHrk4uMIwyysU84rE4CvITuXLwFkmFOZ8sQyz5CdSP8tyVUhHFQhY55igq8qw30Y6yATCi+MAry2zMh5X5wArunPxADVC9YuqmvLug+IGIHJdysv5EQjuRyY4KO1TW71eXnBOpMKyU9fuV+zjHpZ4b5cZr5XghnzN9im5w46nbti0+9F73/h1wumUtIphsri9jfX0FkUgEU2PXsLIRQSKZQjqZQDyeQIHxZblcMgFM9tPZAuQ3l/O5DBLxGOS/+Mnmi+ZPVqBSRiGfxNLiEhKpJOQH7OMsEyNYJRJxxOJxJNMZyO+BF3JZJM1jCaQyORqfgQLrTCZiiCcSyBEgBWCy6bRZLhqNYHpiGhvhGORH8+X+cdYn1xYJhIVCDknuRyNR83wyHsb60hzmVsLI5EsEmVtivrdM9R9WkRikcd1JZPu9ysvxCgcY+hT1914l3uuYwbIGdhxLrn2vUrfqmLTRYBsrvJF5zw95pve676fVc2JfuUyaNhxFlLaTFLtPpZHJ5Kmj92rJ9jGDdl7KZ5FMprHz36ttn7n5vwUShEwqhRxnwm6sxbxXIYON1TVsbdH26WslDrgG9Xljuc9q+1MCJ+nyEpYXJnDxwmmcOn8RZ8dXUOG/+MYczr3+Ip586kUsR9PIJCOYvnaB+8/h9NgKEokw5qYu4/mnn8DPf/ErjC2EkcqRbRHsykT46GYUkc0VjF0+g+eefAK/fuJJvPD80/jNU8/g9TOXEM9msTI9hleefRq/feI5nLwwwbsaWGadrzz3JJ5+/mVMrESQjW3h2rnTeOX55/Dcs0/gf/of/1v8+Lev4eK1/z97/wFeR5alB4L/Dfe8w8OD9x4gQU8myfQ+y2e5ruquajdt1VrNrGY1RrPfaD9pNZpW65OZ1qyk1mjaqlx3eZu+0jANvQMJ7z0e8Lw3EfvfAJmumElmJZmVajH4DiLixo1rzj3nP+Y+EJOYmbyEp554Asf57trmFtYWZ9jek/jOt7+H86MTOH/qFfz4G3+O//jn38DU0iby5V/U8v18/VYIuGXStazV1RYr0jtkHfnHc66W3chZGptyqQTp9d1I/fdTxyIw2eOUY+UuT7lSAfHp/TR5097NU46nRk7j29/+Dr7/xLM4duxVnD01gkujS6hUq+/YT6WQRWxxCsdfuYTNaPId672XB8tT47h07hxmNzLsW+rm9tvlYhabc+fw3PMv4sTpC1hcXEM8UYD5IWHiLQInOsRCRTG+gvNnTuHV85M4eN+9aHRmMTN6GcdPX0R0bRavvvwqnn32GZw5fx7zK2t47cVncZZMHOc2epp41N7oJbidwtLqKoXdgsnwMEnvZWlmAgtrUcTzFeipJczHqijIv1eXXsWlyVmMnb8MU/PC0DXEZkbw4gsv4fj5OVQVF3wuJ0ZPnsTFc6dxeXIZ2bKGlpZWeHx+NDRGEAr5oQkTxWwcZ8+fw6VLI5iaWWJ/ObREnFhYWsJSNAV3IIKm5k74mA/S1e3F/rD8LKa3sDpzCS+evIhEKvMzw1qaGMX4pctYz5TeZMVN5Gnp56fmGY7nsTA3gdHxMaymTZv3P9PINQuq2Fidw4XzJ7BZMLnjdc1KdqEElejGMr3pOJLZkl32Xn8UMwmsTJ7B+akJnDt1DlOj07ZMvNd2bkX99NYWYuvrEO4wujs7Uetzo5pPYZNzHrs0xnXhNWV5bmaOxnYdJ489j2eefg6nzo0hTi9r6uJxPP2TH+Dp549hYjEK6R3CLGFtaRLHX3oG3/32d/Hjp57GD3/4fTz17E9xcmQKs+OXscqdx81oFKtzUxibWUeB3lCJBruQy9nRw+L4KTxPnXvt1FlMzc3j1WefxBzHOTZ2hsb++/j6d5/D6noUF0+9jCd/9AP28QLmluZxaXwK69FNpNIJjIyMYGFhFq+9/DKeff5lXJhcQjEbw+kTx/DTl17Cxck5SAiU9H54q7yfl9/5XTkskqLD5XLB4zQQj6WQzySxRU8knszB5XFBsSrYWF/F+mYcVaHD0ARK8u/OlarQ3T50tESQiG0wXMvYi2MxBCzSRc1SiWC4EIg02DstLm8EkZoAAi6LC5tAMpGCKxBGkEAjCknMTc9iPZ6H2x9GbSiI1MYaolsxCIcb4YYmyP+QPeALoDbiQTGXwPL8InJ0gTe2NrAl/7xUQcDtq0VfdyMqtND5kgl3kG2xf49T547bO3PiA39ClzyT3MLsxGWcPnMJMYYH8n5pZpxG4RxGpxewLP9Q6VYUW9F1TE5MIcE65VIWG0tT+OGPfoKTFyYxOzuNqfHzePnYMbx68jwFcwtJ8mNu4iKOnziO6aU1pLn9K9Gtylzgyuwozp4+Tgt8FuPT86hUSliYHsWZE6/hzLkRLMeyyGViGL98ESdPnsbFy2M4/coz+Omx4xgZm8TK4ixOvHIML584i4XVDSRjW5i/fAHHT57F/OomcgzFqzROma1ljF06j4v0YGeX15FJxbCRSFCONihjSeYBLVgfONN/tkPJk1w6iU3KWTpTQEV6I1aZOrCJcY49RaORiCcwPzuPNRrfyYlJrK5toliuQFFNyBQHWD+2uYHLY1OocF0ts4DV5SXMzM6hUi1jdGQUGwTBeDKG2ckxrK6uYJayOzU1hTkCTzRbRkX2KxSY5QLlfh7HXz2B0csjuMwxXJ5YhKnrCDU0wutyQJhFFLkBEFucwNLaFlMgWVQzUda9jInJaRrmRSyvLGFmegrnTp6gF3gZI6NjOHP6DGZnpjAyMYv1WBo62/xZjrz3klsEThwIXW5noA5DO3fh4I5uLFy6iLVECZrTjdpwAJ5ADZqbmxCpq4PX64Pb6UFzWxvCfg906bkUipD/6Z3b44XDMCCEgFBUGLx2uL0IRaTn0oJIbSOayNymxnqECVAOXUBRLBSZdyoRYGR/gWAAAZ8LMm8lXX+X7M/jR1NLExqbG+Hz+VDjdVMWcthYWcQiFzhHz83lcrI/F7y+IL2rZjSyj4DPC6/XS3B1MyeQo5CYBE58aA6rWkCcwDM1NcNwdA4rDIPXVpcxM3EJr5w8h5nlDeTyBfsPks6Oj2KeIJMtlFCtFAg+Kzh15izmVqJIMTeX2lqn0I/iHL3fmZkZTNIynz5+DK8dfwWnzo/RqCRgmmUUM5u4fOEcxsfGsLSygVgyj0J8HeOXR3H50iXYf89sfA4zM2MU6DGM0ztbYZ5DhvOTU9MUdhK9uQuXJ3Dp4kVMzy5gjgo4duYELlyeQTSeQZnxZZWAl42tEpzOEQTPYXRqCSVLIT5aXFoTMo9mfnAr8e49CQGTOpC3jWnRlhMhLFSZ41ldWbX5G9uMYXVlHTnmeYSqQ9U0gHUsApEr2Ii+gR4EvAbTIwsossysFpFk7qhoaejlsxI933BtPcJhPwqJVQjNwMYy14ngtBzLwOvzUBcUSL2xwWl9gfycYh6WhiKXJ/gU0dDZhc7uPnQweminPrR2tyG/Oc8x6QiE69FWa2CRY8ym49SLOa7lLNeiirmJMWzFEsjQK9tkbnllZQVxGnEvjXZLQy0EYBPex6G8j3ff5VUOTSgIhhvQNziMfft2oSdsoqQG0dnbi1072rk7UIVKj2fPwSPYM9gPD4VcqA54vU6UMxsYPX8KTzx3Bm3dw2isayRgqdDo6dQTTOp4XxsIIEhX2cPFiQRdBJggPP5a1Ab8UKslXDz5Cs5cnEDB24yHHn0Ye7uDWJsdwTkiff3QLvT1dKIhEoSb25gOXUdPkxdr86sUmjy8QR+9OI11emxQCoeDqKnxA6oLdQTFrvZ21PJ+beYcrXYGufKHwVbLMVBJ81vchFjFNPNqPj2NqdllzC9v0b2XFtmBegK516hgfnyEuboTiHT0UgG8cDic8HG9Bod24OCBHfREa1ATacbBe+5Dj79s5/GOvXoaZy9M0DIKXJbe0OIqKsUMsuuzuLSQQtfgHtxxcB98moXZ0fNYzGhoHdyJXYPNGOd6PP/Caygatdhx8G4cPbAbrR1duOPQLtR4FMToUbce+AgO9ERQjG/gwsgEvYI4OnbuQ0tTA3xOFVLahaJDN1TE19ewSK8jbSpQhICqCPAEgQ/HYVkCHm8N9h06inuP7kNbfRAqd+BMS+V4q9wk2sAyUwSJdB61PTuwZ+8OCBqIsbEZLGxWUFffjObWRgRDPtYXqHBaFpPlThrrmsZGNNQ3IhKuQ6M81wTh9znQvWMYjvwa244hpwexqyMEl0ODyfdMJhgttuHUFXgZVbQx1Bzsb4dOvjncHnpOLjhURvqinHoAABAASURBVC70Ti0yUlG2+aqoKvRAPbpbapBcW6MBWkDXzmGEAx44dCdqapvQNzSIkM9FY9+Geuqm1+lgT+//o7z/Jt6pBR2dPUNobe1E0B/C3nsexa6hXgzt2odDdz2Cjz36CHZ11qGpsRXDBw7j8c99DA/fudf2YGqbOnH4gY/h137tyzg63Imw3wWoOpwEn6E9w+gbGEZPazs6WxrRNLgbO3qb0N7RicaWHnTUNUB31eHQPQ/hs59/HI/edwgehpZ9e47gI4//Ej73qU/gjqEO1FMpuzrb0RgJEtRCOPTop/GRR+7Hgw8+hPsfexyf/+xn8JF7j3LM/ejuaUVfXwt0XyN2DHAOXJyhvUfx27/2RQy01sJDb+2duPBBly/S64inymju3YVDBJl8fBVl8q6RwtjuSuHS2dcYJsVQEQYVumS768lMjpsG2x5IJZtELJ5ECQo8wRBD3TA8DhVSWA1NhcfjguGrw579u9Ha0gBFKAAtvqBxyXAXVu7Gls0Kl8ugspWRpQeWTGUB3YDToaNMjzbF3asMQ0KFnkUqSXAvFmHRY8hykyKezHIX14TD5Uaoto7yUQOPm21ZJcSji/jB936CueVN5BleV9lnRSbDmQgv877C3V/Tkir4QXP9Z/tz+UOob2lHG/OYHpeDgBBEHWW2d3AIu3Y0Y4F50w16hJGWNhiZNczOLZPnGhpbW9DW2kzeRuByehGuqUVPVyscBAyhuhAO16GJ0YZBfnZ2tyMY9MPvD9KItiPgccNnGMybhhCsjUDB9uELhdDU2Yv+4YN45MG7EAr6IP+ggMPlR0NjB+pCQTSz35DfhwzD61DXXoScRe5IT+L8fBZ79u1HX38Xevo70dXXjVbWvefBB6iDDXAxNQMajGBdC1rpMYV8zu1Ob8JP5Sa08bNNkJGg0DpdHjgcTugUXi/DOC+Z5/F44QuEEK4JEa0NOAwHPExG10bCCAW88Ne2ord3ELt39EP+0T6/18X3Fcj2FE2Hx+uB2+3hwjnhkl4P2/Nw8Z1OFxz0rGSINnBgLwb6u9FOwajh4qlEf5fXT5SPMAwMw+9xwmB9px226VDZro9CUMNFCnEhg7yOcHHlux6O2cV6brcDimpQUVzwyD+W6A2gsb4ObqcBldYHH4rDRImgU9vcjoNHjkL+rcDBjka4RAkJ5mXK0Mj7IBpau7D3jjsIxEdhlLMoMmlaNnXOy4++9giSm5tQNDci9U2oIa/Cja1ooXDvHN5FxRqgdyK4Dj4YDvJEd8EdasFQVz1SDCc3qXB1LZ3o7h1AT70LRQLOxlYO/bv34SC9qqBRRnR5FovRNOQfWRXcuXIxvxhpbEZlbQxrmSpzifXopxI0UHGDHsO27kIo0NhXTSgAJ8+N9B56ersgvYeGUBgNzQ1c3xBcuoIPw+GlDDV2dqGtoQaGoUPeNzBt0dXdgcHh/di//w4cPXIA+/cMIuAPYmBoJ+44tB97dw3CnltfM9eqhjrQjJ0M4QwhuCYu+76zrd3WgaHhATQQqGrD9QSMDmwxV7SSLNOo1KGnrQkCsClU34hmjqWJPBvYc4jrcAi76Si0NdehtqkXbZEQGppa0MEo565Dw7xuRT+vDxy6A/IPZXbV1SAQbNgu2zsMv8uJ+tYe7D5wAEfu2Itd1LXa+ha7z/qQHzfrUG5WQzerHac/gkYmqZvJsPfQ5utVdVqU9r4uCm2AQvyhm97r47xVF/7aRrR39qC/pxP1jZ3YMdCH5voIvF4/Gjv6McCwundgEMN79+LwHQcpUA2QGxYCOpWhFnv270EkyLoNzfY6hFwG6tv70d7Vg8GdDNH27kc3lawhUgM33XdFM+D012HHjkE01NejoaERff1DaGpuZV8daKZChGvrMTTYi4HBHejpaEZdiMaF3mwrw5lOegkd7R32mNvq/Khv6UAb2+/qaiMgdsHv0KAp5JbQ4PHVYHj/QQxRkffu2omd7LOpsQ3tDQ1o7+5EY0s9vIZiKyTf+IV+HG4vAjVhhPxuaKoCGTr5QyHU1AQRaerA4I5hDNMAd7SR/94Aunp6YBtURgN+vw+RuhCcLg+kV9TYEIFGcBKKYd+Ha2poiB1obK7nvQ8+rm0oXMvduCy8dW1oa+9EW23g9fl7/AGOpQZejwshejjd3b3oamtGpMYPD3edQ143vP4gx9WK4Z39BEsfGhnxDOzYhR1ct6CTa2B4UUeZaOd6GTQUhtuPFkYr/YwkOuhB+7ihFOHcfB4nbtah3KyG3tyORXe9VCpw56FsJwLf/Ox614qqQdd1GJp2varXeC4gFAUGlUZVxXsQUhkKmCgyCS+//yPvrtH4OxZZDCVsYo33+i5fuUkfwXZUNNADaWyog5vsEyyKNLWih2Hw3n134K677sIQE54tVIAQQ6aaUC2G9+xCfa0fDl3A7QuiZ89hhoPDGOjrQX04Aj/BqbalC3UEowitdCsB5b6776S1bENNwM0+BVQahMaunTh85724984jGOrpgM51bGZYf+jue3EnPYSmkBMOZxBDuw/gnruPYu9AJxWlFQcP7sXOwT40MwQ6/MAjeOieO9BJkPH5/Wigh+Bz6tCkZ0qFcHr86Nl1AEfuuhP7mcfs7mhHONyARnq5TS1NqK0Lw62rEIITx39dh6o5EG7qwV1334XhoR54Hf/l80C5FUtYZlJtcWaU280b2EyXbkUX122zWi7DZD7iuhXtChJSSpgZncTK0joqdtmN/6gyNKmQbvyN2zVvc+DmckBRVXpBIXjdLji0W6LWN3fAN9DaTZ2FWc4hujKHk68ex7Hjp7G4EUcyGYf8Dsyrr76KhbUYcsUqMokYJs6ftrej5xaXEUskkc4VUMqmkGECNZWMYXV5HmdPncTFsQmMjFwgXcLk/Aaq3HVIb61iauwyRrj1nC1ZyGcTWJgew7lz53BhYg45JnVfefZJ/OjHT+L45WlEudV58eJ5jE7OIprIAPR0YBaxMj+FC+cvYGRsHiXupKzPz+LcqdN45cQ5TC5EUSxVmEdZw/ToBZw+cw7RTAHpVALpZAppXsvvZCVjMZw7+RJ++IPv4ocvnEciWwKHeAOsv13lF8GB/yL6tKpAKYH5uUnMzM0wXxjHZiJrb+Hb4+dzs5xHNLqJXC5vFwkhoCgqSfxcnuPm6hxmqUNrqcr2d6Pwiz+UmzIEqezM2q8uzWFibAwLKxtYXd1AKraBZWb/Ry+NYX1tBaPjM5BfEJuenra/b7EZT2FlYRqz89w+JZDlo0tYX17C9PgYxkZHMD63gFPHXyUwXcboxDRGL13CGreQL56/iHOnT+HypYu4ODqNydGLGJuaxiXWmbh0HrPLK5iWXxqbW8TKyiounz3O57PYSKTsnSB7zgIEwjjmJsdw7uxpzBA4E4lNxJjUXSBgjo5cwuzMDEYvj2N8fBIrywsYJVBOjl7GLHfEltfjkCC5wO30uZkpzM1PY2E9QQEyIf0wu4+/5T/MagUlesn5UhXVUhbpdAbZXPGmz9oq5ZCIUpaWVm9627eyQYu7luVC2tYB+V2vyakpys4MLtGobtJIyggjl9rC+OXLmF+J0kAXaWjTWJoZx0XK5KXxCSxSlhOxOOKpvK1PC3PTmJqewVY8jvVolMY/iU3qxNT4KC6NTiHBnVf5S+mJzTVcHh3F6maKAJaF/ALtBNubnl1mPwXuzoKRRQn55AYmJ8Zx7vx5TLDdNDdHtuhgTLK9+QXWzRbt78QViwXIL41GN6I02iUk00nEtzapv/MYp6MwObuEDB2Mmyn7Nwec5Apzq3duZhbzFCAPdyoCTL5V0htYml/A3FoKEe7GLc/NY5SeygQ9mLWsghATr4XkGpYW57EkmbixhNWlRUyTSUura7DcXqxR8dPpPAqlEjZXpzFP7+bkmQuY4EJHN1dxeXzKBsSNdBHFqoV8dBbTK2v0hAQCPi93BFXE1paQTGVQoNcmvzAr80PFfI4eVg6x9RXMT41gjF5ZjqGgnzuGPpeO2PwYLl04jwtjC9ji1ryXib6pS5cxfmkEM3NLWN9IIL25hKWVLeSonF72VROugU6XmrgnOfKBkPwmcjadwMb6Ose0QWu6gQ0KbTSWQIHb9lkKTInzkoqQJg8qdOvs+Rc4dyr86to6Ety+lxZY1s9ROCulIkrc3i+SSoUsNjbW6d2mkWdOrsj3ouwruhVjn8tY4Hpcmlywv20ejcaoLGn7V4lWV1exsRlHNl9EuVykYG9hbW0Vm/HkdhlzklsbcqxbVJY8vU0T1XIBedaX/5NFLpehouVR5ljyqRgWpycxcu4ClldWEEumqSBllKXCbG1gPbqFHMcmx5ym0spvXF/tW9rND2QhrtGJnE96cwEXL47g7JnTOHv2DE6dOY9zZ85glnoiDe3izBheO34Cp85dxuzCElYo/5fo5V84dxHzy+uIxdNIcy1j3EGdm5ogEIximnqUSMSxHk/QCVimIZ7AWeqE/Kb2HMFsZXkR02MXcPzkSZwnYC0sLGB2ahwnT53DxOyKDSIwqyhkU5gfv4jL8hvjkzPbX7ZMbtHYj+DyxXMYm5y0x7k4O0ser2GcTsNFrsEGx7KwMI/p8XHbYTh/8SJOnz6H1WgchTK9vmvw4ucpuongVEQqX4KDOyp33bkfwwMddE1zyBRMeBp6cPjI3ah1qUhG15EuWmgbPoQd/V2olbsZ1GZbYYppW3Armhu1rd244867sJNJzz3Du7F79060N7qRoqBuxtKwNBci3NULhbyA04dWJl8PcKdpsC2IEt1euTMid3CG9+zGI48+jCYCTo4KtRlLcV3KiHLbdW5uBYlUDk6tghTdY0s40dHZjf27+tHiAVYXFpGpOtHQvRt7mch1UlHz+QJKJnhYKBEUSpYCtz+MVu6Q9PX2wO3QIPO3rPCBfPLpKGbHzuLZJ36CJ596FvKXoJ/56fP46StnsL6yiNm5VcQpxGnybfTSJHLFEkzyZ3NlAceffwrf+9FPcPrCDBZoJdfWFrCwyTWgx7vJkCFKKxlbncHTTz6J186NYmFtAxtrc3juiSfw/LETePGnT+EH3/4a/tNf/A3OXZrGZiyJHHmyPj+BH3zve3jypVMU7nUC0ybOnjzGMPuHeOH4Bftb6vGtFbz0zNN49vlj9JAXUayUkE+sY3Fpi97zHMczhbMTS0hvrVMBVzE/M4nLp1/Gt777Hbx6fhzrXMdEdBWnjz2NJ595BbNU5K3NDYyePo4ff+/7eOaFE5hd2qAXezNt+Xtb0lI2jfXJc7gwu841WEdsYxXnJjZgVLYgowWZ6njtxZcwvR7DqROv4NWXnseJsyOYWC8gUh+A4XBwk6ZKcEpiZewiXjs1gnjeRD137zxaCZuZNGYmRzE1OYeVJCAyy7jMFMhzz72IV469gjXy45VjL+HYS8dwdmQMi9Ek81J+OAwDolpAPLqMp545Bsvh5E5tENVsBouXz+DMxBosxaTxjuK1E6/hIkHoPNt94fm+NguMAAAQAElEQVTnKAtP2F7WJUYvp06cwAwBVerr2qVTGJ9ZxkaygJt13DxwUrzobK6DWojjr7/6bZy4vAo/t7J7WsNAdBR/+Rd/hhhc6N2zH12NAcy+/H18/6ljSFedELSil156At9/dRQ5KPDTo3I5nUC1DN3jgVA5TJpAw+VDQ9cgDu0bQkt9GBVLRUN9A0LconXqOgRUKA4v/N4w/G6BdYaUL/z0NYyMzyFKIc/msrTERBa2hWKWYUgKuaoCZ7AJ4ZoQ/D4d4yPn8aOfPI/xrAv777wTAw061i6/hO/+4AcQjd0Y3LsTDiRw4thT+MlrE6gKA5GAD6XEFl598QXEMkWOCx/YsU6vc56WNK35Ud2ax1YOyDJXJlLzmFpYo7W7zLDhIsbGxnGJVrNCLyq+NE1rO4vFlIaBZg+WGUpfovWcnZ3E5GocGYJTlLw7f/okfvrss1hLJnGB16+++CLOXBjF7FoCLl8IEe6SNTY2oLO3G/UuBeXUJr3YEZy/PIb6/p0wyptYnDwP6eleHJ1HE3cJs4k1XDpzcjtcJnhoXNOA1w+daQGrlMTE5EWcOXkcrx17FS++dAKnaJFnljeRoMw7vCFubfdgdWYO508cw0kC0cvn5rA6e4EKc4a5wjOYnmE/PQNIRxcwR74sJ8of2Fq8vSNTCFRpRJu5wznQ34+hri70dQ9g754+BH0qlT+DZLYIF+fV1tmFoEeHKiwEm3qxa3gIDbU+7lSalNkyMvEtFOFGXX0Letua4XNp3AkvM32qozbSgl17acD7O6Ay1I4xhytzsfI3NFpp3HfuO8Ad2L0YavFiZmwKG4k0iqxXoUebsQz09/RhoLMFfpdAjB6ZHmpG1+AONDbXQ1Gq3D1txPTFaahyLp3tOHfiVVS99YjUN3I+7di7dxfauJtrMW9bpOy9nQ8/773y8774lvcE74SGpjYqL70c+R2b/QcPYYgLIr+LsouDb+/oxN7hPgxy27h/oJ8AswOtjbVobu9B/+BOHNwzbP9aw9DQIHbweW9HB8IuJ8FgH1pbm9BYX4eu3p18pxH7Dh7A/gMH0N/dheb6GvT1DaKDbTWSQS09ezDY3oade/djcHgHOpsiCEWaMLBrL+T3SlobghDc5g4QaHbt3Wtvvd5x+C7sbG3E8L59fGcnBvt7sf+OQ+jt68Pw7h02dXV3c/z9LBvC0OAQDuwbxvDBo9g50IbegSEMDO3Gru5GOOVWNj64o0whE7R8dW2dqPV6UVPTgLraMCJ+DVVnAAFnFWvMl03Mr6O+rQ06QbyQSdJDLUC4Q+hsb4RDV1AuFCDDqXQmiwSBPBbbQpTue5QhXZkA7HS5UROuRVNTC7qbg8ik40gXyjA8AYQjtRRsHVYlj2QiQS+0gMbOToS8Ksr5JOLpHISnBt3dPfAYQNUqwxNpRndbHYrpGDY3YzQSOnRvGMXYIhaZz9timO6rRnFmbBFlGqxQbYSecjOGBgegMSRJMt8R3dxCIlOCx+uB26VDWILK5MHAAJXfqaHEUC8t/7sd/GIOKWe620/DF0QoGEKQVFsTgM8fgNsbQGNLK3nSBSdzUy7yV9431wVRic/T05mmkbFYz2tTXXsXmmoMJJj6GCHAxPOAz+2G3xeEPxBAmAbd7/fDF6xFO734boII2YwA+3Q5DDtaKDI/WKDnLDeVoDoIigF0NfgxNTGKOea8FE8IHVy3oJLG3MQE1jcyqG/qooyEoRoCdc2t6Onrh8Fd8BrqY21dHUIB9u/3IRgOw+NyQFPFTWP2zQEn+iwg+cMN6OrfgUMH9+GOg3vQ1tSIpuYW9O3cgwMHDmJHbxsa6sKo5yQPHL4Duwe77ecd3X04dPgwQ7+j6OnqRFtLC5rq6+F3OtBGVK+rj6C2poZ1O1DjcRPQOtEzMIjezg5Egl40s496LnotF6iupRutBKn2nkH0D+3Ezv5OtHBhBwlOAwNdaIz4oRCcfJF2DO4cxgGOdeeOIbSFg+jo7ceOPXtwcP9u7Ns1iJqaEFo6ujC0ez/2Ecj6OxpQW9uAzu5+jlWO9w50t9ejqaUNXX1DOLCrFz4qxU1cH1zvMFweBGojaCKv6+oa0VhXTx5HIL9x762pR2cDhb1UIEAUIOcvXXoHc3ket4tKnkd0K2lvEri8PnidLuTW5jDDfEiKsasvVIPGxkYYqo5QuA71DY0EPiqZ34EsQ4CqosHB/i16obmKRQF2UhmCCPq8SG9GUawoMOgZ1YRrUNvYzHfrEA75EQh44aWChgIeOwGcYiKdPjJ0Ty38qgnN4eOc6jHY5kO6qFD5gmhuqqelbkADlSJEZQgEOA6Ory7o5nO2T/mIkA/hcD0aG2pRxxynx+2EENb1WHjLnuuGC6G6VrTVBVFD/oXqG9DWXAOHtxYNkUb09Q9i5569GGhvQlsTn3V0o5My3VLjRK5iQH6Hq7WtFQ00zr07d9AQdsJPdE/nSjA1Pzop9+0EoYbGCGoCLnjCTWinE7Br9y7s3rMH7bJNej9eGnldd5CnDQTDVgS9LmiaA95gHdMVOwB6PA63H62dA5SRAfS2hKFaClzOAHq7e2l86rFj104M7RxCf98A9tOId7U2oIXGLhypg8twoJl62kK+B9wGbtah3KyGrraj6wY8Ph89CO3Kr3UoZIQBv9/Pswp5SHDQnR6ivgeGznp8x+n2wOOkW6soFCjxrgRaUqfTxTZ9kFZB4TuyXb6E14l1dC6I2+OFm4rn93nhYKyNNx0G23DT+jgNja8J+4lBL8Tt4bg0wM4dCRWyzOv1vF5H42K4OF63Q4dqVwLnpsFN4NRUhfXwgR0eXwjhmgiCLgNBgkcNc3AB8tobbEDI60aAY3ITjHw+D5pqPRyngpqmDjQ11cGRW8aLx05B7jxKQW3i++b6FGY3clB8YezYvQeHj9yFiMcBr9cLGXLkkjGspcvwst/W1g7UEcCrsTVs5BW4a5roGQ9C/urE6CsvYjkhEKzvxI6+bjTRYOiKirr6JkRCQZSSUawzP+EMhBEMBeDWBPmmoaW5Df3M3Q1ID3toCIP0XltonCTYhGtr7BxSfUMEvQM7sHvXHuwfbKYSOeBy+xCpi6CBqQX5e3q1nEt9XS38Tg2/qMOgjNe19mOI3mkLPdvWrh4MD7YhWNeFntYWdLa20vgO4ZHHHsSRA8NobmpCU0cvHvzY4/jYJx7HfXccxPBAL1q7O9DV0YydB47i7nsfwN007C0t7djZ00uPfQCdPW1oaQihtmMQO/o60Uf+9dCTf/iBO7GHed3W1jZ09e3A3Xfdi4fu2Y/mSBCaEHBzDfv234tHH/kIPvmRx3D00H7URyI4cNeDeJhjuP+uOzDQVgvF1YAH7n8I+xlqdna04qFPfx79lJ9u9tNMMKyhbvTvP4i+rmaEfU7crEO5WQ3dbucXw4HahjZawwF01gXQtWsf+rpb0c2wtrm9D22uNI6fOotU1YGeoT1wcIiCpOhOtFNYP/H5L+BLv/QJ9DO88nt8VJRh/PJv/jZ+4zd/HQ/eechup7F7Bz796U/hsfsPYeeOAXQP7sHjn3wcH3/wKIYJHrv2HMSXvvx5HDlyEIMD3ban2b3jAH7tN34DX/rMY9i7cwBN3Li4Y/cgXOyjp6cfe5h3HGAo/8mPfxyf/uiD2EOP1qkDgkam59C9OHrnYRwY3onWnn14/KNH0UIlrqO33T/UBwEn9h7Yhe6eLrS0d+OuRx/HRz72MQz395EP7ehjPw5FR//OXRiiYtb7DXyoDyGg0Ng5mPzWVBXgDAUUOHQVyhXDhzcdmq7TWBo0FG8qvMalUBTobNNh6NDpAOiGAdkHrnHohgHV7vuNh7qm0pDJ8bxR9kFfKR90h1f7s5iUrjI5W61W6VXemOst35FJN5nUle/JtmRZtVJBhWTH0rLwlpAco2X3U5Fjlre3pJ/31qiq6RQ+A1KYdHp9hhRECrBKr1HXDbrbw9hHN39nZyPFHtskFOiGg6FVEOHGTuzdM4D2tga7zEevS3q5bpcTOtvR2I70muS99Dz1t9w7KPBO+Hw+OJ1OGIYcC4njkG34aFEdDoNCrsHJs0KFMYxtJdHZjoceqsfthsPQoVBJhRDQ6c26XC7Wd9jj8Xpc0OQ4NI3tGxAcu8Mpn+ksN+B0eyDbMVhHJxnsRwgBg4opx6MpAh/mQwgBIcTr8we274XYPuNthxDb5TxB0tsev34rhKynsI48b5NCXgghXq8jL4QQr9eR94AASEIICCHwizyUX1TnElBWZuewuhZDOn+DOyqWCauQwsrCgv3lymQ2i1S+gtTGCtZX17CVzLxlOhYTjfJ7OusbmygSCN8/nlSZXJ7DGpPEuepbuvrQ3QgqsWp40E5PpbOjDbUB98+OUahQHX40MZ9TE/L97PM3lQghIMRb6U2P3+PlzWoHbxkT/pYc0uBapsWdOAv5XBax2CayzOlVb0CAr773dlZYzCvJ/6wvV8gjFY8jHksglSm8pZrdL50GeX7Lg1/QjfKe+337C3Iy3D1Jx2PYWF8j2KxhfX0dqyvL2CQDkqk0k6dZyC9Iyv/nO5vNwf6LKgSLhUuXcHlkHJMzi9iIbqFcqULWiXMx5E5MOleEZGg6lUQ0uomtrRhK2Tjmp6YwPnoJ49MTuDi5jJWZCUyOjmKUuxjyS4WZfAkV+WXDagn5TAJzs4tIp5PcSdqy/0vU1dV1yLbtOgS8CrdU49F1+9lWPIlcoYRyLgP5ZcMY79OZDFKJTayuLuPihbOYnptDMpdHLMq5Evgy2TzkLzqnWWdtbQPy/0cqV8y3c+oDvReKCtVwI1QTomfhumbfQhAkWM+gt8VLSO9Tyr+ka75wCwqlItj0lrYtWzEpWjy/5cHf+hvLlscCjeAq5T2JjY01yu845rmDGU9lUSpXYFHfquUCZTqNgtx9s4HMhFkpUGY3sBGNcze2xHoVZDJpSPkslkqoFHP2N8vXaNyXF1axsZVBpZTnzmsGBe5sFvI5RFdXsR5N2DrAZn+h/Fbed+9kpsndmguvPo8ffPtb+Po3/hrf5vkbf/WXeOqFV3Dy3AgmxsaxkTUJIqMYn5zC3HoK9iIUEjj36nP4zt/8Nb7/4+cQoye0OnMZLz/3JH74xNO4OLOBfHYLI2dO4Ec/egpPvXQaW4UqUC1icewMfvztr+Ev/vpHmFlcw8TFs3j2h9/BN/7mu7g0v4FMoQJwbBUyPRHNIbY2g1OvPIdvfv3r+Mo3voULsxu218UVRXprDS898V389Ve+imdfPo255Shi05fxw299G8+/fAYjl0dx7pUn8dWvfgWvnJvgDlcambVFPP/jb+I7338SlybnsbmxipHjT+Kvv/U9nLo0x7mU3zdrP7AGrCrkN78zcgfuA+v0dkfX4oBVKSK9uUhZ/Bqeff4ELo9PYnryAl746cs4c2kSG7EURbaIbGwZly5e4GbG5vb/m26WUc6u4ic/+D515xjGF7ZgljIYGxnB2NQ8orEkAXFLsQAAEABJREFUqrxfIPgszS/QEEexmUghvbGES5fGsLy6gaW5GfzkW1/Bt394jDq1hV+wfcX7BieLTKkW4phbiaGW2/+tLY2IJ9PYc/gg1GIVSXpRyXQUo2dPYWRsEolM3s4VWFyZklVBc+9O7BgcQMTI4sTxE3jmuZcxt7CIRHILx156ARupMus7UM6nMDU1itm1JMqWjkC4Dh3c+j9y5x1orPWitrkdPdzBGW4L4tKFcbrCSWJTFeViHrGNJFYWF5CsGgg1d+BApwdTo6yzFUeaO00LBKK5Yi32HtmHoFshGJ7DxPQkSs46NIQcUMppTK9X8PAjj2GwpwP5rRWcPXUcZ+ZTSKxNY2Z8DOdGJrCwvoFw9zBaGCYF3Bpn+OH8lNObWJ6bwAV6mzJ/ZlVzWJgfx6nzZ7Eay9tfLZDrU2Uer0hrWixVUGVYcK3ZmMy/lYsFVGkI5DuyjkWXx6yUkc+zLXrIV8tkuSR5f5VWFuewuLyKZLYMs1yy30nFo5Dfbp+YWsA4vevxiUXbyv+iLfnVMd/ac5XRQo4GcAMphmDFUhHFVAKx+AbGzr6Gi2dO4hQ3OZ5+4kmcHzmN5196lbI3Tv5bsEpZxBIxpHJJxDZXcOzpn2ByfpHe/jmcP3sa04wYEtk0TNWAMIv2f0734yef5bPXcPLUSZy9eJm6m0Qizz5l5HFrJ3rd1pXr1rheBQqiRUFUOOFIbRgRbhlrTg93UtrgFCo8DheCAS/WRo9jOV6CZrhQ63dC8B8sB7eWm9HS3ACfIbggCTInhVJVwOkJIBQMYGniMhYXl1meQZ7hVTZbshFd0w24XW7IpKeqqghyO725pQX1IS9DsBRKdGMBE1J5ivSeilQSzeNHuKEBzTVu5Bgqyt/FkkokFTBfZp8uB0AvIsN+ijQbYW5H19b4oKHCMLDE7XM/HA4d0qXOptOQuTK31wef3815aaiqTjRx2zYU8MHQ3j9rr8f6n/d5pZhBnN7i0soaNyMYfjJRmkpEMXXpDF548QX89OVTtvcYZ25i6tIFvPTCy7g4chGj4xOYmlmAWcljamISkxPjGBu7jJdefJW7giNY20ygTAQxq2Xkk1FMXL6AEyfP4MLYLIosL2eimJ2ZxezCMnLZBEYuXMT80jLWNzewODeN1449b//vD7NzS9iKRrG5PIMTx56h93oCYzOrlIufd8b/5bwnFBWa041AqBZtLXWoCwfh8YUwuG8v2mpdKKXIV3pTo0xhMAuCQr6AfC4Hi3G5xs0EP99rbggjQCM7M7XEjY5W+z0zt4n55TUUaEgs9lEp5LC5Mo/z4/Mo0SgUqcOFikAgGEF7bzeCQd91dwRvNVdvggYJCMVAXV09asIh1NTUoKGxCX5/gBP02+VhMqy0tQhTD1CRQwh6dL6jcLeoFrXhGlIQgVAYkrHtTN7WhGuZJwmivb0dlUwMyWQCVUVHmOVe7iI5ucMTCAThc7uQjUVRMHX4giH2FYYvEIL8cp/Mo4DgqHFXyh/wwOMPQn4ZUAKozx9CDcsMXYVBIJWCEHaUsbm2CToJtgdYE46guSkCfzAIuVsVdKsEyUWUmJUM1tahSX4nJeThuCOojdSivj6CcKQZ9TVBuBw6FCHwYT2sagUlWuWcFGrp7jB5XpVeEpOv2UyS3ooEjRVEmW9bmZ/B+VOv4eLoGManZjA3Pc2c4ipmZ2cxRuC6QIt8+vwlHD9+EvOrUeTKJky2n0/HsbQwgzPyF10vTiBHvlUJastLS5iemuaGxhKmpmexRUufZt31tSWMEgDnCVwJhiAFhvjZVJw5lFVspTLIlquQQ/2w8vRmjUuoGsHJi7oaP9wGr2mEvTV16B/eja6WCMtUlIhKutyZdPmpY0H4uOspCDiq04cavw8+pwNS/lS25eL7LtmOqtAQWTYPhaBscs1BknWcNLDeYA1C1K9a5ihdTg2Kwjo3a1I/ZzvvH5wUToRMauvqQA29lzCVeqivhwrqQkt7I+rqwlAsFYruQWNjiw1actqqpqGxuxORSAChmiDq2roxOLgT995zJ/pZ7iJDXW4nOvsG2E4r2tn+8N79aKeX1drehq6+PnTSU3IwpLTcNQjQa6urrYGvtgk7BjoQ8LkhVAMufwi9Qx1oaelEc20t6kJBuGrb0N/XiSA9HDctRUvPEHa1OrG1FoPu9GJ47060d3SiIeyFy1eL+sY27OiM0FOYguEOom/HPhw8dAhHd3XAz61uXXMgFKpFV2cXatwqdAUf6kMIQeFToagq7IO7mormQn17Hz7++KfQ5q0iR09qM5GB/EKjasYYYlgoEnjk3zE7fvIcvVcTce6Syv8Sp2K4kNpcwmY8hTRDeZPtZQkulqIgy7zGJi12zhTQvGE4VL7HfN0Iw2DFFYKGEsOYIqqqg0BfgyCNjIsMtGjN5a/NdHQPYf+hA+jtaYNTxX8Fh0Jg0RDQSzQAC1jaSMFFz0kn/wR55As3oJs6cWjfMDTDiVCkzjaOOiMRIVxwIY/oxgaWN7MYGGijJ3oap8bXUdDC6O9ph8/tgdNpIBipR2f/Dty5pw8ut5+8j6ClqQFBFzB14Rw2uNFTYnoXv8BDed99KyokYrcTUGo44bpIA3bKP/Xk8qC1qxWqksPU2HmsKw3o7mpCfdhjdynBqbm7C/UNNQSoCBrautHTFEJtUwf2HDyMxx68GwcGO9BC4Tx69334+KMP4q4DuyA9lJa2FjQQbLqYr/r0449h795d6GhtRJgAFahvxs6BDgT9HgiCkydQgz6209zahVbmxBoYdnrrOzDY12l7WIAC+YuXu44+iE9+9tO46+AutERCCLL9loYIvG4HfDX12HHoAXz+c7+ER+67C93tLQgx53Xg7kfx8KOPYMdgDxrr6ujp9aLWa8DQ7Cl+aH9YzA9VCSAVekuMY/kxoUov0u2CTmDQDQOptXmMnT+FExenkS1agO5DbSgAHz3MJ545AXdtAzp6O1FDgK+WLHQO7Yf8lQZGzEglN/DsU8x3cJdU7nzSaG/zQnWjMeyEmY/h1NlxdPX3wOPQoCg6PKF6NNP7nJsawcjEFFYTOegET1FKY2F2BsvL6wwZ8V/BoRAsQnjwU5/H/XcfweH9+7Fnzx3o8An0Dh/C8P6DOHBwDw7e/xiO7NuD3rYmBH0u8kUBVA+OPvgoHrj/HuwdGsDOow/jvnvvw0c/+hjuuucedLT24ejeA9hLsN9FXTp4YA/u+8jHcMehg+htb0V7Vzf2PfhJfO5j92OgrQ7OD0aOOfZrfzijaz+40VIhBISiwqBAa/SGJDmlW3mlzBsMo52eyWMfeQjtjWG4DBXyEEJAdxjQr7yjGwYcugpNN7g4bvi8Hrjkc1oHj8cLv88LDz0pndveuqFDZz3D4USAbqzL5YRBN1f2rWo6nA4DKjVCCAWKqsHhZD+sL/uSpGrsy66jAhyHrOOUfQQC7MMFXVOhyvrsS1UU2G26vQjwuc/jgcPQWabB5fHBK7+A6HDwHY08cEBTBRS2iQ/xoXtCqG/qRG9XF/mkAqoTdfWt6O7ogouA0NE7iIGhIfR1t6OttQktvbswQOMj/5RWK43FkUN7bQ92YGgYe3bzOuyG1+O2+aIpKpxOP/oHdxCw63nug/zl6YAubL6EG5rRP7yHBmUfWiJBtLb3oplGw69VuP1dRqixA130DHp6e9Da0Ymh4Z2o9zugW0V6a/jQHBV6dllu2qTia8gQjHPcZChm4ygX0tyyz5IybyNZ9g7ERHa1yGeFDMq5NMr5LAyHTtBRaQxMqNU8rHyc/KvS87QIGiTKfEtTHZpq3fDoVVTKfL+co6F1ozbsQ21Ap04oaIj4UOMsQmSWkFiZQHFzBoWtWeR5zm/OophchbuagJpZRGFtDMm1WSC9iI2p05g49SwuH38K4yefxeTpn2L89PO4dOI5nH31WZx++Wmce/UZjJ1+AQsjr2J97CQ2Jk4jOnUGsdnzSC2NILN8CYn5C1jhs7ETP8Xxp7+LyQunkNyK4kYO5UYqvZ86Lk8Aja2d2Envwu9xgrr7fpq7/e4NcsCSGxUkmUuqMtl5laRSCd2NmkgDOlqawUQELEtDmJ5gW3MrnIpAS2c3Onv6MSD/94WDtLS01gNdzaiviyDS3IW777qDOZEQapljk7/ovXf3IHo6WhDwuri+ClzuAAZ2H8SuXXuwf/8eDA12w82FVwjaTl8tOgl+0mr7XA7UNbSisaER9TUB1Le0Y3h4GAMD/QStNjS1NKGNdYfo5TZHgqC9ucHZ3/pq1UoJWSanMwSnfGoTJe6QbQMTQckGKJ6LBCoJONyAqMhrUpkkNyQkVWU565b5biEdQya+gXh0GfK/zF1dnkV0dRbry1NY5k7q8sIE5H+BnYgu2SF3OZeCoVZhKBUoZh4V9lNhW3KzQrEKUEmVUobrUYJV2EJ2YxqbCxcRnTuPzXmSPEsikKRXx5BavIDN6TNYHT+JtalTmL3wEkaPP42LL/8YI6/8mNdP2TTy2lM4e+wJnHj+xzad4/XEqZ9i6eIrWL0sQeo4NqdOIjF7FqmF86Rz9v3suRdx+tnvYnrkJJLME9/ICt1ycNLo0TicTujsSRE3MqQbq2NR8STdWO2/vbUkD95OplmlJS1ydzOBrdUFrM1PY2VuEsszE1icHsfqwjxStF5mLo7ExhJSFBaF/PR7PNAIIPbmBHM/dQ1NGNy5G8ODfbTQftuTdXDHs7Oz3b4Wig5/uB479u7B8FAvwn4vFLJaep3BuhYMDO3AQH836gkssn2wD4W5rQDzc22t9VBVBR6vH4FgGPWNzRjetw/D/V1oqKuFh2OR3rIrEEEPc5htLfVURCbbTUlVYqrJ5qx3JQ7lln1k0r9czKFKj8eqFAnyZVjyazWVgr2ba5byMEu8JsnrajnP3BrLuClQZR2zXEClmEcpn+HOcZwKu47N9UWscodygUA0O3UZk2MXMTF6AXLXc3L0PKbGL2B+ZgzrK7NcszXkUzGU6GnJdmRfkqocT1lSKcdxsE/2Uy3T6yQQFlIbSEUXkNyYRzJK2phDcn0WsdUp0gziq6SVaWwtTtr/GeP63ChWpi5iYfwslifPYXX6ok1LUxcwN3YOk5dOY2LkNGZHz2Jt9jK2FsaRWJ4gTSK9No1cdM7+L3BK8SXkeR2du4zE+hKK9AxvZGGkLN1Ivdt1PsQckOBkcqv+KhW5Eyct8OzF1/D8t/8C3/+//xX+5v/8Q3zlX/8T0j/F1/6Pf4rv/Ps/xFN/9W9x8of/GWMv/wgr0xeQzcTtWcr2rkX2w7f9uFa9arWKQqGAcrlsg8jbXvm5bi2YqHIXsExFK3B+ZXouJnNnFvjPnrtp93V1PD9XJ+/hJU3TmXoIEFhr4fYGmKJwQ2GZEAJCtmNRtUhC3lmCJQqvSILEKw4dZW4N57I5JLhjuR5dw+rGKuTXKmKxGFLcKU1zMyEVTyC+uUlAWsHszBTGxy9jYnIMS8sLSKcSkP+lMqxKPoEAABAASURBVCcOsF/+AGgehE0CAoCi6gz1auCraYQvWAeZRBdMa0hSdAdUXus8a5IMB8NJF9xMV/i4keQL1sDjC0J3uKDymXQyPB4vAj4P0xkeGHQ6qkJFpmIiR5LXltC5Ihoq3ARjQMr+HPD7/WhqakRHewc99DAcTKngBg7lBurclCpSaExp9aoUIlKVZF0lllcp0NlMhgswg/n5ecS2tpDjjk+5dG0Bl8K/yUVbWFhAPpfn9rUJcoVkARTW19u+2sdNOJtso8Jt3ArHKudyUxhzMxsRbIxkMYzLMx+yNHWJXtMUNpcWaBWXaB2XsLGygMW5KSzNTiPF3TaXYsLBkEvXNFu5yD02cu2PXMO307VqyjqSP5Lk9bXqvFvZm98xCUiZJJVzeRrzTJbP06NYWZjEJhP2yfg68vk0l7v6bs3dkmeKotpKK5VaEQoEGScod4K7arJDQWEUvJDEp3zOK4KUxaFWKNNStlMElySBKZVMQO5ulpjHMilbsi2V1TVJCqBKkuDDTYwCw7kovY+Z6THMzE4hSlDL0/sy+Yzdgd3CHoccjw2OChQZvbh98AYIpPR8XfR4DT7jE0gEs2Tb7FBI0hSolAXD4YDD6SJYOaEqKkzOrUo9ldGPQ1Ph0FWWK6iwPJsvIZHJIZMrolSu0IiYqNAwVakrJt9RWd/jcTEXFiSge6ATxHEDh3IDdW5eFbr1FicjCfIs76+QvJcAdebMGfvXRP6PP/5j/Mmf/Ef8xV/8Bf76r/8a3//+9/HUk0/hxRdfxNkzZ7mtP4m5uTlMTk0RzOaQSqUgGWEPVvCnZPg7Ep9f+UhFuFECxyz7kMS1v9LCh+NkT5VDEZS2CoU8Fd/C0tws4rE4Mpksk80F+3cai8UyJJWKJZgUnkDAj2CIFpIWUVM1tsAPGxOCLd0AsfYt+cg1qdA7Sm6tYW1pFotTY5i+fB6XTr2C5dkJbK2v0KNYR2xjDSWGULI+ON5bMphrNCqEgEKlBcgnCoOgHG+TCXmWKGERKSSBhyBJ4yb5nqMRzqSTyGVSKORz9KBKVOgKw8Kq/a583wY3vqTY/QgoBA5VaqtVgQwnU/FNrCzPYZlh+xbD8lIhB5PhPBuBxfckwT4EhFDp+TgJNB44iwKubBXubAVe7sJ6qxrclg6H0KAoCgTBSVEV6NwMctBbMrjppBBMJDBJsLGIrjrH4tRVGAQd8CjQA0zSQcjQWy4SeKUey7oV7gZXaNBZhX1rCAQ8DNdddtuy7HqkXK/CTX3ORXxze1zP7dsr5RoRW05odHQM3/nud/Af/uQ/4N//h39P+g8Eqj/Bf/pP/wl/9qd/hr/6q7/CN7/1Tfz4xz/G008/jR/+6Ed49tln8eprr+I0we3CxYsYGx/DrNyClr+ATA8rYVunDBWzCMloCHZtE3/w8/o9i6/1kWO1h3n1Qp6vVfEXWCaE4DQs5LJprK0sYWVpBSlaNOlyUw5RVTRI91znDih4XapaEDy7DFpIhaJQLb9l9EKwvRugt7zEGyHeeI+3EOKt97Ls3UgIQd02bSXcYGJ4eXaSHuAMNhfnsMnc2RY9vxjDmgSBSSZXs+kEysytWDJWereGb+IzG3SkDJAskg0K7N8kWQxBLdkXpyFPEigkcJRLJeQZDWTSKeRzGc6vAJM8t/iOBCSFL8kz2J5Fev0MizwESUBVFKjkj1ktIZ2gR7m2hHUCtfS+5C+wWwQPi6BuyW+CMwS2ZNtCgcJ1FhxIaT2G6uoWxEYSeiwDV7oCT0HAW1bhIUgZUKGqClTqom4YBBUnNN2AyfHIULpKwOFjSHCSpHE8Up+yhSIy8tvqNHplek+VchXSi6rQAMp3Vb7k8Ti5k+tg+ypu5FBupNLNrEO+ksl4nXDlEEJwl8eNT3zyk/ilz/8Sdu3cRZc1itHRUbzy8st44oknbED687/4c/zrf/Ov8c/+2T/DP//n/xz//t/9O/yLf/Ev8L/+o/8V/8s//If4//6Tf4J/+S//Jf7kP/wJvvqVr+KHP/gBXnjhBZw6cRKXL13G3OwsNtY3kKSnlclmkaPlKhSLKJPpkomgQAnBH1fGJQXEJln0Zrr6/EN2rtJ6xjY3MDs5gY1oHKlsyf4fISxFZRjioOXy2nw2hYJ4KofVtShyDAHL3C2qMGSQ0xH2D/unvHpPZFGIJcmXrp7l9Xsh+Z5U5iIVOMYwVIal+XgMXmGizeeCybAmPT+FLEMakyGsBKhMKo6yVEj2/176ej91LYKGlA2LYFQlKFTp1ZioUJFNG1xtoGEdi95DSQIT55NJJ1DgzppJAAHrg+BhkiDHzRBIkMC2JFn28yqHaLIVeZYgpUBRVShcTzCUSyfjlOcVbGyu0QvLoEKQNtlHlfmr6tYmLPJHCK6lBZQIHtGZGSavZxCdn0NyYQXFtRjUzSx8aROhogpfRYUGhQCiEJR05occMGjMhBCoMMQuS8DjGHVVgQztdF2B1Jki9SdLPZIglaf3VCYoFYsVlOhVVXhtsZLT6YDToUOjd4YbONjyDdT6AKpYXBwZZjgY69573734e//t38Nv/Te/hbbWNjuh5vP5IMntdpNZhj2iIpmRoYss311dXcWp06fx3HPP4Xvf+x7+6j//Ff74//y3+Mf/5J/g7//9v4/f+/3fw2/99m/ht3/nt/F7v/e7+IO/8wf4H/7BP8D/9k//KYHsP+AHBLGRkREkkklAERBkvt3Jf2E/sgwX1lZXsLKyynwAYFAgvD4vQsEgY/4QamuDaG6uR2tLI5OTQQp03va0itkEJDiZFPhf9JQtqYpUsmo2joAuUOdU0OJzoquhDoODg9g1PISOxjBCLgUuWncZGm0xf5aIR+kVVz6w4Uu5MwkgEkQsCSgct+zcIliZkgg6FhW5xJ26bDaJbIYeHnfRwHJQ3mV1i2d+5GskC5Dt0MCYEuRQJdCVYXIXELyGwipSNoUgOAnYYTjrZhkeSu9pa2sdBe7EVsYnUbk0itLFEVSYk62mKNMEbjVfRJXAsU5dWVleYl53E/GNDUTpZcdWVlCgodKjaQRSFfgJUm5VJ5g4EebObXtDG2q8QQ7PRIG7jBwo9VCF01ChS7Dh0AtsO83QLksQLDHnVGZ6oUhPqsjyKgFaVRQCkwpVUXAjx43VupGWblIdwUl6mf8YGhrCr3zpV/Drv/7rOHrkKBobGuByuaAzuSfDP0nKlUnKHJC8luc0wSpJgJE7HtFoFGtra9zZWMIck+zjExM4d+4cXn7lFTz73LP4EcPCb37rW/jzP/9z/Jt/82/wj//xP8Yf/dEf4dvf/jZWlldoKaoABcES+C/myOeyyFAY8xQQoelQyS+DCux2OwlQfjTUR9BUXwe5XR8OBuDQVFRpDct8r8rEaqWQhUWBfz9TFkKQbQI/7yEVusLt5hIT4U6rhIjXiVo/d4i4y6MqFq25DgdBS2FoU2RCPE+PJJmII5NOc+zW++r7hsdMRJGAZBGELIky8kWLP14nk2OposqwrcB8UEHOh8bUopIK5i4lKMn/yUGGRCY9Eplfq8h1oEdVIRiZNBIWQcyy22dbdh8m52aRBBTyWMq8PFf5TjYdR3ZpEdXFZSCZgVXhmzLXyPRG6uwpJM+cQHp0BE7qTIVj30qlsULdkF52ml5pIrpBkFrFxvIq8htxqPEs3JkyAmWgQdHRF2rEcOsAepp6uIHi5LwqEByTriqwwQmABCcZ2r2ee+IOXoUhXol5zjLPJusI9i+Ewqvrf26s1vXbed81BLb/kW+0FCbDD4/9hbxPf/rTuP+B+9HR2QmV7qwkTdPsa3mWVCZKV7nLoXDi7zQQiw3LetlcDvK37TdoMZaWliD/PLrMUb3M0PFHzF197Wtfw5//2Z/jG9/4Bqamp5DntrUQAhyeTULwGh+uQwgBIYQ9KDlPyQsp9IqqwiA4OSU4kfyGjgafB7VeN/z0qFy6Bpk3UKgwVc6zlE2hIsFJKgX5JdvClUNeX6UrRdc8CSGuWf5eCi2CY5VJbjOfgm6W4GLy1ampEFTYEkG0UswBVGjIeyp+ida6RAWQCWch3uhfjve99Pte6lp2Zf68wieLivpWAkx6QTJPUyRvy/QgJAiB9U16UxXKa5GeRZ5zyRFgM/Ss0qQM1yDLsK9EoKpwfibbxZUpyakJ3khAUhQViqrYJORYSkUosRgEgUkQmKDoqDKnmJpfQOzyCKLnzyE6ehllyr+iatz6r2CZO+IL62vYjG1iayuKzeg6NjfWEVtfR2plA4W1TVQY9lXXN6Ezd1lneNBV24KO2maEnH54dSc8lCspR6BXUaQeZuidpXIF5DhfWw6Ze6rQc5IeVIVz5vTBKeBGDuVGKt3sOhZH+DPERZCLC3nmcyloilAg/8bd4SOH7bNGUJKkqirdQ80mncpnx/P5PJOiZSgKF4wkhHjPwy6TufKrCU8+9aSd1/rhD39oe1xlxtNvblfcKHff8wje/wsa+SG9JaoNLCqBTqV2SBBSBXy0wmGueIDXTkVAJ7k1nWcFJoW7TMWo0nuyCA5XR3J1neS9vL56vnot769FQohrFdtl8t13I9uT4zgquTRMhiMWPYMqPZCyVFgqs+3lMZdiyT44R6IAdLmz5HTa60/xgSS7s1v4w+Yx27fPskP7ggX8SFk2CfISnEr0mKqUITlOk+OVSpon+GYISol0DDGGo1txAkOMlNxAIr2FHAFKviv5BMqb5KaAAkVcIUXFtkyq0CjvDhPwMMejWAKASjVSQZuDZCKB+OoGNhdXsLKwiI21dchxWELBFoF+hmC0zBzlBgEqloghzdzdFnN5qwz7VuYWsDYzh7mxcSxOjiPDuj5QJ+va0B1uRkugDo2+GtR5/QyvVUqXiTzlKE1dlN5TicAkAarMvFOBCfMiz1XKluQNB3ndj3LdGh9wBbm+XAsIIV7vuaerC7uHd6ChvpZlFuSiSJCSpL4JqOS1DGFkuSR5L+sK8UZbbOC6HwlSK4zBZagnv8Igr6/70oekgqYbDHuc0Ak6RSq2LRT0LBQqc41Dg5es8KgKagN+tDQ1oyYYhEMqNetbDDfKsQ0CVQlv1+5tJcE1DyHY6DWf/HyFuVQCG0tzWJmdQobXch5VekoWxV+2aFLAKzQkVSaZVRozt9eLUG0tvP4ABBUVdj1bkmT1W0SyfYu9m3g7r+wOCVYmPYUyvQbpOVi8lmBV4jxypQI3KhKQgBSNLmM9uoT1DZ43VxDdWkU8EYX0pErMT1UZurIDCCgkASEEQKMiSKqiQqEXpAkVLg7DyT5kGVgmR1ciqOe49tlsAfFkFssbW1hg2JdLZ+AQCkNjB+IEki3mrNYSW1jn7l+aBirL3cQtelKr66uYZ/5yYnmN7y1heXYam/MzkDmsJm8Yg/Wd2Nc2gEMd/eiLNMGjO1Ah+Ba4Nml6UFl6TxKQJA+KuSLzm0VUiJhkDW7kUG6k0s2qI5fymkIu2AOZfZXpQrCAI7NYJpksv4ezf99blxL9AAAQAElEQVQhfOJjjyNSEyZTNegEJYchFZFk6EzObZMEJUkqn0tSFAWS5PVVkvdvJiHE9qJzGFc/0sLJL3n+zd/8Db761a9ChoCy7OrzD+tZzl2TwkmgkcAUY24hl81BpVK4OGiZnCxTgFRVoUuuQTB0AK26RnDSyLNibA356AIqtOqs/jOfN6/fm69/puKVAlnnzXSl+PXTtZ6VGaqlacnXV9aRYv5wdnoOI5fGMDk1hzTzSlUKOOiVKAQphfPSc0m4CRNOXQcXEjcq/Hifh0Ue28SxgDyFPEtg5ABkuclxSgCtEDSk0pbI5xw9v3gyyp3oVdIytmKrSPA+k0swhZBh3iaPIsGrRM+qxHOFRsXiPOVQFcqpJFVRoHKtBElRVah8qDGnI5jjAT1IwdysqSvIZtOQAJFn+FjheotAEBkar7VkCql0lu8JqIqKNN8tcIxFji9K/m4wZ5nkuxnm8vIEN1CeYsxfrdNz2lhZRpT52E16VmmGkRa9oRqPH/s7etHX0ISA041S2US2UEKG4V2BAFXhbp1JKrKszL5M8gc3cCg3UOfWVBFsVpIiKE9XyC6yILjAgqgvcltAZgaZ/BwKjjxc3GHytHbAUdsE3UeQcvnhJnncXp5d9ncoHE6DnoCD5CTJs4Pr5YBGwVU1DapcTJKiKDZoyfPVMo3P5b0Q2+OpcLHGxsbsnTyZi5IAVaZVEBwzh/qh/OgEGd0wAM4hR1da/rEFkwos8wI6wzvBOaoq+SAAsFw+MxkumRRgGdoVuaFQ5I5flfesgavgIa+v0tvL5P3VZ9c7X60rz5LeXN8iwEgSBEyHqjCBH2TOzECZ88jKX+VIJJHLpDnsMu0Y149zEAx/mMmFylyZajfGQvv8QfygrFLRBL0Wplzo4FgAAYtMY+ecCcHKJLBIcKnyXCJPswxVZRgXYxiXTG4RQFJMR2RhMbcmUIVgexbfk7InganCcFa+ywecs4DKdVWFAlWRpELKrsYyneCoKCrkt8EtDqZCYMuTV2W+n+e1xUHK//JGboaoLgOOgBONbRF0tDZAUCYyBJk083Y5gkeS3l6SoWiO4wV10etwwOK4UpQNCVDyv7yeZz52jQn4xGYUReaj/PSaBuub0RNpYC7KgTSBSX4xM0fvtsKxgUeVbVcJUuaVexa960d516e34iEZSS5DKo9QFJ4ELJZxWbk0FkpM5uVSVWSWU8iOTiJ7+gVsHP8x1i/+FOX4BDpb3OjuiqClowG1bc0It7ShtrEN4UgLAsEI3AQqr9sNr8fDpLoXbo+bZxdcThcchou5CSeByoCialAVBZoisL3gPMtrlikkIYQ9tgItx4ULF/CVr3zF/sKnTKRbkrl8jg/hodEyOl0eGJxvjjt2ZQqaQ1PhczugODTOW4ECcptCUuEzOZcqQapKSy0BydJdrOcFyB9L1nuXOUqBfZfHtkBf6/n13tPI/4DXZ+/QyrUMeN0Ielz09FSABsOkRwKhQHAdrEwCYEgipCIJca3ubk0ZWcgJQrJIAopNEpgkUMkzlVk+l3OVPJZjLtMLyhNE0xxzhuFTkR6ixbBNIwAYiglDFSQFqlwhtmGvi1wbgrXFOkIIKOSNIhQovFYVBSrPOgADAhqNkqIpMNlmWebsaHT4GBW+CybnA4aK1nAIjY1htPY2YmhvB/bv70VHRyMMjxM58rXI8cvvxJmKSn0UfNPi7pyAwb6k1x2Nx7G4vIglUpRhX5zgFN/aRIGJ9kZfAIMNTegI10Lh/NPcCMjQsFQIzIoi18biMExYnBuHfN2Pct0aN7OC5JQcJM9y0WTT9hrzokJrkSMDt/JlLM7kMP3iBua+dRGzf/oTJP7dV+H82l+gd+S7+EhwCo8PZHHvHUH039WH1qP70b7nALr7D6O9ZS9zKC2ocQXQ6POjzu9HyOdFJORkuQeBgBc+3vu5Y+Wi6+s0nDCkp6EoXGTYDJXDk8QhgusNwZsircj4+Dj++I//GGfPnkWOcboUEnxIDslLSXI4KufjCwQRYvhbYnLSo6sIU/D8HgPQBEq0onlawCJDPZOuPBGaE1dgCUBxuuBt74OfZHiCtuLJNt+Nrvb79jpCCLtIPn872Q+u9UMKA5muGS7o8pdNWcfijlM4FEJrcz2a62rgo7HRNA2yTbNcgMVwSHM4obt9UBjS8AHf+iA+HCw/gnIrYHHUsImchKBiKlRAmwPkg8kLOV6L/JbhjcyXWVJhWW6oCpwq4FAAQ7GYrhBcEj5guybrmAQmU56pG2AdIWVVklChCIVLKqBbsEmlhyP4zKK3ZMrIgxGCw+WEw+WGPPIM1xR6Mt1tdczhtmJ4VzMOHO3Fo4/uwdCOdvLQiQyT6kG+U+f3wU15yJP/yWyecyOwcEzJfA5LBKMMjXaBwJOnHEl5yvFs0TNqDYRwoL0T3cwBVmgAZb0iz+C4VEWRw6BcccDbV+/680rtd61z0x4KIVDgpJYWF+0vTM4tLCDPHQMQfdPnzuHMKy/h3JlvYnb6r7CQfBKnXQWs79yPZPdjWAh9HMccD+L7oV24YIawlPNgBU2Ybd0Jo70Lh/vvxZfu+F389sP/Mz7X/hB+q24Qf7elA3+3rxF/byiP//7eJH7n3hS+dK+JL30kjE8/2omhBwYQODIEY3c/nF0dcDa3wFVTC7fXS0+L3pVGPtJ2mLTQJS7q5OQkjr38Mqanp98/T25BC1IBZLM1wSB29XXjgaF2Ugt663xwCsDk7olF61gm2EqrXaVyg4oFArBJdKpChebyQthCdGMCJPt7J7o6nnd6/k7lVfJbykkqnkQunUeFCqIQdDWCj8lh8TGqDEOsYhWa5kZo12G4mzugE9Q+OHAi5whC7zQHWS74QyiAkBfksxACmgQMgohDNwhEKlSWCQjIQ2EdVdL2LadiYhuYKvY1e4TC+qqi8D1AVRRofNcGJ56FZgCaDigawHsL24dQBCOSCmLJNIrlHPx+HU7NQnx9HZcvjCDBTZAan4rmiA9g+3nmiRxCQS0jkKDLhVUas9l4CpkqGIX44HF7GYoW6S2lUabHLde5xM2XHHVZ6knI7cG9gzuxp6kVbs2BDJPjRQIXG2fzAjd6KDda8WbUE0LQ5axCfrfo//qP/xF/+Id/iO98/T9h5tlvQn36uwh97buIPP0d1M/9NZr1b6C98YcI75hHx4NFBO7VMdcVwMmGHvy09wBerRvCGBqwUG3FDHqQI1A1OFqwt3Y3Bpyt6C4Z2J0zcWfJxB4mIR9oyeOxwRweHi7hgUMO/PInW7Dz0S7oj+xF9uMPIvfYg8jf+RGU7vw0PHd+EXv3fxGPDH8Wdw8+QEXfhY72VgRoTXLyV15IN87im8G599aGoSqIeB0Yagyhs8aLgFOnUG+3ofCZRUtcYsgnd2WKFKgqQyWLwqgaThhePwVI3a78pp9CCJaLN5X87KUUUkk/++TdS+Q7JhFHkrwuV6vIU6CzqQzPBSpWGfILi7TdqDLMMWnBTdYxhQrhq0WJO0dlKqTMr8jnkmQ7797r+3sq25djsIiWEqPk2EwCiyR5LYFBEBSkl6eqAoKapvBe1zU46ekZBFpV1QEosNvg/HnBO5PAY5HXhCILMNm4JNmfkLWFgFAUEueuKSBDIGg4FY5DYbtgOGbSAFUIBjI/WmRopWlAoNbHFEgYBeZMZ2dXMD21iI3VTWQSMUhQKbMNTQgECCymUJCmE5Hjuwo9Nr/LgZqAH+GADyF6rh5DB7tAgknyRCqFAr2pEr2oMkGtSLmqMnflp5Hb1d6D3voWuGk00nwu15BT4NyEPF2XOLvr1rlJFeSABORi5RkWyfDo29/6Fr7yn/8Sz3z/O8wrvYrIhUuoH5lFkNuVwdQltImTCKjnUNswgZbeJbR3biESqqLYFESiOYhkjQNJusLThgcndQUn1BJmKADZ2nYUgn2wnN1wW+3wFXoRyjShqRBEh6WBTzEUyGKovoCudhWRwTAcO1tgDgygtPMoXPs+gr0HPoNP3vdlfOGjX8IXHv8CPvOpx/HwQw+jq7ML8ldo8CE8hBCQQky3AjoTrJGABz63k6GrBlDgwCVQKamSTCp4ga54isIpf/2halnQmKtyeHys+rNiIduVhGscslzSNR5tj+dtD2Tdq3QVkEwqlyRL1lU1SLAscXenkMtT+PMMR0vUwypMKrEEhQqVqQoVCDYiXbaQ4i5TnrtLFYYzJYazJgFY9iGbuxUk264QKKWXJ8HIhIWrVOW1RV5LENGpyFLmFcqlJJ2ejcPpgoNAoukGea2yNkdI/gtOXvA9VgXkBa4c8hlrCfAf11FRFCiqAoemQaNhARXfpCcJQaDjmCqcv+RBiTlFCfIVhnmBsAtdO1pg+A2sxXNYT3K8jhp4g2EEwmGAPK/Ssw44HZAJ8CzfjRN0qpSTOp8H9X4vAtxsMgRgKCq7UiC/aJkliIGHYTigsLxKUCzRM5f8aYg0oaupHRF/DdevTK+tApNzYfUb+vysFN7Qa++xEpkOMlcO2Ol0opbxaHNzM/JMoj3/8nl88/mzeH4hirhqIpNxI74QQnwsAExT2UaWUBqbRENsEp9yTeHL4hI+Wh3F4eAiBjvW0RyZgtqwirNNUXw1tIq/MpbxSn8Hzu65H+cHHsWlxoewGvolTC8/irXpI8hP9aBySUPm9Dr6phfwcHQGDycncKC8hB5HEk0hDU3Mb/QP9OLwvYfx8U9/HF/68pfxm7/xO/jiF76Egwfv4Pgj75EBH0x1yd8qE8Nl7mBV6b7rTCJrLjfsXIRKgIIChclx3emA7tAhBS9DpZa/AF2lYOm+ADSHG0JQAq8MWbb5ZrpSfEOnN7/35mv5sryXQHP1LOVDkhQVg6GEg+MWvKnaAFVAkWGD7eGZQIVlZVrnquqE5W9AkuFKjHkQG2SpnMUiQ0Emn2Xbsq9bQXLsMsFdIQhKPkqdk/3ZxA45dPJRgc5QyzAMaKoClaij6zpcBCYHAUqnQquqznoaFKFAKCSh8l6ewbOAwJWzEFBUZZuEAp0UZF0/+aFz677KvE6VczYJDBXmFUsSvDm2MsElSz0zzTLqG31o6KyBi/rnbupFpG8fmnuH0N7dBa+f+sY23boKmW+SY6uqGjTDgAztXAogd3NLbF8QeQ11+5nBdfL5gwjU1MDBdVM0FRCsS2MDylJNbQPqQhEw348MQVSGd/IRbuBglzdQ62ZUkatlryAQCAQgf3dOLlqZ1u90qoB/u7CCf7W6hG9upnBu1YX1yTbETvUAx2pQ/YkJ95Nb2HV6Dl9eOIN/uPUc/nn5CfxL95P4Z/XP4O+3vYCP9RxHU/85zPddxg975/Efh/P41wdD+FdHh/H/O/pRfHXPH+DJjv83zvj/EZaL/xOSM7+Bzsv347PnIvifz2zgj2ZH8C+dl/FHDUv4++0ZHB0qwd+RBOpyKHiAlOlAOqNAURz0/vSbwZGb3kaZLnsqHkUuFQOxBl4KjCcUgu7xQug6zYNg+9iUsAAAEABJREFUWG3ymYDuNOCkm+5qaIO7sQ/uph44axpAV+emj0s2aCst118qdVWGZPSArpbJ51eJcg1FkYKvwXALuJgLMRyy1EKZVrlMUMomMihpAZihDp792Ixu0ailIdtWFdaV7ZMsKubVdm/22WTbZXpp0lOzrmqbxV4k2fe84FBULoTT4YBB/muqCl3V4Xa6SR44edYdTgidpJFUB6Do9MBUgMAjVAWKqkIlaXxPvq9qsgzQCUY12TLanT60hCPwcKOHiwch2C/HpgjA5/XAx/JEpoxLlxZw8eRlNLUEsWdfJwb7W1AXqUGkJogM+ak7vKhtaYerJgRPQz0jhA7s7OpGe1MLx6KgRNkqM5azhAp56PTaevl8eOcuRBqbIDQHh25AJ+g63B7IeVmqxns3vMxRuTQd8jt3WQKUXH/ZxvVIuV6Fm/ucjKOKeJlw7urqgvSiNEVFmUK7wFDvyegmvrKyij9ZXMYfzy3j/5jawJ+MZ/E3lyz89JwTl45TEF8JAC85EX6hgoGXo7j75Cg+dell/M7Ck/gfk9/HP8J38T/4f4DfbHga97Ydo6U4jVTfKE72LeBbQyn8yW4X/s3ebvzb4bvwV72fwk+bfxVLkd+Ft+53MBD5LA6GDmCvEUYzE32R4hiqYhbLSGM8oyEeLQKWAk3bXiB8SA6L/CsWCpD/G8Hc3Dwm59cwHc1jvaSgTMvt8Hjg8nihGhR8YdFjsqB5Awj37cHAI19A790fRX3vHjh8NcQm6y30fqYoxyVJgsabz9dqUz6XJK0/VBVasB566w4oTQMoBzuQEkGsZ0ysJ3KYSwtsqmFUvXXQuRYW8yJSWXQqAwfP11UI2YkUN3m+BbQ91hLK0kOhtybvZZ9kL2wiQNm7dizUdQMOeqsGvRCNY3ToDoKTG256HdKDMuTOpE6PVXMCqkHSoOk6dMMB+cxBD8TBOtKLUQyNuCVQrVSQSWUAejFeX8D+Y7JgGScPjYDnIElQDHDtG2mknJoby6t55E0PNILiGgH95VfP48z5Kawvr8NLQzV4x37c8fgncPAzn0bHrmF4/T6oNCIet8cei1AZgnJyiq6gti6CpqYmBINBVMnfCmXQUhSoHLfGcascL3gtCLBO3UDQ6UEuV0SOcipzinzluh/lujVuQQWfz4fu7m4EpVW3hcsiQAFRJtTmCFKXMmmcSCbxzFYc31tP4BuLCfzldAJ/OprGX17M4TtnS3jxTBVjJ00kTphwHC+h+WQau86s4Z6LU/jo5Fk8vvwyPh9/Br9UeQKfdjyBR4NP447Gl9HRcR5K7xzWd8QxMqxjbHcronv2ILrzMNab9yLv7mG+hq5vqgJXbhHFahSxShGxHMfI3SFD08hz7RZw5edvUlqibD6LTDqJdCqNZK6MaF5gNmliequI5XQFWQmqTgcUVYVOYPK29KJ28BDCnQMINNJi+sNQNcd1ByGV8O109aWr5fJeXl89y2tJ8v7dSNZJJuOQYQjoEbjbBqG37EQp2IWFvAvHZ2J4fmwRr81tYGwlho1YGtVyEQ6Hzt1VB4QQKNAySw9StvVufb3vZ1RGs2JCfpu7LMMpKrHEQkkmLEhiFRs8dGkgHE6O02HLjkFldTklOHnhcnkhQ1id9zpBSKdSO3gtyz1uH3fGfHCzjpMeiWbo0Ch/iqrCVAR3wbL0aEpQWOb0+CAkIAoVqu6wAUoIAUEvSheAnwBW19FPL3kQ3voepEoazo3N4+TlOZQgEKL309I/iI7hYdS0toKuHvLkZZEkhICm61Cpq6quwuFxoyZci6u51zJBsUIeVBlGguNSWFdwvnwBFt916Drkt8gVKCiTZxV6YLiBQ7mBOjehilyyN5qRk2pra0NjYyN0w4DFhdU4CYNM15XtIRXolm8xfzJDpTuZjuOp+Cb+JrqOP1tZx58uxfDnsxl8dbKC711W8Sy9qhMnnBh/xcDGSxSLYxnUvbaKXWen8MjoefzK/Gv4na0X8auJZ/BY/CnsTz2JbusZ1NeMoLZnE96dFSz3KThZo2NUcyNZdMLKVIFyCgUmlnNMuJr5CjTNgsvt4Jh13HLhf4Nd73olx1FiAjSbzdBwlqBKHlLIYfgQL+qYjlUwsVnEIsE2y80AVoCrrgnBriEE2/p4q223T02iUdy+vsGfsu8boXdr7o33TYZlFaytriAejwFUOH9DCxyRVuS1ENbyBsajJbw0tYpJhv4b8TQSWzEk4lsoE6BkOxUqidxsKTIvUqVMvVu/N+MZWUZwKkLmdyqUVxMEJTLRPvOhSZLjUhSVMuOA0+kgQOnUex0uKq+HnpPH7aVMeeH2bJOHu6U+XxB+fwh+Xwg+jx8el4fvUe403V4vlbyRHlSFHmOZOiL7UeitCOqO7M/i5CQolBiKyf97qcQowMuEdu/wLoRbBwhEPXB4a5HnTvYqQzpN9kOZ8EUa4A6GuA4mTFWDIAhpTIYrhgpVU0gqdIcDHn+AXlWAAAwUyGsJTJJMepDsGhIsFc2AIFCRBdA4bj/B06U7QBbZ7ct61yPlehVu3nPJMnts0Imk4XAYbURol8vFwcpngvgtoAqSokCnkjm5CC6SPOssq3KmErAuZlJ4IraBP11bxB8tzeOfLCzgf6c1/bfTWfzncQ0/uRjE8RONGH+pEevP1qD6tAbncxTk71/G3H9+CYk/exJt3/s+PjFxFp8tLWGvex05bQHnrHXMlTOQ27DCLAIqUBQOCqACi7tGhlOlELlgGARUfDiOqwqZ5bauyTyEoRt2Ti8SiaA2XAeHN4RYWcf4Vgmj0Txy9KBctY3wRpqgsS5ZagOtRamRdL1Z2cLPl+RZ1pVnGbZJkteS5PXVZ/L8brRdv4pqtYxisYClxQUkE0loXH+/zwWnYSLH9XYZHnS09wGKivb2TvT1UsmoSIuLM5ianoT85n6ea1ThrlWVQGH3Keyft+SHoLQqQqWsVCkfBRsgTXoOJgHDYqBjokLlrfBnlZwFpIIa9H6kB2ToOmXIAbfTQ/DxweelsnOd/L4wQv5ahIN1qAmEEaS342VY5nQ6oao6FEUjqVB5rXPtdMOw52bRY4JQoVD5qzIZns+gQKMut/glaCq6BsNhQO60gQBiqApawgHs7mhCe10thDsIy/BCpdem0LCpHFf3gYPY8+hD6D26D5HWGggClEXeS+/O4/VCNwxUON8iDYNcO4seGsUCZAtJwJ60HBdVW3BsuuGATsCTdaQe4wYO5Qbq3LwqHKg9aJ41gk5PTw8thP9n2ufUIISwST5UFAWqotgCa6gqJFhJ0HLwmk0hSYs5yW3kFxNb+EZ0Gf9uZRH/YnERfzi3jn85ncJ/HAP+zasG/u2LKv7sWBXffCWLf/ftFXz7u+cxffZFuPPHUG9uwFkuAFRwy6xAoEjrYaFiORg6aNBoodwe3bZ+qs1k2TN+4Ye02olYDIsz05gcG0c0GqUlL9MAGPD6/AgEg6hngjPS2AzTGwH9RCQKJoGgRFDCz3VYlsV3LZj0TuT1jTYihIAQb5B83ySvTbNMd7/IpHYSCp8bhgFVU6ncJoIhHzo7m9HZ0YKG+kY005syCT7ZbBKFUpohkYo9u/egzK3vtdU1W7w0Q4dQxI0O6/3VIy9K9B5KxTxMhjbgqGGPwuJPk22bhCp64UJA0xxwUvkdDgcM3YDDcMLr8iFIcAr5ggjSIwlwzbzSi3K57ee67uB7+jZR7jTVgGCz5WQKFe60lgnoVco/hZS4U+JOZp7vOSDXu7Wjm4DehYG+fjQEg9ianMKp73wbl14+BqfXg3s+93l8/Nf/DjLOFlyei2JxbgGCOlBKrAPZDfhdBTQ0GFD0AopcJ6Fx/C4P15CwQfbKtZdrWCVIyfP2vDll8gSSD/JMGQGfU1j4sVAlYMli1rruh71ct87NqcDFsbhcckKSJDjJ7wwFAgGAEzWJvOBzyIN15UmSEEI+hhDCFlxVUaDyWpLGa00KoSCmAMiTCUlahlWi+SRzV2fSGfyU7v831xL43loG5+NVxPMKssSgtbiJ+cUtbK7MQstMw2OloVplWGQef7CvMqqaQAU6zLKATsseDHnhcOgQ/MfuPhSfHMO56NoqBWsGc7MzmJ2ZgfwvXtLM2wlVgUYl0HWd43bCFwxDbr3H8yY2txLI57J4L4dctzfTO70rBDlEuvpciO17IQQUrpkQgoJqokqeSqpwzcrciSsRYELMQzoMAzLXIT0hneNv62hER3cT/CEXk6o5rK0vYmNzkYKeR1NTMzo7uwnGDqS53vJ/LVA1DeAa3agS4Oc4qlQ6+btmlkUZoUGTXl+JQIEqjZZpARbPkq7Ik0XZlnM3HE4aODfkHLfJCZfTAzeVXnpSLqebAOaEg/M2JKk6DIKSTRqvOTfB/rLcPMrE4yjmcqhw1xCEQNXQORMTIJAY5LOPQOeSQMj3FY6lSllJLcwhvbQMS/Ka3nVjezvYHHfs4shtLaK8NobU7AUUorMoxlYg/5DE6Og8CoUqNOn9sD2dJOdnkQfSS5VrV2RqQebe5L2UEfmciwzQkwT10pRrzXFJPrCQ47z+54MBJwrj9lAET5ZNEpw6Ojogwzt5LRebD7iE8idpuxovtj9CCAjxs3QVpHQuhkFPylBUqEJBlbF/lkzZoMczUcxhnszLsnVDV+E0NAqzjnSuBPkrElY2AQfDOEWiveyO7ypKBRVNRZXgJCoWtGoRgYCHyi4Fn5Us0ofgI133WGyTYc0atrY2sbayAjtvQ28qn89xxiYqlD4pQKoUbuYXigztkpkMsukUpIC90zSkkF2L3qn+tcqF2F4zqZhCbF9TTyi3VXpLZUhgqtITkpbXpCJrHKPJhGmRxqXEZGyVY/f5PWhsqUVzWwRurwOFYhamVaBn6ERdfQP8gSBC8s9buT2waOSu9nWt8dyssgq9lVQ2DZnXqXK8JYaTBe5EVan0oNKCc7Fpe7KALGPnqpRRApTD6bS9J51go2sG5dGw7w15TR7oklTKqXx+5WxoGgxNo3wLlLh5JL+flpd8KhUI9CUomsIeLHpPOZRzaSgEBlURqHKsVYK/rmpwE/AEAS27soytqUkkFmfhLMYRUnIw8pssu4CV6XHEVhexNjeH6cuziG2WYGguuBiWSmAyDAcszk/yoMK8Vpk7ljY4U9fkWlpyzlI/5Jnztmh8qvQqpYeFqzrGkV7vI2dzvTo37blgSwKCPwG5SG1Mijdc+b/BTQqonI98KCdnUa3k9esnTtQu51kIASFIdoXtH7yF4KUkhQuiKgpjXBUy9HNxUZwEGoOCobBc8LnO+0yhjESqxIW04KSPJGRnbEAQnFSlhKqusUSHIDipZonK4IKmaQBL+eND8SlTOHL0gKTHUKZi5AlImVSKeZsEKc6cSBmyTjabsz0LjTzQ6JlUyUe5w1eh0Ni8lgzkjK7yWJ55C3k2KWCS5LUse0diG0IICLFNb64nxHaZbMMigEghluOVYzOp3GQ5QIFPxudhy1IAABAASURBVJLIMn8mn0MAhUIeZQq/P+DFwGA3Dh7ci472FrS1taK5pRku5mRMrocMXVvlrxjRE7fbYpm9nm8exE28LlER5f9TL/8bkTIBtMJdqFy+gKId3lXtuQjOxyLvJIFnQbCQc9J0Aw7mdxxMkGuUMVVRoCiqTSrPmiS5TpQ1jbIrZU7nWZXEMt3lhB4Mokyeyv+ryU56s1+rWoJJD6XIfJP8rlspl4JOwFIV2b4Cg/ndcH09za2JrfExjD/1BMae+hEC2RW0ecrwmHnMzy5jlrnJlWgGCwsxrCxn0NLUidqaMLzMNTnoNcnxVOkFydxsmTJXYaRSofGvkCdVW4+pydQxW644b5PgVKZ3Z13RMXGD66DcYL2bXk0hw6QL30BwClCgpPD/TCdyFpJ+5sG1C4QQEIIEAYUkcI1DFpJxmiqQLVawlaly6xpwMqRT5ddY+VwwqBcqPSfVSZnSoFLIXIbCHQp6Tpp6pVEuwJWrX+RJCoO02BJ85Nki6EjByVNACxKomEyW41Mp7NKzkkAmQ2g5+pIENiqUyfnJOvJdSaYUqCsk7+WzdyMhBBRVhexDUVUIIZkIgCdc47BscKpQkUymSqo2gFY4lhJBKJ5MokKwcrjdcFCZTL5fZHmRXomPyvGJT34Cn/nMZ3DkyFGGdC0w6IVI5XdS0f0+L1xUXJMKgitz4uu35FPmmBLcQd7YWEeOnkiVY5beaYaGokRFta6OQY6DoZ7F51dJDkiXACVDOM5RI0AplElFUclHjSTPb5CQPCUpEpxYx+HxoLa9DYLnEnlZICiUaGRMngU9kyoBShopCeyWUOBkPSf5aVE2JC8ZiaJEr29rdhqrF84jv7SAXCyDlOlBLjKAbOshLDn7kHd3oqWlF50tLfD5PDZvDRq2MgGpRCqTBzYo0cO16J0JzpXTgByn4LpQIDhVy/bcCqxrEqQEjYaswwfX/SjXrXErKkjNIDnp2sqcQbi2FpJx79aVEAJCiLdWkfek7VJOm9cWCdsFsC8F8DozrpTLRqQwlMjMVK6KRLpCcCpBp8lVyRGFBM1ESfNQcahstIpOp4JgyA9NV687Vtn+B0kCCiRVqQQScKQAyi3eXK6AXDaPBEO8TSbK5XegNpmryLNMKo+0fGmGdjJXUqXg2KBFAcYNHEIIKGTUNpEntKQmLbdF70DIckG+WWT4lfbk+spLCXwVKm6VZFFQ5RjKRXp3pApDI0Uo0A0d0joLIaBSKYUQqErlpsyEw7XYuWMYDQ2NkP2wB3DykId19WL7Rv68ZWQRFEpMF0Sjq9hiWC1/SZbihDznkbNDrRLkXCksHINlk0UGSCCVJITgHA04Zb6J4ajDcHKuGoQQ2yR5SBJy/q+TArBMZ1jl4263MxJGmfd5JuTLBAfphco+DHo3br8fDo8PKsHPwUS7lzoWiNQhUEsiD2voQTU0t6KxuROlvI58wQF3qAVD+w5hV18n6ijnAUVFRPbjdsHp8sBgvwrHV2FurUhALtL4lWg0KgQqkB9CCA5PgqsBoZF0A5wUoAioAORuIR05ecu763+U61e5BTW21wqKqqChsQERMk72IhkrSV4LIeTpdbpmuVxsSaxl6wGFHVdfu3q2CwSEEKy1/RHgP95XKPCJbBmbiSIc9Jx0ekxcawiFAyQ4FVUXymUFguDkMFQmLV1QuGB8ut3Qh+CnSY0w6eXIoTgolHLlS8wvFGjNilJoaU2rBJ4SrfnW5hbW19Yhf59OClSF1qxAS5/LZlEulSHZJ9u5FgmxzTMhBHmg2CQEyyTDKJiFjWUmUDfsfAe4JmDZ2xu0WFZinyUKd4VjEoLvcy2qDIuKhZKdR5F1FLYpyeT6mHJ+PFcJZibnqWuanWNyMv8BHmzCHrZcE0v2K8tIbFb+vGUk2LLgfHLpOHN9G0gk4yiSh/JLhvJb0HmptPQG5ZjeIBMW35HgJM8KlVanAruo+C7Ox9B1SJ0QCmWOE5NnyQdFqFAod4pdrkChB+WkN+Sj7piGbn/rWnpJBfYpc7cq2zFo+BU+E6yrGAZ0AqArGIK/NoJgXRNqm9rQ0NaBpvYuBMNNUGHATGYhCLTG1gqMZBQupjJ89Lgc9IIMypbMWXICqDLHVSrkGMIyjOV6SmAEx6YRvFTdASEETK6xxTUGBOR7Lo7HR+/WUBXwMW7kUG6k0i2pc0WQGojgdXV1nJtiWxrrSvnV85v7tsukFF4plJey7CptF8vS7Sv7p+BPSfZJQIEk8AzbGqcIThvxMgwKvoOek0aCDO90E0XFQaUFBJXD4dSgqio+bIdU2Kvekm5otnUTQqHHV0GVwmFSqWXI46L1kwojvw+UTCQg3f4yBahCQctxF0eGTRaB4M3zE0JAodBJEuKN66v3Qghw0SBzG8nZUeQ2VlCispYyCVTyGcox14LvQ9aDgEyglgiSkuS4FCqnypCGj5gcJzgxd2FReVkMQTkw6Q1Iku9VOQ/5zJLlHKf0uoRg/5JkA5LefI1bewghoKkKLIZQ6cQWk8ZR5vS4vU+gzROksgSKPPlb5Rwszmmb5KjfACgyiPwV9BQd9EzccFCBdV2HYLtCUSGEAoWkkuTZJkVAURTIegHqDggaWXpq6XQaaa5jif3JUBhCQAKVSU/WlP3zHYV1HV4/PKEwQaoOgUg9gvSm6glSfnpYVYaosfPnkBy7hGpsA0q5wP4Bg+9pHJeiqrYhMClXMs9U4nrJcFL++plCT8lwuaERyCzqUjEVQyWThMlwU9V0eD1e1PmCcOsOSB3EDRzKDdS5+VUoU5DElhuYc2pqamI866Kc22xl6fbHoiBuX73xUy7v1XIhxDaz3lZP1pELT9WQJ8hKEnPsLvkOrhLfyxZMbDGsUxkSGfScVMFkJs8W/c+iMFCSW6hkts/v4mt2C2xPtvzGmH6RV1LwpIeUpOXOUhgc9PC8Xrct8CaVmEOHYbgQrqllArkJ8tvX8rtQ8g8H5Omal2ndc/ks8yZZlOllqRRAKfxXSQhhz1uIN85401GhBU2tzCExP4UqlbGUiCE+cRZ5elJSSIWqQVAx5DhLFGaTO6iKolLBKOhkowRU3akDqkCFiu5yOaEqCqpUMksqFddIFQIKiZdcT77EBRUQuHrI9ZaesyySZ1nj6rP3cn4vdeV4dM7NIJWZjE7EotiMrtveRLlsIsfdtDS90mIpT7mucNxXQYmj257IlTILQgiukQE3vRQXFdwwDJs/QigASagKT+IKbV/L/j0+PyxVRYbhVSIeQ4q8z+YyKJGPVfKowlBb8tQ0yxxDmf1xHCy3yF9oXBcHeU2vzcEQMFDXgBqCld/hRsTlhc9hgBYOOeYsFdbXNR0q+xJCAOAY+NOiwZBAZfFaZ1jqcHuh0nsqE7xylMcic3Jlpg3Aeg720x5uQNjtg+QZX7nuR7lujVtcoaamBo0EKJkUt7hokt7c5dvv5TOTGicZJX/95ZFHHkFnZyectDqyXD6XJGGOzclLLgfeQnah/KEI+yv8W8kyqgyFVCqDCr4puaI5ULFcDFMqUIj+ThcXy14Y+eKHhwSHonIeqqowsZ/H8soqVkiJRByxOIn5JrmrVCEotHF3NBAMcQesgNhWDGnu6mVlSEeAyhOgMpk0TMk0OU9JbPsdP3xuUvizsVXEpy7C3dAKQc+tkFhFIbYMRyAIVkFudR7xcSZd4+tsyiJoajBYT6fHpNEAWOR5lZ6pSQGW+adgKASFCl9gWFqlF6JxXoUrnogMH+TwpBd1da0FBCA7wpWDt1eubu2J/SiqanswOpW3wvxTfGsNG+uryBOUysyf5bkbLL+ykS/kqZ8ybKYa2x+TfDZh0XiARhGUZzlYVVHhoHK7CBDyrEoAYRkIBvYchcITSd4ThV0EJ19dBKrbhTRBoEBvLZ1K2mF7noaiSpCocm0rMvTifYnjKhTSKFdy7JbjERaE7EMzoDpcMOhVuamPQeaymu0kuBfyT3Ol4luw6IGpqgJFUaGoOgzdCV2+p7BMapcibOOW4zjSlLsC5apAeSplkyhTtsC5Btl+2OOHm3PEDRzKDdS5dVUs0N3zQHpPkq4K3Ns7tKREvq1Q1lXImFrmq2RY6KJbKuvJqmzWri3P0qpKaOJaQpL94MoPwXO+VLVzTuV8GTY40WsCc06WTq/JdMAqU6FY0e12UjD4woftwwnLsEcKZoZb8OkU3ft0hp5QnkJYocBUIAEoTbe/SiWQAGVwbkmGdjIHlYglUGRYIMM6qVQ5ChUlEZzyz8xU8hfbTLWfVwpZlNMxgGfdocMspCDMIhy+AKqlHJLjZ7E1chKJuXEUoisw6TnZjdpgYkGuoUlgkoahTACSO3Yaea+iwmpVgOvLdCAurOcws5VHld6USZCV78k1FUKwHuyxQB7bt3ijALfsEOxEyp9G5dZJgkatxFA2vrmGxFaUHkfGzkHluCO8/SeSirZnyFmThZZNJn+afM/iuoDKS6yAIlQqvU4ANwgADvtaUVW7XAgFggQIvimgcR0DNOxOAkqWnlqOebtcvsjwLkuwSiOXLyDPvGOeoJWjl5zNUC4IGAWCRYXhtUXjItipIJ8FPSPFcECj5ybzWd5AgLvTfuiGjhS9Qgk0Fg2InKuDjoCmatBVBapcA5YX2WaeYWVBem4E4zK98DL7KBMUKyST9zr7cLAP6XHiBg7lBurcuipULN0wIHfrWltbqRNS8t/oTggBIYRdIBXjKgkhYHJBpcLNz8/bylclg+yK8geb4YdXlt2mvOYVF3T7Sgo2H4JgjwIt3FaySP0qQ2WbigQndmlpGkoVDVbFgkNT4PG57bFcbUG+/2EgyYcSFTubyUGebS+E8zDpkSi0crphQFEVVOj9lSiojUyiugi0GYJQdCNKRdpCJpm+AlB5pFMJvIWXb5uk5KMsqlZKKCS37ByTpmuoZOMoxVeBSpEC7UR2eRap6RHk15cgcw/l+AYqBLIqgczkWCyOT/ZjEpwsAo6gkjo0wdxfEVo5Q8qhyvLLG3lMxUpI5CtcNqoy52ZRbgABIQReP+xL+UPS66W37oLdKOxfJY81TYVGHoOeSjYVJ0/XIb9mII1CnuCUpQeVzZNfXKcqAUGOX/LR4pwtKZWcjwQoWS54r3DU8rtOOmVQ1wkCPKuSFI1zVkmyFnhW7NyRhztwRYJaIldEmuCUoiwkaaRSBKJcLk+POgsJTJls2j7nabxKDAXlGlrsDyrbVHUIjbLC8Ex1emAwRPPSy/YHa2BxXrl0gkubJ1iqcLocoEpABSDHatGrqjC8L7LNEgGpyvpVGhIpcxVeVxhmmlxzVodQFHvc8vp6pFyvwq18LheD6IFgMAgJTgoHbpcBEEK8Y9dCbD+L03186aWXcPnyZSSTSU6aiyYXmiTbvUomBVqugSTZvv1Y3rCHEvMDyUwJ2XQJCpVBY85J/o0v+X9SF4vshxbN6VDh9Xns9vnKh+pjcnwVhqQSmFQqyVVh1milNAq0kzkcr89sAcOiAAAQAElEQVQLr9dDwdLgYl5DWr4y3X2ZHI9vbUFSji5/idYtzbCgwjN4CCE4Z9iENx+KIJgnkSHwFJhXEKqC7Posw7k1elIEqcQGklMjoPsEd8APN/s2cymUN1dQZvK4SstqLwl/VGlUBNfCY6iI+Az4rAKMzCaU5AZKDDtPz8ehCiDs0UHsolGyuKzSRODKIa8lydurZ3l960mOWyqQqihUVhUK+WVVS0gTtGPRNcS2NpDL5pAtlgkaLM8VIEM9OWcbjDhvzuYqRNnzMskTk8DNGyiKgEbg0HUdklR6K6pQcPWfrOPxBeBlUhteHzaTKcTSWSToQSfpKSfJvyy9GekN53jO0iDlSHk+K/C+QhmwF9dwgklfkhvC4YbmZl5Ihl/+GgTDEcgvbkpPq0ivSEEVTocG+zuBHLkcA50vKFQqi2tZYSguk/IyBC8TkMoEJ/mFX5PPZegu6+MGD+UG693SauFwGL29vZDKJDuSACLP70RXnwshoChkF5liL6pcWBKuHFJUJVPkrXzHJnlzhaRLW6HlTuUqSCRL0GnVHHKnThWo0JLIKERQ+Q1dhYNJW3aHD9thUpAFtdbjdVO+nNB0Cg7NmsqVrVIw8rRmUiALVIwq+SQFKeAPwEnXPMnQTuaj5HegUvEECgzvSgwPyhQwyaufmSsZIMhvwQeJ5RlszU8itbaIYjqKKkMaSSV6RyWCi8OnI1DrIxiytkkvyCozrMtBWBV7zfgDUjEsJmvVaoHb1nn4KgWC1ybyMrEbXUVucRL9niJ212mocysolKsAFdrkOlmc99X1pdzLYpuEfcNqH9SH0xNCgaAHJSRvhIBFT0F+xSC2sYS1lVnIv+2WSCQRT2YQo5ea5VpIJQZlyx4m2zA5ryqV/c0kZdq6Mh+V7Wo0PnJ9dYKVoRsMq3Qm0T2INDWjrqsTm0xex6TnRkO9RaDajCcp12lk6EllZVhHQMowF5km5fi8xHAPBCY1VAu1thFapJHnOggCk+L0QYKUM1iL+s4++GoikN5PnolulWPVafxUAfK8ApNyVmF6pESvrUDgyyUTBOUMNweKKBEAi8x5FQlUFRp/8+qc+er1Psr1KnwQz/0+n+05XU2KlzmhCt1Ck0AjF0cIASHENYcihIByRSiE2K5z9b2r7+Jth0Xmyo+AAPWQMXoFG1tpO/FtSHAiV6TnVOZOniYUuJzSchlsRZA+XB/pMaXopscINEXpUkshIMkvYcYpJPILglsxekf0MreYBN/gdrEQAj6vF9IYrDO0i25scBcvjhwtrvTCIBVCar49Vc6Z9aFQ6QgKBYLPxuQ5rF46g+wWwzgCS4VJT4t9UithMdyrMHSTQFXJJlCSlE9BlpncuQJBRaUH4GAC1uXxMWSmqPP93OoiMhsr2P6Lw2nkOJ8Svbg2kYL0psC+S5SJIudYYA6jQgCAXER7jPxxdcxy3JJYdKs/293wJ1mkkD+qqkCySsqdyfEVGUalCLJRhrgbK/NYX1nC6soKVtfJb84vT2MgFd6eh7Qacg6UeZAsW5GrqF45myyTvFM4KYWdyP4U9ke0hy8URMeOIdR3d6HIekmGcxl6bDK8i6UyiCVSiBMcE6Q4QSkpAYRGq0LhF5oDgru58gwaZMF1EdzFA71uoWgQmhOqO4hgfSs0w408w8US5UTlGDRVhaookLIh1ybFHcME820yiZ6nJ26DkgQmUp75sALD2jKBrMox4gYOtnwDtW5WFfFGQ/YCcpBVMkgnI+T3nQ4eOAD5fzz5/URtllXp1VQokJKqtPrynTdaeOuVEG9qnI/kYsr61yI+tj/yFZNInisQnGK06hUThhQScqUiVCpUFTq9EJfLgKpq9jsfth8mBbpIb2fbhc/alkpaK/v3rSgUEuiLxSKTo1mkMwmsE5yytKCarsPtcWNraxMbUeae6DnlmZ+QvIY8rrDTJJhUSgV6R3Gk1+axNTOCjfEzKCbWoYsKXXyV4ZYJVRVQKKhCCAjy1KKBKTMPId81oUA4vVB8YShuP4TugFzbJJUmE9tEMRlDmVZfJl2r3KUrU5CZqoGpO+GRXytmqFTmXOTYCrT2FbZtUnZspQYPS15Jk8ML3hJG+fPWfwS7kL2CHg8IlEIIKEKBvLY4PpOyW2KiOBOPIk7g3aSXuU4QXl5cwNLSMtbX1+nZJFAi2JqUb3At+TJA/kmyyHu7HT6T87VJlr1OVVRpFDRdQ11zM4aPHCZAdZPHbmTJrxQT4HEC0RZBfou8jhGYEjRkCQJMiuV5gkyVYG9yncxsCmYmCZOgYrFNyMmpKqBR7lUDnlAETk8AHAoyBFa5BqqiQtcNCJ6LTAXkCMY5rqOkPGVsG6CKlMmKvTmQp5yWqO/m1Xnak33nH8o7P7oFTyg7FgcmgUYmy0pkYI7uZoFuroe7BA8/9BDuuedu7Nm7B120AnV1tZC5EkMmdRWFa2dBLpBcMJvYlpyobPPqaOW1JHkvz7K+vLaJ9dkIPxZFaZukO11guLCxVQJKJhWOg+SOUUVoqBK0HHSlHfSchBAQQtjNfJh+aKoCVREUgDIytJYlCkmV1kkKu8GxG9L9ppDJ2ZoMqYrFPPK0mkIIeOg95Wm9E7SoKeYn5HWFnk+ZHk6Vu22VYsb2fHKxNaRXphGfHUFs6jwya3NwqlV4nSpcBA/D0KAZOhRVhUJBlWQJBSYJhgeqvw56fQf0ug4o3jD34hQkCYajF0ewODmGLLeqbc5yfSqUiXRFQcbwwaJCVJxulKmsZVpdqRCSLFs5OSPWt0hcUHBBr9Ab5VzJW7dUb2pcjkGSnINCvkr7tj0mCxIoq8wPFKi0Gc4zubmODQLUwvws5riZs7S8gq3NLcjQW/JeyvXVQb+5HeuKByXXtkov0iaCX5XrbRJMnE4Hhvbvw847j6B5cBBGMABKNFJc6wRBKkGwSBKMkpQRCU6xWAJxGqZcbAPFzVWUo8uoMCdoxtZhMbcE8tgGJt0AuKa6ywtXIATV4UKC4FSgkZBrrKoOKPxXJshV6S3KOZSKBUhwSjM8l6mCCsdeJqpJcCpzzKZs++ok3+WsvMuzm/6owgEWaMWzRGepDHGGGVvRTayuriLB+LindxCf+uwv4bd+5/fx3/zWb+Pzn/887rvvHgwN9qMuUguDCiAtRZmWs8Ik8NWFtDhSKRySePkzH5NWTD6z6/GpvJZlkIJNqS4TnFaieVRzVajceWB2jwqk0qKVuT4KJDjxtQ/lRyFoS74YhoEMPZ8ieaPR2/NwR87QNVq6Ciwqt8EtXL8vCPmVjWAgyFDVRa/HCY/HA4vCkmWiNE1rWqawx1bnkVgcR2p+BImpM4hPnUVmcQzVxCocVh5+h4CDO2pmZgslWluLfBRCkJMWjUfVJosCaTp8oCmH3rkHRnM/BBOtRSpSkmu9PL+CUy8ew8LEBNLMgZhUOIt5qSQN1VRRx6wIokKFKNGbZfOch4kSAUpVVUjhNmX7nJfsWxJMLg8XmB97PttIxbJb+LH7ZYcWxwHKGDsmGMEmkKcWCTwE10gRvKBsVUtFhq5pe0dveXEOU5MTGCctLi8jzjC8RCCDPRnW50e+xtP2RzKCZLEvm7/kWZU6VSZPSwR1RVXQt2cXjnzsMex/7BFEervpfWrIUOdSlI0M+Zeh95IgQEUZgq2vrmBrYY47qwvIE6BKqRh1IA1wDEIoEA4nPV4X4HDw7ICDyXfV7UUqm6cnXkCRXlBVjow8kF8VkHO2bzm+UiGPFNMJ2XTKXjfTLiugQvm0JL9kxeuQcp3nN+WxZTPUsrcxU4kEUrTUWcbCeaJ6Ic9JFqsoVwTDARNiMwpXPIFGxrd7du7FQ49+Ap/5wq/gi1/+VXzhi1/ERz/6ERw6dACdne3wM1clGVLhwpTJ9CqZZbKvaw3aHgOf2WdWID9hgX1CQdUSWI6mUeF2r0qBsoSFUlXleAC3y8GkrpNvfHg/goKkqRrzZ1Xbe5J/SNGkAJQoCEXyRVq5ogyXKJzye1DrzDEl6ep7GNbJjYhBWlq5W+rjvVmuYHN9DbNz85ibW8DW2ipEah1IrsJMrsFMbaEqAYkgVmVdmUAvUNgrtIhl8r9iUaToLTlqmGBtGoAZaEKRZeUiw2byX5AK3PLOpAtobe2Gm8IuOVtiCJ8sAnHdD39DE5obI9Cp0SbLC0y0Fmmpy1TsDPMpOSpHhaAlV88WdM4VbNeiAphSYUkm11GWybZvFUlZMgkOliT2bXGsFB0Qp20CJUzWEUJAAociQYpzEopFqbNgcj7ZVAKri4uYmhjD+PgYZuZmsUEdyDEcrNITsTgPwXbeIJPNktgf5LztswmLZ3sNuMYurwfdQ4O47/GP4/7PfQb9dxyEMxREgrxL0ghlqC9ZAlaGYViK3k2OslCgd1XksxK9HpPAbxFIaRGoA1UICZZCgca1Ujw+JMpVyFxWiuGhTLQX7HdMVq/aZPINhWkDwXfkXwDOSYBi6Fii116h3Mj2cQMHJekGat1olXepZ1F4bBAh80wuptwpkyGJUCr0TmLwG2NoNp9DS+z7qJ//Pmonn0HN9GlEuOPRYprojTRg947duOueBwhYH8NjH/sEHvnIR3Dvvfdgz+5dzFW1wCe3+7mQZTKgxAWQi2XyXdn3NnFdLUkWpGALjlcIwYW1sJXMoUSlIXfZAgiWCiyGR06GdC63gzU/nB85P5ufFHdN0RiyFZGmkBUofCYFW3qrVQpbiYogd+ZW6KVubW1BKnmFFrcmXINwbRgugrAM+aIbq1hYXsXE3DJGZxYxu7iMHF3/CneBqvR4TbZbJX+lkJUJfqbQoYca4enYBV/XHvi79yDQdwChgcPwt/TS2gZtfkpwyVIB8gwvcsxvZOmlQahIFRWspy1slnQg3IbmHfswyORuZ0sDgcsFp9sFr88LfyAAX8APh8tlk6Zr9oJY9vqaMDlHk2GrKYGJ1xbnbtk929Vu+g+L8mzznn2ZJItEgWE/VRB/SIIE+xBS2iQwqQqEPEsSstSCyTWQX1yMRdexTC9mdnoC01OTWFict/ODKQkcVOoqZdGSc+Wc+Cq2iXIsAIW9CBIFmR8JJqCzYyDAtW2kEW8f6kNDTwccAS+KBLwK26kS2KSXnSVg5RnGlegoVAgyVeYXTYb2FsdlkZeCdQXnZhGshCag+z1wNUeQY6dbTAVsUpaSEnwoXzKaMWmkLNZXNA2aw8EduwJS9NLS3EGUX2GoUH7kPORwr0fs4npVbtJzwXbIUYVE/qJAb2k9nsVsdBGL8XNIFV6AjqcQcLyAOuMF1FeeQd3Wj1G7+CRqFo4hvDaC+swGOpjf2Mmt00PDu3HfXffg0Uc+gkceJUg98AA9qkMYHBhAC5ODIVoKJ5kjhIBJBlcJiJLktRQsOQZJQvA5BS2ZziOXzqJKhbNYRgyFQBUSnBwOg4P/cH7kjkiGebs8Sc6tQE80IZOf9FClx1SlgJUIJikK0OraGuTv1SUYRsWYb5AJ2QzBLA1SsAAAEABJREFUIpVOILq5gUUmaqdnpjA9N4dJek2Tc0uYWVxBkgKY5/tSgCUgyVyDcAdghFvgbh1AoP8AagaPoGbgMIJ9B22A8rTtgKemAV6vH26nC7pmwKxSGakUGoXc49Ph8buh+WtQ9dbCCjQg2NGP9j65fk0IB3xwM+SUXxj10BPw+r32N5YDoRACwSBkmGpSCaqVCiRVqFCVShH2mfOVgG2vM27VYREITOJRlWcSwZAXlBkLqiJIChSCEEUJLIQQwr5X+EzhtRBiuww8qPhlAlCKXsz6yjLm5Row1JuZmcYC12Sdnmycz9L0dOSayvWsEqyqlGmbB+SDyfsKAaVMo1ygcUpxyz/BzYZcPg3dZaCGnmikpRGaoXMc7FsRFH8Lsr0iQ7CyzbMKwDYs8tLimYwFJwgqEOTZpCyphoJgcxjOplpU3AaSBLMYATTJRHue4FbmepgcD2cFld6THFOG407RGGVJRdaRY5XPr0cfHDhxJJqmQbq32VwZk7Ob+PFrY/ja8y/gr195Ck+OvYbj+Q3MtwPlwyrC9+fQfWAW/S2vosf8EVoX/gbhs1+D6/i3oV54AY7FKYSIID1Nrbjr8J349OOfwZd/9dfxqwz/PvWpT+Lo4cPoYVK9hiCls18QgKTy2nTlmuJFAZE/LSTSOSS2kkT6IsCFKxYtyLDCaRjQyWQO/0P5KZIH6UwOSXolMvdQpWBkmeTejMWRYbglQ4hSuYA4Q+lkPEWBhP2N4XVa6vn5OUzRSo8xnBgdvYyJiXHMzs7aILVBD2uT+cAoE6dJtp9jm1KQSwR64QnB17MHkUOPounOTyGy+374mnvhqe9g+NAI1eGFBDC53h6GATXyi3y1EYR5DoZq0djShKHhXuzaP4jdhw9gx6FD6KGxaemgdachkF5ZlSGSy+mEbmiwYKJCReRiEbC8NmlM9lepkGVa7G3KM0coUwRFriFzG1QSi0B46xbNokhVqbcVSGWzyHcWQFhSfATlXIVQNQjKEgQgbBIQoMoJEq/Aw3oTqEkwkDucElSW52cxzXUZv3wJ42NjmCZQLS0vYoM7fPFYDNKjytKw5OjNZun5SOBKEyTku9GNNawuL2F+bgazXN+1pSVYBJaG1kb4w0EYDg26KmwArdg8LLFrAhP1QpDbnBBopUkVYlKVJSYUPquQ16ViFrpmoWWoA3U7umE0hZHh+mwSeOJMuOfoGVXI+zLPkJMGUGG4n+d9hiCYpxxJD4vF1/1ILl230s2oIJfF4TAgk89zs6t49qlTePoHp/HyU2k8/0wT/ubJA/jjnxzGH/10F/7V+W78abQFT/rqML27BtYjTjR/qoBdDy1hf/9x7MT30T7zFwi+8n8BP/5T5J75PgpnzsIZT6OLYHX/3ffhl7/4K/i93/19/P7v/R5+5YtfwD1334muzjZ43E7yvQwZZpSKZVSpBJIyDOkSsRQFvAQIleFRhYqhciF1qBQyfEiP2nAYO3cN4/4HH8S9992Phx9+BA8+9DDD3/tw6MhRHLrjTuw7cBj7Dt6BI3ffzbq70T+4AwNDO7Fj12709Q+ip3cAPX0D6O0fQt/ATpbteL1Od/8w/PSOnE19cLYOwdd3B5rvfBxNBx5FbeduuPxhyLU1CR4mhdKisFMTWAao5Jum6ZBk6A56oS5IsAoEwqhraEFbVy/7G0B3bw+ampvh9fn53Au/P4SacB0i9U3o6OxDQ2Mry4JQFBVZAq7JNVNUle1qUFQFQgIAzxIQiZ0MyU1UWMekQt2yZWPblpwrvQzwbF8ToCTYXO1Xudo5B2WSLBJAb4vnKt+RIFzh+1V6KdL7MwkgstziWT7L51JIxjawvjyP+alxTI6O4PLlC7h86QJGbdAaxcT4FRq7BBvILo9gavwyFmansLmyhFwyAQl4JsemU/9qIjVw6jq2x1wmDlV4WYHJtZNraMl5cXwg/2yS1/TsiFKwONZSNon0+jwqPDe112HvPfux94Ej8DY1IEmvLUojmGAuKkNPW4KnnBfYd4XPTKGgwvaqvL/Kmnc7v86/d6t0U54JQHBwXrroPb0t+MijB/Drn7kTX3joIO7r34l2vQuVxWbMnG3Hy8f68J3nh/DnLw/j/zozgD+f7cB30nV42evFfI8O62AFkaNxdO+dRn/rcXRZP0bT8tfhv/h1KGefgcIF9bs9aG3rwK5de21l/fznfglf/tKXCVpfwEc/8hj27tuNhoYIDENDhcIh//+dra04EqksKYNZbvMWSllwFSEEB8+rD+OnvaODmwQfx9/77/4+fu/3/wC/93f+Lv7O3/17+P0/+H/g137jt/G5L3wJX/iVL+NLv/br+MKXvoTPfP4LV+iLeJw8+dRnP49PfUbSL+GTPH/i8c/iY5/6DD72yU/jsU88jvs+8kn03vMJdNz9KbTf+Qm07LsfgVYClS8M1eGComhQyB9FUaCq6uskPRuNHuvbSddptXUDOsmgV+qgd+Ri2Ofk2eFwMFfihIP3kpxON3zcIaoJ10L+IYPGxmY0N7UQuCIIBMKQXli4tgG1dU0EslbUN7ahsbkdLW3dfBbm2jpu2ZIJCGicu07Q1Q0n+3JB/l9GknTyxZBzsPNjbhjc9ZL1NM0BTTegkgcqPT+bVI33Og2hwXouOFxu5tnctnfopgzLXz/SyUcQNMr0PvLMEaUY4sUYhm/SQ4oy5JMbGFvRDcTlFyAZzsn/fcBkmCbXRWP72hUDoRsOBJmH8jF3J9s2OG7B5/K/ULHkmWQKFfIeqgqoCqDwrGgsU6EYBnSHzvU2CXiMMEzAHwiic7APBx+8Ex27d0CvqUGa4XuOXmuBifOq4PuqTkgGBHmlsk+F/eAGDuUG6tyUKoKtCEXYO1/NLfU4dHgQn/joQXzx8TvxZdKvfOQIPnnkIA7TGrc4BmHFejE/1o3XTvcw/OvB35zuxdfHevCdjU48U2nEKY8fsw1ArisLb28Kte1Z1ERMWl8n+/AyweuhFfYhFAqjpaUdQ/QUDt9xFA888DDB6WP42Mc+hoceegiHD9+BwcF+NDY0oEjvaWVpGQtL8wyDNhFgTsThMCgX1uvEaXyoPsFgCH19/ZzHERw4eMimQ4fugKS9+/Zjx/AuDO/ag9179tpe09DOYbtMlsvrN9Pgjp0YGNqBAXpW/YND9GoG0dU3iEjnAGo6hxBqH4C/sQMO8l5RVaonIISwSSE43ThtvyMEzyDxLN9V2ebbSSqWk4ru9foQCAQRDNbY6+pyebjGXni8fngIYD5fENLjCgTDCNVE4HZ7oUmlxq05XN4A82O7MXjgPgwduB+D++99g/bdg0FJLNtJ2sE6O3geOnAPhvbfA3m98+B9GD74AHYdehC773gIuw8/hD1HHsbeI49g79FHSY9gz9FHWP4whu94EDsO3Gu32b/7TvTsPIyuwQPoGNiHtr49aO/fi47+fQSJA+jecQjdO+9A7/ARdO86SjqCruHD6NhxBzqG7kD/ofux8/6PYseDn0DvfR9D+10Po/7A3ajZdQj+wb1w9eyEo2MQelsv9JYu6M3tpA5oTR1wdw6ibted6D76CTQP34Parn0Id+xB88Ah7LyHu+gf/xz2f+xz2PHwpzBw/8fRc/ejpEfQc488P4xu9lU3MAxXMIwbOZQbqfR+64grDSiqCpUCoxs63B436pvqsHNPLx567AC+9KV78Qe/8xB+/0t34tc+ug+f3D+Eww09aLF6UV0fwOzlHTj22k5886eD+PNjPfirS134QbwH50NDyOw7CscDn0DNY19E/YOfRv3QHoQidfC43TBoqRShQFUNAlcQzc0d2LPnAB5++DF8jp7DF7/4y/jsZz6LRx56GE11DdyxyyGTiTPsCKC7uw1+v495BbritFyQx9WzvL5N/9VywEsFGzr0AI489ss4+pFfxuFHv4jDj5Ae/gIOP/xLpM/jyMOfx9FHv4C7KJd3feSLPH8Bdz72BdzN+vd+9Mu47xO/ivs/+et44FO/QfpNXv8GHvjkb+D+T/y6/ezej/0q7ma9uz7yK7jrI18ivXG+k2VH2aekI+z3CK+PsJ87eD7IMex78HPYe9+nsfveT2H3PZ/Crrs+geE7P469D30ORz7/2zj85b+Dfb/ye9j1+d9Cz8e+gOb7P4Haow8jQBD07D4K546DcPTvgaNvGI6eYRjdO+AbZkhPD3r3Z/477Pjob6LryKfQsON+1PQcRd3g3dj7yBfw0K/9AT76e/8v3P/f/He4i9eHv/R7uONXftem/V/4LbQfvBveSP0NyY0C3FC991/pinVUVBWCVha0mKaMP+1Y14ROl7OhtR4H79qNz3/pIfw///vH8Y/+4afxv/zB/fj9T+3DJ3Z2Y4feCG2hHtHL/VidvYdb5l+E7v5voYT/EayWfwCl/bNwNw3A7fPD5fbA4/XC5w+QggwP/PB6vHATsJx0naWlbWnrxB133IVf+sKv4B/8j/8Tfpth0OMf/zg++tjD+OwvfR4dHZ0wOC45ztdjcdw+bnMAUBQVBsNOp9vHMEySl+c3kYvXV8nN6yvkYn2Xx4dt8sPlJXneICef/WybPrZ9lWRbV69/9uxg+w725WDfV8lwejhWEr1Nu4x9OuhtOng26AHq7FNze6ByPpIUhwuK4YAgQXcAumGTHZbJtrxBODwB6OxDY13VcEKohk0Gyzz05iW5AyG4/EE42ZfTt33WGeIKRcWNHMqNVHrfdYSwmxAEJUVV6MWoJIULvE2yHAz5LFmLVVXWcXvcaGqrx95DO/DJT9+N3/v9j+If/g+fwv/y/3gU/5/ffwz/629+Cn+XO3T3DD+MpnA3vC4/3A6d3pJBD8mNQMAL+ddSasIBhGtDqGUiMFIXRl39VapFJBK+8qwWTS0t6BscRFdPL+vWvx4SyKEr/MFhQQixTYB9xvs4BN+VxNM7fq73/B1fvP3ghjnw8/JYCGHLgBC3z0K8dx68fYHE2wt4r5De8pEAIYSAeEvpzblRFPE6ICmqCkV9EykqhFAgrpCiqnC4HAjW+AgcEfT2t2L/gT7mifbgkQd2484D/RjsbEV9uA4+WgAPd+HcbgMej4vg5IHX76HH5CX54A/44JPk98J3hbw+L7xeN9wEQZd8l+/5fD54SU6XE4qqQtVIBEqhKJAEIfgRUOQ9r/E+DoXvKtdpg91AVQRr3v7cCg5IzgohuKbgdvlbe5B6IGm7VGyfbv+8JRxQuQbKNeRc6sjPdJivVDGfzuFsNIkz0cRNobObSZzdTG3TFs9vonO8fjOd5b2kM3b/Sbv/87E0RnMlrDgcWHUYmOYYzyfSOBtP4kIyjRHusl1K5yHpMs+X0wVsE8tSOVwijUhK5jBiUxYXk6REBhfiGcj2z24lIelcLMWytE2yXI5te/xJyGtJ8v4M5/ReSb4naYp9bxVK4KYGFeMNNbi6GHI7OlYoQ9aT9d9rP7egPv62tSnXWsp5nrtKXISrrH/LuVCtYimTx+01SHNDNnQAABAASURBVN6S9Zd8naAObuaL1IW36sFbwEnaB4liMVb80dwa/vDsJP7Z2anb9E48OEP+vEf631j/D0l/MbaA8wQ3aTAk369qhLzeJoELfP6XrPe/s/4/u0242TyQ6/DD+TVIeddovSXf37wOGhcnni/hmcUN3F6D9y7rN7pefzq6gJPrCQhLQHABJPGEt4CTi2HMToZRDzXXojfosUMKgwt0mwRuJg9kqNboceBIfRAPtdTCoSr2osgFkSTvZfnBSBB1LgNSSW5m/7fbEvZ6qpTtPuYmH26JQMq9S1Mk+23SFQX9QS8epC4Mh/2314C8uhVyo7PdWqeBvbV+fLSdKRpdf10X3lgNLomb4DRc48evDbTiD3Z24neH2m/TLeLB7+/oxG8NtuNjTPpLMLpqLeRZ3n+8vQG/zb5lvdvrcOvk8A92duBXmc/cQaPsovxTDeyPQXAaIDj9cl/LbV2gHL4XGXyvdX9/Rwd+h318rrsRPkMj/6UW4K2ek7QW9W4H9teFcE9TLe67TbeMB/fSIh9uqLGts0ZFEEJwUQAhBK20goGQF/K5rHd7HW6dLEo531cnPVQHpPzjyiG9qojLgd21AepC+JbJwe21rYWU8aONYXqvfjhVhTqwvQjK9un2z9scuM2B2xz4cHHgNjh9uNbj9mhuc+A2B65w4DY4XWHE39bT7Xnd5sB/qRx4CzhVTBOxQgmXY2mciiZw8jbdMh5I/p7fSmEunYPku/z1GClE8pseVcuyyy9spnBq4/Y63Eo5PE0Zl/Iuv3Mm10GugSS5BoliGeOJDGSdWzmG/9rblrpwbjNpf6evWK3av2Qv1+At4FSomnaF786s4uuTy/jm9Cpp5TZN32werNr8/Ru2+9OVLRTJdwlKckG4MijTSLzAcvn861PLt/lPPn3zFtHXKOffo7xPJLKQ8m+vAX9UTGkg8vjx3DpknVvV/+12V/ANyvhfc31/sriBdLny+vdh3wJO2XIVp2mt//zyHL46vognFjZu0y3gwZNcBAk8f3p53gapfEX+rwfUCH4kSEmw+sbUCv7vsQX8NRfuCda/vRa3RhalnMt1OLERR4aKwSWwP/IPLlyMpfCV8QX85ej83349uAVyfqMy+y06QX82uoA/G11k5FYG7YK9Bm8BJ6kYFctEnc+N393Zia89vA/feHj/bbrJPPj6Q/vxT+8YxAMtkZ/9pS65LHIhBHBfcy3+8aEBfIP1b6/DrZHDv7OrC00BN0rUCMl2yX5J8lp6sGGPC18aaMPXuAZfv8lycHtNt9f0j44M4RMdDfZXCCTfryrFW8DJXhQ+dWgKmjxODAa9GAj5btNN54EXnTQAIYcBEIRwjUMWBx06Oljv9hrcOhlscjvhVFWuAAWfP9/8YeoP8suY9awzEKIu3NaHW4IFnX43wi6DqiCl/o0VeAs4yUeS3nh8++pWckCQ2fy8Yxfv9uwdX7r94D1xQPJY0rVekuVvprfXkZsYrxMfyusyQ0P5/3/x9hZ/JJi+t/+hVY7PYmRkEXX5uTnjY0OyPfmL6vL88zYq+Ux0esvrbwGnNz/htF9PTL25/Pb1zeGALVryx7Wau1Im1+DK5e3TLeKAXAJJ79a8VDrzmhUsVIp5yL8skpd/WSSbRiyetv+IxzWrv0OhbF/+P/YV7lQxunyHWm8rloM2K8jnC8hzh/1tT695axGY5N+oK5Qq3CGmdPG+WimjXKlC/h27a750nUKLY6iU8sjkCqhwY+c61d/xsZzO2x++Izi9veLt+9scuM2Bt3LArFawuXARo1OTuDgygrFTL+Hl83NIZApvrXgDd7HoGuKpNPKVG6hsVyFcFrcwOjKOcSbt7aLr/JB/n+7SmZcwsbSBWN5CtVxCemsF61tJZG8Q4N7eRTmXQHThEl66MIlYOvv2x+/r/j2Ak4lcJomV+RnMzs1henoaK2sbyORLbxlAJpnE4vQUYpki5I7HWx7epJtyLono+joWltZh/yXRYuV15Le4DV8pZpHJZpEvvnVs76V7S7qrbMuySkgkY5iaW0KVlu2d2pBurbQ+8j27jm2VKshm87Qo1V+YF1oppLCxuoiZmTmscEdKWkl7fPxhmVVUi2ksL6wiuhHF5sYSXnzmOUzMrSGV+/l5x6av+zHJy1wmhWw6jvWVVY5h7brvfOgqSBmpFHDp9DG8duY8omYA+3prsDhxGk/9+Ad47vljWOTu9/LsCF554Wk889xzOD86gZn5DawtzGFuZgaTXJfE+iwmZmaxMDeL2dFzeO6J7+H7P3oKlyenuW4TOPHyc/jJj36I185OYm0zTh2cwrf/8it48oVTOHvuNF575Xn88ImncG5qFdGVRVw6dwLPPv8iLs+sUQfKmB87bbf57SdfxPzcNF59/mk89dTTeOXMJazF4ohtrWOa/b780yfwwx//COcn5zE5fgmnjx/Dk08/g+defA2vvvQCXnrhZZy5MIEC166UXMBPf/o0vv3jp3H64jguvPZTzvnHHOMIFtc3MT9yAs89+yJOnzyN48dexNe/8nWc5q5n8j0A93sAJwsFuq1Ls1N4+blncOL0ecwSHBLpDKKrS1haXIX844vpVAKLtCTxTI5KnUY2l4P8K59riws2Y68itFTiaqmEZCyKtbVVrBLottZXCXjrSGWykH8HTILQyvISYok0ihULlXIZW+xrSv6xwQmCpFSqtRXkimXkOLatjVUsLq0gthlFNBpDKpVieRIrCwtYJsOk62lWSiikY1heWuJ4s3Rpyyhmkxz/Ilb5TiZfpEUpIEuLcvrkCcg/Ojm/tICR0cu2IK1tsU2CYalY4LwXsLSyBvl3uuSf6Tl14jWcG1+kBcnDNDmm9BYuXpxgP3lUr+W33kptI/CglMH4pYu4NDqG+bV1bDHkqNL1Tie2sC7/+q/8I5uVHJbnFjF+8QIuXDiNExcnbWAymQCwKITlfA5b6ytYWl5DPJmBBLQKwX9zY533aa5vHunYBhaXV5HJ5VEpFZBJRLG4MI9YMsuwI4dMchMLXIM4LWsum4H889Sr6xtc8xVsxrewNDePiYuXMDU/j02+UyxXUSrkEJfrubKBLNfEZh8BH+RrjOXLBLQox2+Sh/Yznn8RHwVVxKMrlOFNZMoGQs4iVlfXsB6NIpnYxMjFixgbn0WOvJF/Q270zBmuxwguU54ujY5i5PIYxglYc4tL5NksFudnsbC2hXQqhgVej4+PYnJyDBMTc4hupVFgTqtYLGJjLQnTBOW3wjCyhGI+i+XpEZw6+RpOnDqNCyOX6M1NIkfeFbIJZDNxFE2qO8M4WBXk6WisUwdmZhexRuM1Oz+HBa5hkWHq3NgkxscuY3xygk4In5PXswTO+aVlRGNp9mmxiRyk7idoxIQQKJXKKBVz2KTTMDUxjfnpCZw79RouXhjB3PwanYgsNE2FotrZpRtaKuWGal2txEHIP443PXIeq+tJ5EoWpBCtEo1HzhOsFpYpbAkkN7g4BI2V1XVENzawRjS/eP4cGTZGkNgig6uQljO1sYIZMkAu4MWL5+0FG7l4GYuLK4jFNrEyO45LVJrxmXmsbmwhvhXF2OVRKtFFAsU81qJxbBLY0ukEVpbmMMWFnGbdDfa5SaDZ4LPlhUkKwGUu1KitQFsErvkp3rO/qbkFCtIqrfY0zl8axdxKlApWpDeRR3J1Gs8/91NcvDSGRS7K5MRlXLh0GSNj01hhv7l8HqtzExi5cJGe5DxBbAIv0SK9cn4a0WSO4FRCjiB4/vw43fw8RfgqEz+gs1TkCsGJCjA9v4h0vgziDQqZGOYoOBc57tGJWY4tg9jGJmYnRjE6OoKVTAW6oUNTBAq5DGJcu7GxUVzm3Ofnl7BFSxtdmsDo+CQWl1ewwTUcv3wJF85fxPziMvm5hDkq0+WxCaxvblGJVuz+xianKBtxAuEspicm6D2s2HU3Ewmsra5gZvwyLo6N0YNYwjrHs86yy1z7c2x3gQCVsT10whAVa31lHqOXRjBKJYjREpv0cPELOkzTgscfgt/ng1XIYG5uBsmSQLihCfV1ASxwrosrcTjcXvjdLmxRllYXx+mdLlHOl7DBuVwYX0EmQ9Cmh57MFuCoaUZnex1K+QxWV1awGYshnavC6XLA4TC4Pi4Ew3WorQkgWFOH5tZODHS1wkrMQq7V3PI65biERDxue/tOlwuhmhrU1dXC7XSho6+X7bfAbZWxQl3bol4lskWonhD6+3tQYn8b5P8G1y9HufF5PRCqhXyhgAwjgXzZhKI54AuGUBMOIxQMItzcjb6+brhQwdLEJI3hJuVqmWAWR7GqoLGuHrXc8TR07YZXSrnhmlBRU9eMHfsPY9+OIRy+8x7s3LEDtR4HPZEExs6+guOnz9iDchkmxk6eJPNXMDs1gbOvvoBjZy7jZbqB5xkjryZKtLBFTJ5+ESdPX8TJE6dx9tiTeOHcKM7zvUsXzuHU2bN49skncHHkAl7l81defRWXzp/BayMLVIgtemN5lBnzlzJpLvgEzpw6hbNsu0hvrMiFLqSyWJoax6kTL+LSYpTtvoqLZ0/hFMf49JNP4+Klc3jt1RN4nu7vK8dfoyu7hmSuDJMabFIBisUkNrcyXJAqqvQGcvQONuObOP7KMVyktZO/2lDIJDB68hWcOn4aE9PzyOW4ELRMVbr7sAM5iyBl8sq6cTbfrJpCgFJMxQnC5fDBS+VoaYtgffIU+X0SL71yAidffRnnZzYJnAKGoUHVDAQpbAYFsSQ9w5UlXD71Cl67MIVJ8mvs0gUcZ/hy4vlv4WXmGOZkiD96Hj968iVcPHUcx08ex/Mvsf7LJ7AQS6GQ3cL4yDm8+tpJxAtFJo8TOHWMsvDiq4hSCXOZLWQZemdLRXpYaWTjSZzh+p9hOydPnMLTz7+G8yeex2tnL2FmJUY+ClgEzWI+jenL53D85ZdxbmoNhVL1ZnHtPbUjV7VEl7hv91EcOrAHNdYqnjp2HsLpR0tHBxobmwgKdfAYVSwvzGCJRs3X3IV6r0BZeOB1utHqE1itqggTaPw+L1yBAFra2vluA+rrG+HQdGQ2NxHLpeH263C7HVCsKpRyDFNMNZThQENDC9qaGwgUftQ3EwR4X0+w2LlnJ+s74TAMOhF5LDDdklFcCDU2o7mlGRGCioNyoqoqvKEa1Le2oqW5BU0EEi8NVDadpKGNo7azE60NIRQSG5gYG8eW1BPKlMlNgMT6GlZiWdQ2t6G1vRM1Tg0lhokL8QLcwTqEasMw9CrSW0s0/pv0gku40UO50YpX61lUvAIFrUChyqXidGlXsbiRpB5Y3AEwGUqlkVhbZJx6CkI34NQFYkThqosoS/R2Ow3INmR7FgGvu38YB+44hN17hjBw+D4c3b8H9R4DUYZnswub8ARqEPK6USXgbGwm0X/nI3jooXuxo7sZCncKStxpWFteQEkPoHXwAA7t3YmwW4NJgS9ZCnwNrbj7ox/B4eF2OKtZxtwh4P6DAAAQAElEQVQLWGbuJRiKwOvxor6pFbv3HkRvjUKPKYsc56bqOoKRCLq7h9DX3YuW1i40duzEJx55FAOdYZi5TSwyFFlNZKArZSj0UnSXD50Dgzh6xy40hAOcGWdIq2rP1eL1B/0RKqD6cfjuB3BgsA3m5hS++70fMWcwjk16R4YngNqAF0QMgpOKQKQBfTt3YNeePVCSc7hw5jhOjkygQGEeOnA/Hn7oCNpq3digVS77WnDonjvR2xriumxiOVVBOFIDt6+GStmD/Xfsh1cAWwyHN1NFeOs78dDRw+ioZ5+NTejt78fhHZ22lS0xjIDmQlNbHx554H50eATiy7OYpOIlyzoVNAKPVEhB+WLd6Pwklhhal7m+hlmgJS+8Lk8fNIsVVUNt6xB6u3qwc2gIu4/cg/vvuRcHd+9Ac0MDInVNOHLXYRy98zC6e/rR1duHO++/C3fc9TAefeAu3H3v3dh/14P47CP34vChw9h/4A7sHd5FvjagtrYRPs2Cy/DAE+7CYKOKGUYmS4xYAjQg++48gM7ObuzZ3Y+e3lY4vTXoGb4bD9z/MO46uBvdzSF4XAYUgk+ooRM9fTsx3NOOod1H0BGpQ3MkjE46GXfedx+B9TAOcd37O9oJZE40NLpgqV7UhCLo7wjQoJ9F3nRg58FDeODBO9EWckI3Ahjo7sa+XcPo7B7EHYOdCBPgOncM476PfwQP3n0HDt15N45w3Y8cOYCde3fRc3RCVSgYuLFDubFqb6rFySqaBom2ViWLVGwVU4vrKFg6Y0oDDocbnpp67BruRCaVtN3RUH0LPCjB7Q0gGPTD59YhhIBmuODzee2/juLx+eD18RmByO32I1hTi472RliKAacviLrGBkRCHmzOjGCcXspWKg8HwU8IgUBNHZwEieTavO3BpItVsAMy0IDL60MgGIaXLrXb40coHEF7cx3YOfxkZojj0Zj0tooEWnpGMkcmVB2GKwBRSTFJvIYErby/tpZudA0CHCdRDLHoKmYXN1G2NBhuD3xuFzyKxVh7Hkl6bSYEhKpAJ9ApXBCBD/qwAFrYxNYqtjZXIfNi+YKFYH0bQgEPvA4NHl8QkRo/nA4Hx+mAw+mGk8bDH25Ee3s72poi0Mw85idHMDI6i0SOIFQXIVh4yIcg/LSMQfKzKeSC5nTRcodY7iHeETQ215FmfyrnbtELHWHIts6ciU75CNWwHtdZUzXKjE5ZAnLMiZxnGLfJd/yRJrS1NCLiM2A4PBR69uVlu9xdSq0vY2WFHlfJ4hq5KAMCQuAXcgihwOWrRU0wQPIjGG5Ab28/mhvq4Pd44SI/6yMhym4rulje29OF5vowauub0drSgIamRoR53dXaiPq6BtTV8UyjWOPnuy4v72tRVxuC1+uFw1ePeoKSn3LsdHvR1NlD49mNDrYTCvqgGg6EqAcR2V5XD4YYnrXUBWEwz2O4/Ig0tmGgr4d8bUXI4+YaujjeMJroLTUQSBtkv4EADN2BupYmgmOAc3DDRyPW2tKO9s5+DA0Oob+7FW5dhVB0RBoaCbq9DBHb0Eg5crlc8AZr0NzRgf6BHRjeOYR2emgNrNfW04dm8sJFD/1GF0u50YpX6xlkQktPL5nmp8I74CLjwpFaNLb3obOtFZ3tbWgb2ofHHr2HYOKDP1SL3uE9GGiNoLGpie5rkO6sDkVVUdPUxvsAakIhhOta0OBzwkfACDc1o6d/AAePHkRDXR0idRG0dnagq7sL3koCOYKPg0xr56LWsc32rn50NtXBx3ByK5GC4qlBbUM9Wlpa0EBBdwsgQEvU1NGFQVqLgwcPoC4SQQOFKBTwQ+boJFPDwQA8VE6FjNddZHJTCKqmQNcNdLS1QFUU1De2oLm5GbWhIMddi6aOAbRxMTpam9BCN7zKxGSFSXdT0SHH2M3F9LgceM+Mxvs9CE6o0kAkUGDo4a2px2B/H/qH92KorwvdbQ2otZWhDk3Ndairb0BNIIwI1yAQaUYnBbyTIYJDVJhDXMJmogSHP0Kh60FrUzuC5JPbV8v59+HIvgGuUT0aqEh+jwsQKgIU9FryqquzDY1hLzaim8gWFNREGthXHflqMC/ThnretzY3IFzrR5R1fPR0e4Z2Ye/uYeyjd2WPkaFBwOOkzGhweoKokQrQ1o12CnxbXQCa+sFzFzyEEFApGw5dh055VjUdgVAIHpcTuqZBZZkh5cfp5fwox+EaOHmvGU4ClwMOhwPy2u10wKBeORxOyDJD16BpOoLhOrR1tqOvT851GAOdLailYVE1A25fCBHyxe/zEFA0KIoKaQhVzYFAMITGxnrUBr1sR4VQdfuPeEo98nu362uaCp39O10uONmvk9cG56GoGrw1EXT2dNrA09bWgz07BtHW2sa1qkWQ/QkAklweH0IEzHAoAKehQVNVaLoGp9vN8jrU19XCSyB0EKQDdDZqAtt94wYP5QbrvV7N6fFg7933oactgrpIPdr69+Pxjz+M+x54CEf278KunX3o3rUPw7sO4M5D+7CXce/A4A7cd99R7NrRR8AKgOsDuaj/f/b+O06SJDsPBD8zV6FlRmSk1qIqs7TqajndowcDEADBpQBBtQSJ4xELHrn7WxK7e7w/dvdI7nJ5e+Qtb38kgIEeqMGIHtk91aq6ukvrrMpKrXWG1hHu+5lnVY/ADCYbqB40wfaKl+Zubm5u9uy9z56IzOoaO4Ke3k709fZh+MAJjHW0oIvBup6hAQyPDmHs5NM4fewQRnva0U507xw4gI98+Fk8/+GP4MmzpynAoxg+fJQg1I3jJ0/jaZrU42Oj6B4axdDYEA6Oj2O4/wBSHqB39AiGx8YxPn4AR554BicOjaOvvZXgGENLez8OnngGT58+iT4qitRMmIEEPvTxj+PkqZM4RKU+MTYCwzSg5nLy5Fmc5vs+9fEP45mPfhQnjh9xd4ljZz+MF86Moz0egqZZCEZa8dRTxyhQASgAfIeJP5QTAUgDqa4+DB08hqPHT+KZJ46gr38Ax06cwKnTJ7jz9iAQasHw+BAOHDqEIfLqcF8rvJbhjlDweY8vghGu35mnn8XxE0cxRGUZGT+DnpYgraQg2rqH8Nzzz3Hdx9DGTSoeb0H34AGcefZ5nOLanaIrcObJ53D68CG0t3dyDQ6iu78XlseLfq75YO8gjh8/gefI66fOPoGPPPcEDh4YwdDwMJ5+7hmMUzFaW8LwGBKWL4jO8Sfwwoeexkc+9lGcffIpjPW20nrS3PH+efuh0+JRvHyW/H3uqVPojAehCxt1hjJUuKBZrzLOWYYKsaitSNHj4AGTtOjqP4hTjCufOXMKva0heAg+36tvh1nhBsdRZbbOZmLCYYjDZty1yrCPuv5ez+y37l2DkxAChmFC1yR4SoW1EOXul2yJws8dQGOlxl1DDcDyeGBalgtEIVow7e1tiIT8ZLC6CyqwTtL2SDeg0wXQiNxSSgj+k9JCkiZhKhmniWlB8l6opRVJ+stBtZOyvc6xQL3T8iFMK62jLclxmDC4M2gKyfkMm0Fj/5rUIGjDaIYXKQYFExxzmJZTmOZwZ0c7/MrCEXh4CO4AIVoAESqhH2q+6oau+lH9mpx3sg3JlggzICYgNOiWlxZEHF7OWQAQQsI0DUgh8MM/1Dt1RDi3NoKC2mW1h4Pw0Ops4djbySsFRIahQXuHX/JhK8AXjqLr4FGcOH4MA70dCAe8EEJAJ881TfIcEJoBi/21d3QiFokgFAqjhVZYR3sSlmUC0oB6Xwet2FDQB0vxQ0qoQ9MfrrmuwxMIQVmkQZ8JnbelYcEXiqOjswuxUBAWx4iHRzieQKIlhjBl4GHVfxZFfnMey0vzWGXs1WYyaHd5Am9deAtXb0+h9pg4oIBla/E+FlfXsJ2v/sBeq8UMtpce4N78KvJltq8VGPxewZ0H0yhXef0De/j+DeT3v/W97wghKJTfSZqmQ9c0SPmd9ULKd9q6bSiEmlR1eKdeiO965ruudT6jU3Gk+5yAAijNfZfq59uflbynQbWX3z2O7+pTCOm2U/08om89B/cQQkBIDdr3fBfvCQFNjc29v3et+tUeXeNR3cMSP+SD4wNJU2vDcapxCQ5BkZScF+tcvrKNEIJNv5PYFKbXj5gCcVqCXrpxUso/0k4IPsf+FP80zt0lt2/dbcsfkFLb4/f3e559SN5TfUh37cDHBKT28Dlt7714eGisVySlZI14SCz+jD7ZnXXMz04z3rmIEjNYW2tLWJyfx+LSCnY2V3F/cgabO1nUbUD9ukhum3X37uLGnfvMuK2gmNvGrVs3cG9mEVu5EmrVPO7cuIbbk3NYZ9azXMxj4sZVnD9/Hren5rBbqqBeyuCNV17F7MoWcrxen5vElcvXsLadQTabwdryPO5NTiNHwKjXSkxcreDendu4O/EA9yfuYvL+PUzPLmB9awe1eh1lJpzyjBFXaTaVthdx+9rbuEDguzs5y3HbyGyuYF5912ltC00C4+rCNKZn5rGsvv+2vYLJ29fw1htvuMHze5P3cePKG8wKX8HM/BK2dnaxsbkB9Z+XMsKw71VSq7vvxvtt6Jp29QpynHCRzNnvc38W7RrM+pTVN5UrNTRplr67MShD2ka5WEIxX2SqmzHod9fBD7n13niLpRLyxSKFsoF6vQmbWcVHA3GYjW1QWJsUUrURWF4fPKYOjaDxqM3+SweVUhmFfAFMUbj82f+zbMmxMBUHh6UaF2vcTzm3g7XVFaxu7vyx/SoroFouIZfNU6Ga7/797tv+mB8cF+jGbK3M4+blt/Da62/g/tQUbjGwPz39AHMzU3j9lVfw6ivncPXWPaxuZaCyjLOTN3GXQHH71gTu3r6H+w8msbK6ilm2d+vvTWJxeQ2z7GPi7h3cmriPmYVVrK6tI5MroEqUsxnXXN/YpuzlkcvsYmp6BmtLs5h6MIHrN2/iJoFviRZWhS5gbmcVC9P3cPPuJO7dvIb7TE5MEEBu372JazfuEmDWCDwLWOE7m5xPo1IkqK4zsz2H6Wk+c28Cly6cd+fy9qUrmF3ewINbl3HhzTdx+fYkNjJFFBRAE6xWVjeRyeexsbKCpcU5AvYMpuYWsLW9hUrDxreJ2h/D2L1b7wqc1K+GKOSvVCpocNLqRTZ9znq14vq9jSa3BtUvlbxRSmOJqLq5m4XNa/V7PdVawwUAJWg2hb/Kfmp1VedwjW134arsSyG5+iazQ0ZVaRrWGw2odzkUBvX+unpGvYu69qiuxnbqOVa5Qliv1VCjH9zgg6qNTbSvPazj29jGQZ3Zn+zuNtYWyDwyWH0toVYpIZ/exc4uBYlzbPK5OgGsWq1D9eNOr1mn0uWxubnJIG8Jm2sbWF1ao1lbceMBtnon+dJg/xWCns35q+ceJ6mxqDntzbPG9WigUqmiQb4qHqh31msVlwdN8sohL1X7armA5bU1LK2uu5tHNl+CWsuGGydge445p75Zz77qag6s/+5+a+4aNdy1DKtEFwAAEABJREFUVHDscF1sNWeWe+e2yyvHaTCruYWV+RVki2UqVQNuO/JDraPqV41N9aHkSPWrYhd7daxlf41qESrTqL6577hzqGJ55h4m7t3H3MoGx9CEkpHGt8279nB8da5lYXeTSrYM1e/j5L/qy+H4auU8VpcXMHH3Fm5eu0JguOVaQOpXnnLMlL5y7nVMTNzG9NwiraccZa6KeY5/Zm4e6pvkm1yL2xNTcGg95nZWcPfmZVy8dg9VGCik1zB59xou3ZhAtmnB4/XAolVKNkBoJoLROLOuDsqFDJbWMvBqVYLQbVy7fhMPFrdh+UPQpYbsFoFtZQmbhTpyWwvIFErYyWaxtrpA8JnHBIFycmoW67S6lB3qOAJeZsz9dJtr5V1cefstAtFlzu8GHty7g3sE06mpSdwi0N2ldbaeb8DUBIQtoXNcHgbZdTOIYNDCbjqN+cVVFLmBq83fwf6PdwVONhVVWRkrK6vIlagIxKIGFT7DVPX6dhrqq/Lq1Y7dQD23ijuTU5hd2USdyr3FnU79ukGp2gCU0FdL2Fhfw24mjwp37yYVPsvF3NxYx046hxLBwLbrUNc5MrPBWSkBLuUzyDAjV6LSq3eB9dVSFttE5t101q1SPzIEmO1djunhF/QaFPL0zjYU6Kj74INZtpm+dw/Xr1zFwkaGAtzELs3h22+/hnPn33YXsVLKIbOzhY2ttKtY6tkmTer12dv40le/jOmVZS7YA9y6dgsPVtaQLlTRoO3aJDAUuaOtrm+z37p67LFTg8q3u7uDrZ0dlEoFrHNnLZbL4LKgyZ01Q6HcoltQrNThkOf1co676ySu37mFG9ydV7kms0vbULwsEJA21laxk9nB/NwctgjO6jtfxVwaqwSyYrni9tvgeu+sr3LdCqgwa7o3qSbqXEObANUkENa5eaj6ZrOEldkZ3Lh8A3eVy5Iuosp2DsdW5Tqurm2yDxWXcFCvlbG9voJNtfbcxNTzNmUivz6FyzfvYHJhjXOoo17ewOsvU+EfLFOBdTj1IuVoHepXZ9S8G7T6tihX6WwRSlZ2Vxdxg9ZBmWCr+nycZFPO08v3sLiZR8MIo7szjhyVPtDWh36V2OG18IZx4uxZHD92EO3JCKQQjG0ayOXL8DHeOTw2yDk00MJEQthvwVYeR6nBOG4roiGLCl9DgesXiqcQZ/bN1ADu1ZDMAHZ0t6OzK4FIJAjD8qOttcVtLzQf2jsG8eSRQUR9JiVdwh9vxdiJ0zjA9x04fBgDTBr1Mg54iNfTtII2uDlbLZ0wBVDjOrbz/oknzmB8tB+F7TyEJ4zhA4dxZLgP9c1J5EQY0VgUEQ+Qy5WgM1mRaGlBJOyHLxBAavAgzj7zNHq7uuBhbNFiRlBKAYH9H3K/Te1aBlN3ruL3f/v38Pprr+DLL72Gty5dwu2bV/GHX3wZX/3yl/Hm1duYX98DCCF1eBlgLmfWcevSG/jS117Hiy9+DdcoaBN3J/Dy534X5159DV/+2kvut7Rv3riOb7x0Di9+4XN4+dwbePvyTVx97Wt45bVzeOmNt3Hp4mXcu/g6PvNLv40rN+8jQ4bUCBxb96/iS1/4Cr7yhS/iNfb32pUJTFx5Ha+//iq+9vKreJ0gs7m9Tv/8Fbz8la/i/Btv4vLdady7/BrePM85XL+FOeVHSwuOkDRn11zf/MbNaSw8uIM33+AYv/IiXnnl63jj1gx2+d5qMYfV+VmautewwB1KfXN8eeEBLnzzNXz+C1+lWX8bN65dJ0++gnPf+AouXJ9kEDOPx3XYjQoqmXl89Ysv4stf+BJe/OKX8Jlf+W289I0Xyasr5PFdzNy/gS9/9SV89WvfwNXr11034hsvvog33ryM2YV1uqFlgPGRRiWHubuX8Abnee7SbSxtppHZriC3toiJa+fx+7/3B3jt3F6/l67dxMStt/Ei1+zLX/4abnLHV2BcrRRw8fybuE8hf+2Vb+BXfu2zeDC9iGtX72B+aR7rm4u49Pp5fPHzL+L69Ru4desWvkF5efWlr+Ei21y+dBHnz30FX6BMff5zn8Ola3ewnuH4HAdNZoJKBNxKrc49rY5Kbgvb2SqU1VLJbOBVrukr576B1966iqtqfDfexFe/8U2XbjJmk6vTCvAYoF48Lva/04+UGkKtPegnSPT3dqNj8BDOnDiFsf5uJJgAausawiefOw6PRjWjwqsvDdeLGWRLPvT1dMC0NKxx8zh6ZIyB7gVU9BiOMuP7488fRXrxAQp2GKPHnsaPPHcCtTVaT3UvQi1t6G6L0M3W0d41gKHhwzjQ1412f4PxqE2O4TjOMpN9oD8Jh1CgKJLoYGKhFx3xAFo7BpCMxQiUSWZumaUe6oA/GEKcaf8kwU3TDLR0j6AjmUSMIBONteNDn/oUnj17GKlECJoVQP/Bo+hrTaJ/YASjh0/g+NEjzM4fRjLhRZ2bU83xYXx0AB7Lh7ZkDB2tUdRpgTvOO6zb1wm5tq92aHJnKxZKKNd0HDg4AqeSx6z6XTb6n8GeQzjQn0CNsZtlXoO7gxAChqhjd3sTS7Qe+o4eQm+LhUp6GzPzK8jRzO8fGoKfI8htrmOV5u0a/W71xT3L0mFXMrj09ttI03/d3NjEknK9tncgfFG0xGMIBTyudVBIb6Bqe9Da2oqoT8MsTeiLly5jaWML2+kM3a15uhWTuEFFWtnYQJbBx+mZSdy+O8NFiWB0sM9N0drKLSD3DGaYoi2t6Bk4gFp2HUXbQqC9D329UUzPTiHPOJpm6Hw2iJYWLjp3i1AghHhLEocPDEFWsliapSU1MUnzfgW1ShrL65tIM1awP07/4FY2LdhqIQPVZTgcRqIlhAItxIGBHki6TMsMzk5P3MLsRpFgu0kgnaHfv4iVkoG+oUNop2BZ0kGFcaciFXyGMQGbgXP19Y0UBbdaqED9cq5ao5oZwuhQF5S1OKN+ifjOXazkqthaW8EWg6nZMq1CR6JZ3cXUzCxBaYEW0Dpu37iMdVpBTWbrkhT0w0cOwi+qWGdc5NadCdycnKc7lsPKxhoBbI2WeBPJgTHEvXWoX3rdoJUFqhdRyLVYHa6NlDqsQJyKNoCeVBSimsbFy7foMuTpYm9gkkHmuzduYD1fwebaKq3ubfZbg6FrFEnxgxn7bltwMzP9MQyOjuP0mTM4xazmyNCgC1bRSBShWCuOnTqNo0eOoLcjBfXlY5vzqBNoDfLfNDRYvgC6B4YwOnoQ4wdGMTo4gN7ePhw8eACHxg5idHgIA319ODR+EIePncBwfy9aQl5ITUNbZx9akylaSe0YGRvHwcNHMTI0guGBXnS2J6ABULMORBJoTXVAfVEy0daDBPUnlUwgFo5ie3kaVrwTbe0dSAQtCPYbbe1FayKBlkgI4UgLQawHY0eP8f3HqPuj6OkdwrGTJ3Hq5AkcGR9zx9fd3U0+jNIiG0ZvVw/6OtvhJTglWxLo6+vheDrg43zfzSZBaMC+DpvKK6WJSKwDx46NI+I16OvmUaT7FYgmkKDJKZwmVBzhUYfqukY3oMpAWIzMiAZonRBBK3TtvMEIxg8fQns8CpNhzToVzmnWEI4l0KG+f0STNkv3TegWTMOEGqjDnapzYBjq27XhoA+O7RCRGwgn2jFAoehIRlGkm5NmALbRFDBMPqvs4DpN/DLdB11nWpsLS6EvUAEtjw/xWATKnAbHAAqOn7tFnGONRKKsqkPoHvhDUUTDPpRLRTQ5TsPyIhiJoSUaoYlu0UIMor2jByfIF/WrMxUGYbOFMrMcQCAYgGUa0KQSEzyWQylqk66PJ9CCXu7Y/QMd3FFbME5hjgT8qDPgXSoU0XAkBcRiPAC0OhqoOSai8QSCnKMaj3LRarSeigxaawbvxaKcjwcNxp2q1RqE6UGsow+Hx0YQNByUsxkUOC/1BVOvx+POSwgNUupIhHTGsjYZd6uhrS2KO7Qcm5qBYDiOVGsbjp86ivaYn+5bBWkmD5RMeMgbg7yx2Yfmj2Bo/AT628LQRBMFupFQh+APRSykWr9QjP21o60lSmEX3CzKUC6NaVlwKFslbh5Njsfk2hua5MRtLuu73LL5rv18hBDQKJ/J9m4MDRMUaMHEqfjxSAQ+xR/KV2tnP0ZGRtGRSsDHmJHpDaCzu5M8akN3RzsGursQjrbgwIGDGO7rQiIaooxGXLA5MNSLFPXDH+T1+GGMEbC62I+fMi2ldJ/z+XwIhiLo6BvBkSPUJ1o/MQUq4SD5CHCIsPjOYDCMsN+LIAEp4PcjTN77/QHqaw29QwfQ1Z5C0BRcSw3eYBQh3g+wb6/PjyCfU3PsGxxCf18vYhxvH+c7ONjvPhelroTYf6qzB929veik/kZDIeqthUAwCLU5taVS8BKcNIF9H3LfLYUO0/QiFPBywnXoFNxkqg3JiBdLV1/D6xcnULE1JMgct08KnDT9aFEITFC68vIbuDixjBqVvaM9hQAXziHnBP1Rk+c+nxc6UTtgCegUWF8khvGxAxCaB/FUO7p7ehDnRIN+i+32hi2kBoPvCPpMaKyyhYFArBUK9GL+IELeEHr6BjDE3WikN4VYLIpQvB0Hx45hsCfmZhMu3bqPJboQHo8ByU5MU0OTYKYCkY4VRiO/hYXbV3DtyhQSqW54vD6OyWD8RSC/u4jp5SWUmw58XHCbACepGNFUJ3p7u9CXikLzxjFIoU3EIy5bHs8PwTFYFBofdF3jegj4fB4Cp81zHbFEG3r6hxD3NBCJtaCfgjQ60AmrsILrzCot05JVvFIA4wm1oLM1htz2Nt6+eB2L6+vQTJPz9BJ0PQh4TSp9k+8xkeTu2j8wCJ+oIdbWhY72NiTDXvJeoxzEYDMGFY6FMH5iFJvrGUTCEfK8BZbhcUFCCJ3859gowMPdSUjyt6urm8BOwfVy/R248zIMA6ahARAQXGOT17qmrsFDgU0Dgn3GEikcGumFNANo5XhGD44RJIZgoY5oazvaOjqQjAbYh87nfvgftYmoTV3F4tS5kDp84RY8+ZFP4KnnPoqnTp/G4aFuqNGJfQ/P4To3UWUMrUkrmSz7vk+qdzps06RhYbP87oY+AsrYqefxxOFBtMUCTC7Y393ke16rfm3GMFWfyhJ81Oh71T269ycp5X4f0r0RdKlf9Ds9Bl0P4ejxo3jmmWfpY5/GE0d6MTR2DMcP0wztSbjCYEY6cZjC8uQTZ3H09JM4RB/48MkzOHToEA6Nj2Ds1CkEPB6MHjqIvr4U7NIOnHA38tsruHmLMZPtBj70yR/FkaFepKJBxJMp9IwdwaHRXu78XnfYpi+A5PAh7iiDaKMp2T0wiheefxpPPfM8Th09iMHuBEKhMPyxfnzouWdxjO+KE9GDBK7jz34EYwdGCYDjOPXsh3GoO87Mh45Yez8Dh0/iudND6D14HCePHcZJ7ki9I8fwwpkxWktBSCuE1p5R/Nhf+DjaEwkMHxzE8KER+DwBnHzqSZq7x/HM2ZN49ulTSLbEWNsiSO4AABAASURBVG9Qgfcvfu7k/pgfGhXTn+jG0ZOjBKFB9HAszz95CpF4Kw6O9uHI8aMYPXoaLzx5DN2dSQQjCXT2DeOTn3gWndzdnjhxDM88eRr9Bw5g/NA4Tj39IcYNDqEvGYJl+XHo9DgOHDmKA8MHcfxAPzyRThw6dhxPPPU0jp96Ah86eQAdrS3wWCbhA5C0aKIcw4/82Kfxiec/jIODh/Fz/9XP4TBdkpFR8ubwKHdli/2exsnTJ/D02VP40IeeQmcygaDPi56uXroH4+gMSQwefgJHOaYBArvQDQRTgzhOl2a4O0WOSJIPh08fwdDIMAZpRX/skx/BYE87okEfUp19OHL2eTx3bARdrXGE40m09Y/gzBPH3N8l48N/wo/4Ez3XYCIou72OXLEGet3c9Cq0Pnexky5RRzRu9gbe/eEgw/DG1TcuIVOqcDv843uol7NIZzLI0OL97pZCSI7BxDzjtpPT04zzVb+7yfe8VuBUyNBlZgauojJVD1uVaFnnGGtQnv7Dqj9VoVZ7Xx1IzYQvGES8JQJBCyUej3NXjCLCdObAwXEcHh9lLCMOy9RBzlOB/YiFw4iSIty9D9LvHh8ZQCoRgT/Ae1RqQ9NpmkaQam9HW7IVAUOD9Eb5jlb0tKcQjKUIPAdxYLAHbakWBMJ8XzgAQ9egDsnnvaEoosxW+PwB+INBtCZj8PtD6B0cxMGxUfR3tUNoBmKtnRgcHsUIY0zJiI9tY+ijrz9GV6ifVk7AY0KTAhqtwygtj7GxMcSjEbS2d2Fw5CCVfogBQh8MTYPazX2BMAZGD7H/DrSnEjSXg9A4nkQqhXAoBDXnLgYMDxOMOzgmn0W+4PEc6v2GJ4BYPAxlNgc4ljYGNC3T5/IiEg4iQL4MMLsyRuuzrTWBAHnS2jWAsfFxjDBgm0qQT6Ew1yfgtu3s7sPY6Cg62U+C98LRKCKhCOLsS2O/8XgMMVqe4WgMo9wkxseGkUpGyA/OSUjovhA6urqQSiVpxQUwMDyAMN3HYCiIcCwCnXyLJZLsM4RIJIpU9wAOEYS625JIxCKIUk58pkAokkAsEiFomZQz9usJckOIIOT3AhAAdEQ5vkAoQHfFj3h7D9RaKYBqiYUQjMT3xndwCB3sW70/1hLj+3X3aXbw7j5CvdNBrZTH4r2rOP/6K7jMJMrsImNum6vMdFaR3t3Gg4nreO3lL+MLL7+Ju/fvQf1trBs3buH+5CJm71xjhvHrePmbr+L+1AJyjN1ur8wxw3sRF5joWWN8TcUJr158C6+/eQkTM+tQX7HZs4psVPjumTs3+O7XcO32BBaYLV+emsDLL7/iJjjuMJ66zIxqg9bRztYGZqfu49b1q3ibSYIZZl43mc7f3lrH/L3reO38JczOc0zTU7hx7RoeLGwwXreONLO1RYYKbIYtMkxg3L5xlfOYwlamgMzKFC5dvMBE2Et45dzX8Idfe4WZ+AeMMU5jZW3DzSYW0+x/dh73bt7AlfOv4At/+CW8fekGNpjFLzIcojLBWYJ0nV7GfhdA7rehkBK6ocO0DAgKo2WZMHitmybC8SRcC8FrQR1CCAipwzQNKCAx6P/HW1NQwuO1TGgUVNPjgRSCbUyoOFNn7zCOEEwOHT2B8dFhdLfGIHWLQJXgcxRWCqduGDD5Timleg0ESxUrUe/RdR3qvsdS49MopFEkEi0U+iCEENDpOoYJpC3xGPzKhZM6QgS7lpY4wgEfNCnddhAaTLaNt7TAYxrw+gKIxOJI0PfXVRvsHZpuEJDiiBCI/D4PjIfjsjgvpYi6YcEXiqC1tdXt39S1vQcfw08hBBQwm5YBnTzRORYPYy5S08hPg2PRoMYXiiaQUNYJ56frOixfiNcKIALwcB3Us6ahsS+DIMd75FeYbT0EasMw2Y9BfhsQUme/6lqHznploSUJYkGuiSaFyzfBDcDj9cLiODRN4wbhg845G4YOwzQhhYDJewbHoavx+kOMRbQiQpDxeiz3XboUbGvBZHtDk26/UjN4bcDQNQACgITqR9d1SKnD8Pi5zknEIyH4LAO6bkAlNJKJOEJBPwzyR/Un2Dcffvcfjls4DZSZSLlNhV9dXcH84iLu3b+PqalJFOlerW+sQ31ZcXp2BtvM5i7O3sccs7lLmztMHGxifXEJqytr2NjYxs72LlYXZvFgbtFNAu1sreA2kxc3rt/B7OwCVlaXMUPgKNYbDB0Ajl1DKb/DGN5dPruN5ZUlJmamsZXOYmeHfS3O4MHkBIFkBsvLy5jjGO7fu4eJiQeYWVjDFhNSa6tL7HsWczOL7q+UlHI7WJyexGVm288zW7pFAKrRAlIWkfoKyubyHG5du4zLFy/i1s27mJiaRppxXPUXTbc3lrCynUF6ZwNrzMQuzM9haWkJS8wuzswtYX5+mUmoZayv7fL+AusXMMu5zswuotJoYg9w97cMcn/N3ttWBq2AREc/Tp89jbNnTmJkoBuRgPUdL3Ucm1mbJhrKf2bg+jtufnDxnwwHVFyiyd25yXVsNBqwuZbvRmD/TCZq11EpZDCztI4orT9dl1TAeUw/mIT61Qxlyajv+UkmSpS1VspsosSkghaIQKsUUa0Lgn/EtQhFo4qVuQeYXU2jLnQEPTbu3rqMe5PLELoPsagPhZ0F5NQXlJuUeSaJKoU0pqbXEAyG0KgVCEJLKMGPfmbx6ASglNtyv1F+/coVzC+vMUudQzZbQJ5Zy0I+g43VRfeLqBvpKro72+FU89hYW8AcM+A3797FbrEBm2ORwkGT/S/NE1Tm5zF1bwI3aV3dWdxAMN6CdlrFiWjYjSMbzQrUl1x3NlYxdec6HiwuY2e3gHLNhqClnUh0IeTTsEagu8Ps7PJGmpnrIoqFPHLMwOdJuWwOjUbj+y6p/L533mc3HAp0rVKiSVzmhJrvs9F9MJz9cqBOpSsXCyiRcsys1QlQ73twYhZaoyUXSXVgmHHU3p5eup0+qO+7Xb18CfdmllBuCIT8PmS2t1DXfEh09qKvtwfUT4YQfLT5GqhwzoVSDRpjhhoaKBVySBNEhDQRDicxqEIRo710Yw3sbGcp61U346q+f1evlbDFvvN0CaXuoUeQwMGDo+jt68XAYC/6e1K4+sZrEIEkhscPoScZwMrkXcwsrqHEgJdJC9mul+mCpnHn3n1s7GYRiSUQ9+mwmeVsKHerWUc9t0mgXAJ0P934FrrtAppoIpvJEmSbELRki9ksVDY6zixl0G9h5d5lLNfjroeTYgJCWbTqy6g9gyOo5tJQ4OhNJtnuLm5duYqrBLxr16/j0psXCaAFqEOqH99F36vuu5r86S9VVL9Wq0GVTQpjo153zbs9oXQINg2mNKvMFjjgRvptL1QtbNRqdeQzW1ifv4O3b97CBM3WtY0tlB6aoupXE5RFpR502EGtWkWd72hyd7Zt1afqhyYyAa7Jhag3eb5XxcxHA3UGLtVzTQYP12lWL3D3ca85ZrcP2KiWC5i4fgmLa5soVBvqVf/5EnlMiXbXrd6wfyAfbMZCauSlzbXYUC6NimfcvYUL3Om3KOhcjh/Yx59ZA87VkRb8sXacOHkKYcY129tSOH78GM6ceRJhn8cNzJ84+QQOHRhDzKOhp/8Auto60R4Lop/tDh4do5XThVY+l+obxOmnn8HZoyPooBvtC7bhhRc+xiTOUXS0J9h/BD2dbZi6exNrW9tgAhSSk9fpOZQJMqnOASainsOzzx5FJOBDsrULXe0dSIY0jrEVnakYokEv/IwZHn3mSZw9+yyefupZnH3iJMZGulEoFtHVN4rxQ8d5PYxnn3sGpzmPUfdvRQVgMfnxxFMnMX74MI6cOI0XPvICnj1xCBbfDyOEaKoXvS1+dAyMo6e3H+MHD+Lscx/BmSMHMHZ4DONHD2F8bADtbV44BDWdWf2WRBI9Pd1QMccWhhnUd58SLQnyo9V1uzk9PFRHdfoOqXm/c/G4T+xm2TVhL71+HlfvzmB+bpo+7HW8dfEqbt2fR4E7x/S927h84U2msa+4v9G8RkTfog+/NDMJ9eXA6wzEXbp4BfcezCPDoF0+l8HW7i62t7exSn/3bQYoz796DtdvTWCGgb4lBgovXnobL339HK5cv4fdUt2d1s7SHG5dveR+G/38+YvY2GE/DEreu3kFr7z+JhXlLja4M2WJ9Ovqf3i5fxPn33wD53jvGrOHy8vzOPe1r+Nt+ugrW+nvyUz3RX+OflQZiN1amcWdmRWo30FM76xjbnEem2tLuPjW2wyOvsag52XyfQ5TdAVWF+cwOTGBS1dvcYded12NuekHuH/7Ct586wJN/1XsMlaiLIZcLsvzNHfj+vucl1QbqcP0h6lgffB7vIgEg+jo7ELf0KgbjD98YBjD/f3oYMZ4hImAgb5+JCMRhAhcSSYJEqlWdLNukBnGfiYj2tp53duHweEDUN+B6meb3r4OhCMheL0hpBji6OtqQ4wgY0jBGJsfygo5MHoAB4aGMNjfi67+Dng9phs3lVIiv7uD7gPH0cpEUyuTS/1M/pw4cRiDA4Po7uhCd3c3eoZGMNDfg0GWB8cP4/DRwxgf7qeF14fWliiz5yZ0TxCDBw/j8LGjnNso+vq60cXkxQAz9V2cX0dHDw4MD2KAyaRkPE5wbEM/Ey8DbUm0daSQbG9j+y6MMiFRy265/bV2DaCzJezea+/oQHt7O9ra2tDR3ckYpQl1kMuq+A6S33H1mC/sRpHgNIubV28jUyzj3q0buMbd8vL1m7hMAV5cnGdW4wHU/5iSIXNX5+5DBRtnZmbd/0ll8sF93LrzwP1yX5nWEGgcG0RjFYRMs/3awhyuM5C4RuCZnpnB3Yn7fO42rl6/gbcv38D0/CqDcHvT3pifxiyzCbMLy1ieussA5gzu09+em5nG2uYmsy23sbiygl2C3+7uhvsrLFOMMUxOTmJq8h4WmA1ZXlhFhn5ylabXXq/483Z8x3xqpRw2l6dwa3qF897G7s4qg7EzWF2YwcT9ecZcpjHHzNCd+w8wPTWF6ft3cOPGdVy4fJ1B3Wnyexa3Vfbm4ptQfxLk+t0H2GHAGJoGIeAS3u+HWmghoekmAoEgDAbcLdNgwN+PYKSFSjqAno5WxAgs6su6ykJItsQQ8HpgMhjvDQaogF7EWpJQitmaiMIydPhDMbR1dqO3pwsBJmj8QT9ByILBbHEg0gb1hdo2ZmMtXYc3EMX46ZNuXXdbK60rH+v8HIsOy+OFTjfPsHwYY0Y8FgkjEokRKHvR15VCJByGz2O5GdRIsh0K2FIEyxStre6eHiQjQSYOQmzjgalLSE1DpKUN6l4bM+Q+rweeQBw9Pb20htoQj8XQSaBrTbQQqC14vD6EYklEfB74mCDx+HwIhiLoZHsfExttBMYeWlgRr4lwNIJoLIqoKkkxJqcMw8D3O+T3u/E46u1qGVX1t56DSXz4ycNYZRZik6ZqzW5gdXHKBYSNskRq6Ag+9uGncaQvjA1u/kSRAAAQAElEQVRaTA/ow6/vFlHYXUPZ14nxYydx6vAQQhZdNLpqxVIJWYKI+sVUPdKL5597ir6zB2sLS9jM5FCh+xBOtSPVnkI0YAEQyGYzCLX24NiZszgzFIAK4l2fmIcZTuFjH30O3d4sMypLe/9vHoN129kKRk5/GIeGuxA2qkjXJcbHD+GJU4fR25Vkj/hzfzQZjC0XMtjJF1GqVlAsF5FOZ5DZ2kGk8yCO010Z7AgTuHdR2V7FHNPWC3SL09ltXL4yiez2GgOxc1Dr6WUmd4nZqO3dHOq2JP8E+aeIxfv9Q9fuhzdEASk1+LwKfAxIzYIvHMfBI0PwB3z4o4dAsqMHp55+AUeH2hDyWX+0yZ9BjZpD36EzOHHiKIZ7kq5r+m5XW76X41ZuqmV5ifRh6HxRgulnj8dPhI1h/OgxjKo/sVrPY52Wz9LGLloGTwLFDRTKZch4Nw4PtKG6u4IFCv3y2jYVpIGG3WRsqgnbEdA0A9GQD7qhwRGGu4skW3yoE0g6aCp3dbbCq8E9JC2u7bVFWksTeLCwA380gXjYiyJNz1t3JrG4U+fO5YHJvlQUReMu6VWpb+4kgqa1w6BoObtBZVvD5nbB7fPP+w9dJ09ND/Krs4y3XcbE5Cy2izZM3c+AsJcWgITUTBjeOILGDlbyDgwrguMdXpy/M4tQPInezjaufwDwxXDoyDiSsSCY5uEa1V2yf6iK/+d9xf58ze89BSdpBpCkf9k/1AkhJI6dPo0x+uSJoJe7QBDJrlEcGOhChBbRyuommmwPCPiDvNfZg/a+MYx2RdGs5Ll71+GNdWOQ6dOR/j700rTs6OrEQH8nvMEoOjsSSLWGoLIhcZrY6bV5TNFlW06XADjQ+X71ZzqydMvq/g4cOnwIZ04fRYq+dp5xkEj3GIaGDjB2MIT+3gEMDw4iEbLQqszf3hEM0t8+eHgEumyiRgvCYa9/3j8efxStPYxzpLzcFEx4AgkcHB1Gqqubgdco4oxtJNWXIId60DN4CIeOHMXRo0dx6PBRPPPEMfT29mLs0GEcO3oEftOkK6TkoQOdNPO7unsxzDhGiG6AxAfHf2oc+GGM9z2VC830o4UZiu6+ds5FoKt/CAfHx3GQQbiu9iSCsVYMDA0TFAYQDniRXl9AVfIZCn0vwcYfa8PY2Ch6ezoQjycQS3ahn0I9SKHvpmXU3tGOnu42eBis7OAO3ZGKo8FMWsBroMzsWi6XR4UZDr4ce19ATKGHgcm+kYPoZTBOfUNc/S8jvexrlFmHTgJiJ+MA/WyjQDAeMBnw60Bn9wB6+a6RoyfR192OCNOnQnX655x0y4doaxeOHjqIodFxDA+N4uBgL9PkHWhrDUNlX5JtHRjtb0Nb77j760FjDA63Mxv04WdOo5Xp446ePowfOYbRgT60JyIE+3akWNdJsFfgFPb5XJP/zzkrP5jen4AD8k/wzL4fkbqJQCiEWDwCIQSkFUBn/wCOHDuMgwM9MA0D0VQnRsZ5PdKH8vosrGg7Ojo60RnxQtN0dA6M4vCRwxgd7kM0EkE0GoMKyqmgWjgS5nkYJpUoEosjxThTSzSOcNCPju4+dDEzEPcbUEcw2Y7RIydw9uwZHB0fhNcyoXlCaOsZxMlTx3GgL+Xu7H5/CIl4Cynu/q5dMBRGOBJDJBhAS9cwxzGI9mQM/zmAE7hmBt3yvgNHcfzECRwc6keSPA9GIwiHvPDT9Q2EInTVQghEUrSmEkjSEvUEYxhilsfHYKrlD9PS6seJY0cx2J1CC4PFwXAUkUgUSWZ7PKb5ATjhg+N7cUB+r8o/izoPhXj0zMfx6Y8/j0PqN7XftfYLxFNdePIjP4ZPfepH8JM/8jE8cezgw4A40DUyhp7eTkT9Oj44PuDABxx4/3Pghw5O9UYDS6ur+Mq5c3jxGy/jG998BS+RvvnKq+5XAKbnb+Lu1Cu4ePPzePvGi3jj0udx7o3P4ZuvfR5vXPgqbl5/C7dvX8SlK9/EufO8d+H3ce7NP8SLX/sDfO4Lv4fPv/gFvPrqqwyiL2J9YxfTS1u4t7SD2/PbuDa5igs3pvC1Ny7iD198Ba+9+k3cuXmB2aQJXLm/jKtTq7gxt4Vb87u4Pr2NK5PrUPVzqzuwbRvqi5nvlyVVY2nYDtT/brxTquO7abtUgyJVv1tqIK2ozFJRpYnMt1G22kSW7rCiHN3gR5Sv2Sg8JHWeq/B59rtTrLjv29jawvy9G7j9ypdx7eWv4OarX8f9t17B3LU3MXf9AhZuvIV5ltOXXsfdN17CjXNfxdWXvozLX/8S3v7aF3GB9OZXvoDzX/483njxD106/+LncP7FPyCp8nN444u/j7e++gVc/saLLp3/8h/g1S/9Ps598Xfx0uc/i6997rfxpd/9DXz+t38Nf/Cbv4rf+41fxe/8xq/h1371M/jsZz+LCxcuQH2RVvHrca6d6q9Rq2F97j4W7l11fyl4Zeom1mbvYH3xPjZXprGzPs/M5jIy2xvIM1tcZqKnXq+jUqmgkM8hs7sF9b+z7GwsY5e0vjiL5blpZrLnsba8iO2NNWR2tpHP7CLLMr2zha3NdWysrfHeBrLb29hdXcHm/BQ2pm5he/oKNh5cwcKdS7h/9S3cuvwWLrz+Kr7ypS/gD37nt/AHv/0b+NLnfs+lP/y9z+J3f+vX8du//hn85q99Br/zm5/B537n1/Hi5z6LN899BTfefgUTV9/AgxtvYu7OZaxM38bq7F2skJbn7mJpbgJL8/f2Sl67dZz74swd9++YL0zfwjzHNPvgFqbv38T0g9vIpLeZBKntexl+6OAkhECtXsXa+gpef/0VvPjil/D5z38BX3rxy+7/XnH99nm8ff2LeOWtX8e5C5/F1899Bn/45c/gt//gV/Abv/MfSf8nfuN3/wN+6w9/BX/w1V/HV1//LL7yzc/i9z736/g1MvpXf/1X8Zlf/VV86asvEeAe4C4zcxfv8F1XZvCNN2/jCy+9hc9+/iX83ue/xHd+Hl9/6as4d/6C+yeGr966h+sTs7g4sYBXrk3hy2z/8sUJTM6v7ZuhP8yGKtNVIKhsF+vYJG09pM1izb3e5PU2QWmH4LXL0iWCUrrcRFqVFRuZKonnWQJUjqRKReo8R6DK12w8IlWfKdexXagRnKpYWprHxKU3cPVrn8Plr/whrnztC7jz2tcxe/kNzF95AwvXzmOO5YO3zuGWAqavfwEXv/w5vEXwuUCAef0Lv4tX/vCzOPe538K5P3hEv+mev/IHv4lXfv83eU76vd/ANxX97q/jpd/5NXzjd34VXyV9+bOfwRd+85fwuV/7JfzuZ34Jv/0rv4zf+uVfxm/8x1/Cr/zSL+M3f/M3cf6NN7ipvDer0mjUsDJzB7O3LmDm1psEqEtYnrpGBb6FjcUJbK88IOjMu/8tUz67i3KphCoBrVwuEZyycMGGerC9tsR2S1hbnMH89CQWZqewsjCLzdVlKGDL7W4jQ2BKb20SlNaxQUBaWVrEFp9Nb65gZ3kWqw9uYuXuW6SLWJq4itk713Hr0lt4/ZvfwMtffRFf+P3fxW/+Cnn0a7+M3yMo/c5vfAa/Tp79R/Lpl0ifId8++2u/gi/9/m/gta/9Ia6ffwl33j6Hmxdewo0L38Ak13L27iX3z6vMT17H/IMbmJu8htn7VzEzcQUz9x7SxCVM3X0bk7fewgQ3/rvX38Stq+dxl0bFzvY66pz/flfjhw5OGtPyAZ8HqXgA6e1V3Ll1A5cuXcT169dx7949LK9PYmmLk964gLn1y5hfv4Z7c1dxdeIizl95Hefe/Apeev1FvHbxHC7fuYjbM5dw6/4lWl2XcfnSFVy5fBVvXXgbF6/fxu3ZZUyvZnDnwQqu3ZnB21dv4/zbvP/2NVy7eQUXLl3C629dw9Vr97CzMovMwgMsP7iHibv3cPXuAwLWHVy9M4mV9a398vOH2k5l4atNx7WeCgQW9ad698imxdMkqdJGseagWLdRYllmWW7YKNcduGXDQaVpo+KWDlR/35fUc6Qiny2VK9jk7j5/l0J6+xrm77CkQizfv4Mt7uTppVmkqTS7i9PYnJvE6uQdLE7cxALbu21vX8f0zauYunEZD65fxuSNS5i8ruiye+3W8VqVE1fewu2338DNt17H3csXcJfXqrzD89uKLr3Jnf4Crr31Jq4ounAel86/gatvv43Z6Zn3bE0cWtPpjSVsUG42FiaxtTyD3bU5pDeXaNWsoLC7jlJ6E6XcjvtnT+q1CtSvT9VqVdR4Xq2U3N+vy2V2sLOxSmtpgTSP7fVV5GllFHJplGhhVYoFPl+E+n1E9XuJ6jcr1H/gkU7voFTOo8LkTz67w+eWCFjL7rPqP3fYoZW1ujiPZQLd1L27uPjmm6TzuPT2eVwkny6QR+fPn8eFN3nNe9cuvY37t29gkmu5MHWXIDuJpal7mL57jUB0A8szd7Gu5sp5bq3OYoPl2uIUVucnsTL/gBbjNFYXpmj9TWJ+6g6B6xamJm6wz6t4wDJLkG009n5jYz+L8kMHJzWoRDiIs8zCjQ/2IcAsnRA2TF2A2X4EohaSvT50jPjQORzA2MkRjJ4cRs94D1oH29HSGUe4xYdQjEHZlhZ4oyZT3B6EInEkE13obutBX+8g4sy6OaYXmWzONScz6Q2kt5ZQyazBhzL8PkGLQCCTl/A2NZxKSIyIXXg37yNH1zK3vYjc7iqq+R3YtbIa9vuSiPXQNblHUsLQtL3zRyUb6Jpw6wyWhgBckg4MiYfnAobGc7Z1S56rZ9gt2I1LOus0rpGuS6hEhl4toJ7eQqWQh7D8MJh1000L0HQIksfPOgbTdcsDFVQ3ed/jD8AXDMH/kAKBAIKhIEKKgkHKQgAqyP7ovioDTEhYPj809iMti5nZIHwB1TaIEJ+JhkNMkoQQi/pJPsQiHsQjFiKcXIjBdi+fUS4Y3otD7Q4QgCNonZFsnpKELSBYx0q3QsCGJmzo5DlZDMl10nUdHo8XPq+PIQMHG5tbWF9fRzaT5rNNeL1eWBy/1CT4AHTTgKEbsDgfr99LPnhg8xY7gUU98Ld3o+lPoeGLwxNvQ7KrF22dXegf6GdGuxuJRAKBoB8+8lJnP5r7fhNhn4YoKew3ybswkskULNPHVxowqT8+bxB1bkgq810oFKB+b7XJ0IxDYLZZ1qs1VLlR1cpVZsrrUH8+ulauoZgrUn/SdFu3sEk3dItUocVoN5vY76Gmt9+2j6Wdw16a3O3rjF/onKDuNCCdpruIdrMBqMFzZ5ZkiKXX4PVriCZ9SPVG0T6QRNtwOwZG+zB2qA8HDreiY8BBuKMCM1iBrTfhMCPYd/hJdPaOk8lB5NIZ7O6sc0eZ5y62BqdMsKnuoJrLIUZlOt7bhufHupDSBHwEITO9Cm3tAZrrM3BKGdRLeTK9xFH/p/cRHLIQ/EkSYq90lUM4UJdq8aU6B6/dtg9Lnu+148m3fdQzgjc0TUOVJnqJQJTUYAAAEABJREFUu305nUWl3qQAV7mLl7C7u4stxqLq9ToaXM8GBbjJ8hFAuH2oPqnYgu/W2J+uSShit+ClS0IIjlHAPVSxN1iA55qU0CSJbXQqvsl7FoHT0gCLHRA/oUjynvoFZYfzc/D4D9Vng3Jao+VZbzTJgyZq5EWjVodS2hoVV1GDroxDPgiOQ4G7xvlqUoNOgFBgEyDIBgjcDYY7csoaKmThMXUYhgYilfulY5A5OutMy4TXY8Hv98DyedAQQEPTYUVaEG7vhR6IQ/MF4Q2FEIyG+ZjmrsfW5iaEEARCG8ViCcVCETWOS0rJdwiOTEBwTB6vH63MesdbUtw4YvD4/BB8d40WT4kxs3yxiEIuT4uugDL7KRGwskrHuOaZ3TQKed5j33kaBbs7lIX1DWysrGJjbd11a22buo79HRzZ/ho+rlZkAZkkIaQOCA22ECBWoUG3wuFuY1eAZtaEkwnCLAchCmXo5TS8jTSCWhY+PUfBy0ETaRh2GmazhhjRPRWLojMZR3dHOwaHRuHhbl5WTNrZRI5mtlPYhhdlxAh2qVgYbZEQjnR34HhnKzq9Gur5AhqlMixaBMHKDvT0Muq0nEq7a6gUs9wElSji/XeQfxAclkvqB3gpIATpoeAJIQAICKGIZwKgDvN675zV7rmqk9i7557zhupCEU/dNo/KCl2VGonITSUyYVJpQBHPZjOMRS1hh4LZ5Eaj2rOavWLveQj3RNWrd+jsXJMSmpS03jRomoTkuRACQgioPl1S5+oBlqrQhITOc42kazyXAgaJp9CkhNQATXPAU7xXh2DnHn8Q/lAUvmAUViAE0xuAbvqg6R6+2+DUJRoEryY3YiVBQkgIkuSzGpVe0zXoLH1+H/y0LsGNemdzg0HwNCqMUSmQUwBv83mlJw57FMKm/DvQeN4k6JWrdZQZGzQ8QXiDEWi0rhpo8q7jkmla8LFvwzBcQKoTaGz16xsOaAuodgKJVBtGDx3BoaPHcfDwEXT3DyBKa8vycz4eWmmaBtoMUEBcrTVQKlVRZGKkQMpTRzPZPLLUoQLPy5UqypUaCsUyiqUKqoyLNjl4xxbUI7Hv5ZD7bvnYGjocoAPbcVChlVM0giiCTGMsxHYkHJZeRNDqHUVfyxNoDw6hJ9yH4ZZeHEj1Yri1F/2pDnTHEujwtaJHH8Fo8BBO9hzBM+OH8NRoP7p9AvWdVWRW5lDNbqDF42CwLYzhriRG+3tw8tgRnDo4irH2VrRoAjXu9rn0rov67i6nsim0tnZXZrC7Oocig5l43x4CoII+IufhuRCsh3D/QR3CgXAJoA7zHA9J8PpbJMTeuYAqwXt7RDZBEbcU6FQg9YfGYNfhMQC/pUMpmK7raNCCyKRzyNCishU4sR9lNdk219yGe/AVUKQrBeVgtHdIYz8Sj64l690H3B8OJEvJBxXpUrCdBil1t3TfzwHqErwWrCfxWuO1AKAIj/mQQsIXjCBIqyVA8gZj8PgjBKigC1BSswChc/MVaDgCNkfhkKSag5SQJEECD1XqBCqbFqcCpw3GnYp0mZsPrc4medmg1aGApc6YVb1a4b5AIhBUCRDFfImAUWbAmcBQLqJQyKHWqNJNDqCT7p367qACKAVmDteCrwSHAiojIvE4vZDDOP3UUzh07Dh6B4fQ0tbGEEsUnmAQvnAEFkFY8/ggdAuONNAg0NBIRKOp5qWhCZ11Eg3qsM1z1U7N3zB98NKS8wci0A0TknPHPg+5z3aPrZnj2Ggwy1Emg5vBFjRj7ah7g6hyB2iQaU2njmgwjtHeUzh58McwNvgJlj+Kpw//OJ499GN4evzTePbwJ/DUyAs40/4hHPd/FOPmCTzZeQIfO3QUzzEuFdqZQmnuBnIrk7AaeZwY6cQzJ8Zx6sgYjh09jKeffAJnDo0h6fWguLWN5dkFpFValrv+Vr6CtVwVCzRH1xjQ3V5boP+chhCPWbwfG0fxcGx74xPgP45VKY50z9V9B3vAZFMhQAHZI00CmhSskwQeyXoSlUUIlqoPCCVmDwluaQjApCuuaTos7sZqx7cMjTu0BoM7tIqj6LrJ2EQDe4pgK/lHk9aDzd3fYUvlqkhNQCmjpklIdwwCGus0vlcRqzgegEOAOiR/aCQFjhorpWonJQQVRZHG8eguSc4F0CSwB1R86D36CCFgcIM1vCHoijxBaKYfglaTI000BRWWyuoqsQMXnMBnICSEpkFI4V4qntSoD9VKma5PgcC+g82NDVS5SUqpQSk1QBBQuqP+IBzb1nmvzjhPs1KHw6xqk65kLptGhoHx9O4WMpldNGkhJZMJehJDGCDgxFvi8FDmTdOERl5J8s/jsTA8MoqTT5zF0VOn0dXfj2BUgWxgb30Z3wvTEAgwpusNhOFahpYP0vBAEqh00wuLc/cRmE3qscb5K554/VEowI7Ek4gnU4gnWmF5vFDzxj4Puc92j62ZazExU1Ekuh/oasPz6n/6GGIwz2V8ExXuBJRj6LoflhGD1LxkQhi62ULXoQUeK4qA2YaY1o1wJYnKXAPzb09i+8E8qvR7ywwq7jAd6xQ2EffY6E0GMdTVikQ8jFgsgnAoCEkxKROISrSWsnxmc3WN2boVxqYymN3M4ObqNua3dlDjLiaoTJShxzb/x92RGpvGTnUBKOAgTrjujXsuwfM9MtnI1AR0PqBpEsY7JGCwTpdw76nzR6SzXhMCinTVXtdg6DrXxUQ02Ylgaw+cQAJZ24Q31gbDH4KHgfBIPIYgd9wazf8KzfsGF9Shcjr8oQAKPCT7lVJCo5Lq7FOV6lpqGlQphGQrfqSA1EhCQpKEEFD/3HP1PIlNoEnNHZvBMfIDQ4NLuibxXh2cErOcNop0qYrVJvaogSLnXCBw5BgYztH9yTM2U6PMq/iXdATnQYjlXMhwgON0uCEzkoxmvULLh1SvqaYwdS/8VHg/XUU/A+d+mqnKSvV6THg8flhWyL0fCQXQ0hJCJBEnCCRhml721XT5ocAnxARUV0/n3rf8Dx5EV1cXWrhGEcak2tpTGFf/MWb/IBMLfJZgq/N5y/DAzzLo9SLIMfjMACyOR5cmx89Bc52EYUIzPTA5Fg/bGAQmTfdAktTfdg/Q3Q3FWxCMJ+APR6CbJoQQ2O8h99vwcbVTQqXrFhSCt/mA420xjA6OwDd6Ft4Dz0EPd0GqSesO1I4R8MQRtOLwq4WgWelj6dH9qBar2CAQrWe3AL8BwfXOctdYWFsC/F4cHBmgdTSC0Z4OmIbhupGuctBCK9MPNhn4K0NQsZoo6RIVMm0lk8UDWkyLuzuEr70ZCyVEivYu31c/JddZAY6PSKTIy9KjCajSa0j4GCneO2cd0cvjkoSH81XPfYuAR+cGn39Equ7RuUH+KNL5UtvQEOrpQf+TH8KZn/oZfOrv/Tw+8Tf/Dg6cPIVEezsi0QgsCmKV4JSjYrpZHu72TbomCpz2SmUvCAihQUodmqaz1CCEhKPeIRy6CA7XweH2AAjWCaHaC16A1pgDQbATvKuxXtcEFJm6Bo+hw2cIeDlfsgHv2cH3Kll1STchNQOC83BJ13mtQ7DUKH8WrUpT5zXH645HqDnYaNi0MOmuNWjlNBs25ZTzFxpyxRxyhQyqVSWlnCsENEeDRvtVFzo0KaHk2st4kM9LIPF5EWPWLtXegVA4zNYSOvlqMcvpD/iRoAU1PDyM02fO4MTJEzhw8ADc3yEdGEB3dxeBiWvGWJVOsNEMHyTdMUl90yw/DMsLQfCnY4MmfzQdjh0SQmgQmkHS4Qg1bsn1EpyTw3k4nLsBSV2WugGeQLCNENj3Iffd8jE1FEJAcqI6J+XRgKAjmRVohXfoKMzBMdi+EGj9U/AATQtQwVrgNcPw6B5YfMZLdDYdk1m0OhoEmlRfFwLJGGrsK0tLp0QGG66/HEOMixQNBSE0CbVzuX56vYEGd3KNfnAzGEEj1gK0tsKOxlGjCVsQ4E5YBVhCHUK8c6ou308khCCogLwRriIqZXTBiErpoXK+Q7y2yB+LCmySDClgPCx1CQqxIKmSGwJBQaW83XrBOr5DJ2kuPbyWDjwM/sa7B9F96CSGTz6B7oPjCKfaYDGwq5HfTQJRidZDPl9k/KOIKt2QBtdHrdkjF486CcfmS2hNgHIACrzD9zhksq1IOBR6kATAeiklZUfylNfgwYYSDusAjXPSNQmDA/cQoLyGBg95wALv1SGEgEbFcyCokAQWACblz0Og8NLl9ZC8PA/QivTx3CBIAU0I0YTKku5tljYajSYa5JdumfCHAghE/bACNmrOLoq1dZSr26jX81D8s1V6ToGUpsGwBAxTQOe5lAYsgohlenhtQGOdC4jcJEySen80GkVnZ6cLRp1MHLWnkujsaENrS4z7udd9RnA+wrAAjw/wBiB9QRjM2JnczBVZvgAs1nm8QfgDYfiDIXgIfqbPA4MgabB0zzlvgy6j1HUCFlDnYjvkjwPBn/v7yP01e3ytKG9wdzwHSqzAMSPoD6KbZme8NQzH4aJUmlwICSWoEDaZLUkGhdCASZCSjg5NGAhEYugdHYbwmSgwSFs2LWiJdlipTtTZjpY2bKHBIT9spmmbTJ3aFARAQtJMNpMpWO2dMFrbYCbbkRgcRSiVgqRwq9GBhyBBuD/V2fuK1Kh0KuWeRSRodkuoc0tX54LApQgwJGBoAmpaGttrEuQf6VHJReFtaJzdIyL3waZw6wUengv32oRDF1KDafoowyFYngCgmYDpAS/Q1HQUq1XsZgrI5ArM2JRRqdZQdcGpiSZ3nyZ3YFsRrR/3XMkDF4qXUDuzDa6A4jtJCMG1l1AKp0hIySURUIcQgmN6SKzXNQ0mLSePoZEXGufNtnj8hxACHATUWKqM9xSYWVMhCc0woIDA7w/A7/fDxzLITdJDBdeoqA7lGaIJVwc4SZsbZY1y2SRPQ3TNuofbMDCWQs9IGOFkDcLcRKW5yGzcMmr1HDduPgsNGhdT03gu1ZPkVZNyTqBXQKd4aOgmPF4v2+nQuR66ZkDn2LwEjWDA74Y3opEgN/AAAqxTPJPkn9Q0SKVHHh90GgoGAchH/QyoryZwHoFwBErvQkwARKIJRGJxxqgi8AUD8IUCBNcg/JEQ24TgCfigeFSl1Vwql1wAdtTgsL9D7q/Z420luBAaUUk6OgLxMMZ6Ivhkt4VT3jx83GlreXAhbFSbC8hWb6OKLQguhpQBgEx2uMj+eAsi7W3IMzi7wMxakYuuRyJkKBnlj0NSMGqmjjJsOPxn8RmN03AoDFIKGD4LMbogoWQru/QgFE3i8MmzGBg+wOyCF3yMrfkRAuofz953Hw4NOn+YnM8eAQbPXRLqHLwvoUmNyk0SigDNBSMHkpPcI3UOSIKDpPBIgoYi7hT8kHusA3moSK2d24Z1grs9JQ7UGPc9lj8Kb7wTZqwN6ZqD9e0MdtJ5lJjqrrJPxm2hqEElavLtdfZZ52bUYNkk2eSwwzEoUvdtd8FrWgEAABAASURBVLwa56TB1A2YBhWMyqNxzgLguoC9CHBW0ISEziuX2MY0dHhIpibhNsR7c9iOAwVMaWYns7k8bEcQBEyYdLdMBoAVWSwN04TgWIjBHAhnyueE7cBu2CiVy+Dg0dmfwIlnh/H0xw/i+FNdOHA0gtauOnTvMsr1u7DlOnSrCsPS2IdEk7Eqm6Syb7bNa8p2g56BJC9UYsKjAEbqkJoOTTegGSY0XYfFsQT8HgQJSoYmoORBCgEpNWhsa/K+z+sjaAUQJLhGgwGECTQBki/oh4/Wki8URiAcRZDkCwRoTXnhodWsyM/2AXosHlqLTceme5rnRpVGjSDucN7Y5yH32e7xNROAJENMMtjjMzlBL9qiJkaDAoM0a+M0HwN+A7pZRrW8gXx+h4u3ixqzbg2nikqtCHg1BDui8HWEsVXeREWnKPtNWF6S5iAesJCI+ulH++DnuUVB8RH5Q3HFzCCkAHXKodUagj8YgWn6kEi2I0lLqi3VjgQDeHh4CCEghHh49f4rBJVacsEVaTxXJCkQ4hGxTpJUOyINBBWCmERA4VyoI++cU2vYjWrikmqmhN6hlfOIbIKRcj/KLMuNBnf0R8QNwLBw8PhpfPjjP4qnzn4IiUiSSmDwJQ5Negc1AlKdisuVchWY3bIEXKuJF3vvaKJJBeNQoGs6n7dgGR54SJZhuuBkULkMgo8uJSQJEBBCcE0FlUxSxxUJmFRKi32YbIv36BBCuJZRQskNYz0xbpimZUHwvRwcICTHpsap81QHIAHyAOQFmgLcV+GQlw7qiMR8CLRIVOQm7i9dwptXz2FhdZJ824bh2QGMOeQrN1CuzQGiCk1aJA/7NwAIkIXkJUjkHt+rcQxSagDvCUhITYNO3mm6BpN65iFZhgYNtL64WUldQiOYG2znEQJedhigNxKCgyDJRzIBKJYLTkWaEpLPS01j7wLsgn0JGFKD/pBcEAwGEY5EGAcLQTd1CCHYy/4+cn/NHl+rJie9vZPGlVu3cfHGNVy+cRPXb97BnYkJzM9OcgIOdG8dheoqljcmsbm1itnFO5iYOo/bk6/i+sQrWFyfxhqtpenFOVy6cgmrm5uYX13H/Zk5qP/z/c7kBCYm7+Pe/Uncn3yAyZlZPJhfwtzKGmkZc/PzyBZK0C0PYi2taOvoQSt9cd2yaO6GCU5JAALqEKp8h6Gq5v1DCky48UJZIzUCjXJjH/1enFvXAO85tEAdlnvnNSpFranOFQnWC1T5bIW+VIVrU3ZLPsPzKoHiW9REhS5xmS5IhZnWSiGLUj6HYqEI9wt5zJdLPwWQsYh6uYlCJg/oOogo4OuoPFQa9SHq2XyHIkeVfLdNZW1SaR2pw6IwW34/TMuAl8KvFEhnPy4o0XIySBqvpaZBcl2kFFwQwVUi8VpISQWS0DUJ9YwCOYHHfziK+Xyrx/IiTlBSf0sswXS5slYk5wHe2yOOR9PdMUFIAr+Ao6wcro2ychyCk5ebarw1CsMP1EUBwmjAF/BD8rl6s8INeYdruIJ8eZJ6sYBaI8s+NNgNDU32U6e15H4jn6UCd+IIhJAABMhuuEPlufqoCodei+AN2gjQpeCw2FZokOSdwWvJ4HxpawOl9TU4TA7lV1dRoI41ue66sCFpALA5oPENRCUJQLJznc8r0nilyOT4Q7SgWhkqae/ogHJ3NU2y9f4++2+5v/5+YKsGBXyJIPHVl87h81/6Mr74hS/hi6r8ytfw0rmXUSzb8AdaYXniXBAD0CLcDUwqBnfpRo07SdPdifPlKjL5MnltIBBKALoX5YaDsm1D/V9o6zsZLCyvEaSmcJXgd/3ufdycmHSv5xaX4AjBd3gRpc/c3tWNSKIFYJ2X5mwbA+qpVBtM02KV4G6H9+WhFER93aHE+E6RAWeXyhWUSEW6Ci4xFlIqlVFk6V5TwIqPqMRgdamAQpFUyEN9ca/ALJEq8wSffCED9cunhXwa+Rwpv4tCdhul7RXkN+aR21hAYWeNILWLTGaHtI20+oVVPmtYBtoYR4y2tkDjjmxTCdV4HVp0imwqh0NQoqjD1i1ogSiC7T2IDx5EpLMPAcYTLV2HSWHWqUWarkHntSJNARMVQSjimvHjrpMQAoLKJYSAFBI622lSAyDwXh0ax+X3+1zLIEhFNEwTUko4UKTeKyA1DcKtI1gQmGwS6I6hWYbm1FyXKUirXqcbpFs+xFva0N7ZBcMrUKhsYzuzgp2dDexm11DMr6JR3gKqBdTpJlWVy8z1r1WKqKm4Tq1CwKrDJgC5RGSyHRsqQaEC6nXer7JdlVlAdV8jT4VCGiGheKaxrcNNJ70wj93ZKeRXFrE+M4Od+UVUNncgSrTa2Kfg1FRQX3Cm4CGEgGAfe8Rz1kny3uvxIkLLqYUA7qUHo97BW/v6yH21eoyNFJM2Nrfw5oVLeP3ca3jj3DmWL+Pcyy/jJQJWekciEjyOjraP0M16Ap2dT6Kv/0MYHv4oDo59HEePfRqdPUcQiXehrXMIz77wo3j6uY/hxOmncPjESRw5fhI9/UNQ/4eYh4G8He7g0zMLmJ1dxPTsApZoYSkLIJ5IIMAd2k8wUqlvQ2UWKNhB+sv9/f04ffq0y1TF4Idbz2PkwuPpSglXhWCS391Abnv922gN+a0V0jIKW8tumd9kubmE3NYCspsLyBBcMptzyKyT1maQXZ1+hzIrU8gsK5pEZuU+MsuklUlklx+4X2zNL99BeuEGMkt32P8Mark1ZFYeYGP6JtJrUxB6Bb2jXTh09CB6e7vhp9I5BCPFRyEEhCBJAVBhBeMiVrwVkf5RtB89i/ZjT6Ht4HFE27rdzcHSBKj/0NheAYHmKpPY64P9SNUHy0ccFUKwW0XSVTbJa7yHh/NQUTWO0x0L36U2Pg4QENzX+H6paRAcp+MIgoZSOYdGRwl6IwO9loVPVZkapCfIjbkNyVgPggxWV7GD7ewMVtdnsbi4g62NAgq7u6ipX63KzhOMcrSqqqgScOqVHIrcOMr5LMMhRdSrFdRVEoggVaclVOV1hZtRqZDjhpNxv+zZ4Iah02WGNDk+vl8ISLav7m4jMz+LHYLT9tIc1peWuPbrKC1vobGVhUYjQGNb2sWQDucIEq+dhwSWNuvA+UvOW+f8Dd2Auxa8p27th+R+Gj3WNhycNxBEqnsAfYNDOHToMA6NH3HPo20tgKWh4WhwbLoIaIcuW6CLCMsQzfQQ4xBBkg8RZgva23vR0zOMkZExnDhxEmfPnMGpE8dxaGwMgwP9SLUmGdDzwdQFnwcZ2SQgeTE0MoSO7k54fT53arbjMAZlw0ew6unpwalTp/DRj34U6iv/hmFQoFxWu23fTz9sCmWOwLFx6xWs3/wm6dw7pOo2b6p6Rape3f8Wbdx8Ges3XsI6yw23/AY2bnz9IfH85jeweesll7ZufRPbt85h986ryNx7A9nZK8jQ1a5mFiG4s9vFdexOX2ObV5GZvoBq7gH8Vp677Ar8soJ4NACL8UVlQUma+hoF1TBNWAE/OodHceiZF3DoQx+Dv2cETrQNvvYBRDsG4Gew1eu14GV8xDR1KCFXpBGtpCbxiIQUoFjtEQQgeE8V+GEcDpT8KEuQKrr3QsfZKyHdUlJBBcek7js2g9+NHFCmVboyj7WJ61ifvoF8+i7BZINNqmjQIirQWlXf9N6mO7W1voudVQLRbhX5zV1sLs1iZf4eStkt1Cslym4dVXoVm3TFVldXsL21SUs3SxDKo1QoIJfNIpveRS6TQXY3jXw2g1qFVhvHFQgGYXFj1jQNgi6aYJwpR3DK7mxjl7RNKtEq99J9dRhnLGXzMCFgCOHGmUDdcSf53T94H2znGlYEME4M7/bY4967fepP0V5KDZGWFA6f+TCefOHH8Mm/8Ffwwid/AodOPoe+4VOM/rdDSg/spgOHMQ/yCmrhFTncfd36hwyRQnL6kvMWJLa3bT7XJDXQJCPrjI9UK1VUKnWUaf7m6O5U+Ww41gKf10+w08AuoLjsoAlJIff5vPBwsfI0bbNcRLXrCNbjfXg06xUUaPVsT17Ezv2LSE9dIjhcQXb6KukacrPXkZ+9ifycolsozN9GYeEuigsTKC7eI91Haek+isuTKNJaKq5Mo7Q6A/W33Csb8yjTwipuL9CNWyIto7yziPLuCj2KHK2hIDyGn55JHaXNDdS2V7mjr6Oa2UQls4USy2J6E9IuIBLWkGoNcUMJcH0DCNEqiCci6Orvw+BxWkujR+CNtkBoErpdhUMZsVra0TF6GNFYnBuKnwDlgWUY3JgMd90UQLnEZ9S6CYoBhQFqLQXFAfzhqBLv5eFQ96h5lCkKIPWU1zx3SLxQQ4DUNEgpKY82arReqkzo1OpFusIFbK1uYe7+NO7fuYLN9QlkcvcZC72PfHGa4EK+MwNY2m6itmPAW4/D2/CjtJPH+uICMrSEy+SztOswCd6Gz48weWh5vKhS7ncIKhub69ji2iiQSafT2CVApdM7KBeL1BHb5aNOoK8yBNBgul/QanIa1T3Li1ZXtV53wynSJM/9XsbxHVRKedQIdqBeCU6dkyMP9ngshOCcBfiDH+ES/hSH/FM8+yd6VFDR/bRQuhjnGegfQf/AEHrpRnV29SBJgfRaAU5K59o6nHSdZZPEcy44P1AgxQrKAjnDCoeA5BC0mowMNxjPahCUGiyV+1jhDrRLH3mzVEemaaFoJFDxtKEm/Ry7AIfCd8El8LDZl80FKjD+MjNDN4eLoPoR4ofOJo7mB38cRkMr3GELdOGKjAMVCRDFnVUK8CNaI5goWkdlV9EGy01U1N9hIlUp3DVSNbuLajaNSi7DksSylsvSXcujnisQjHZRzm9SqDPc3RtwND+aNR259Tw2HixhfWoOFfKqxrhWlYJfyedRzuVQIqmd3ZBNREMWohEPIhGT8RmDIOVFvK0D0bYueEIRCAKSLhw0aAlAAOHWNvSNH0OsvRN+ZlpVvMJjWbAsA4ZSFkOHYWguaZqEJABILqgg8QOXAHZFOcF7eLB7BUaKHr2FYkkRdSCEgEULUae1SIGFsrAcKeHoFoQnDF+8k/MbZHwthSpdpVx+gwA1w9T7JEr5ZVqgJXgaEXQGxzDWeQat3k6gCLrvGVTyGTRyu3QNa4zL6TC9PrQkWxEIhgEhiR0VlLgWJcYTqyrGREtJ/T2lCstms04rVLqU57pNP5jExtoaarzXYCyqTACqEpzKBKcSg+wG+3ZMDTXGyUoqjLCxgdL2Lhq87wixN1fwUBNn8T0/juLA97zzfSvl973zHt2QnIzXkGjxa1Apf1PUYUkb8aAXkYBFRksI9W4KKkQTaidUFYIMV8QKgha+dXDSgHpCMWmPHl1DagAFWdBK0v1xBJKD8MYHULEtKABTYPSIZYqv9XoNRS7o9va2+99pq4V0hU6NBe+/Q41ZzaNWrUF9AVBRmbtgmUJWoSmuxq+ulVCq0qVimfGGEipsV6ElWSZVmFyoltlfKbpdAAAQAElEQVQHqczzMgG9XKyhXNijIgWyoAKujkF+tqAuQtgiMC3encPctQksTkxRmUoMxFcZeK9QKRRVWZIKZcZG6EJwLT1mEx6rBt2oQhgC3mgC0vJAfRemQWUQ3ByqDO6adOESdMnbB4YRo/vvi0Tg8XngpYtnWSZMrqlh6AQmg+cmdF2DpiwUkiblQ2ByXKnY+/nerZ3Drrk3gkN3lVTJiyKblUIIeBgENgzDHZ9GkNJNPzRfBFaiHW3jJ+jOfgrjT36KgD2CRtVDV0y5Yxso03LX6hZSgUEc7DiLoeRRBOwW2CUDdSaNbFo6dj4LUSpCcEOW7NsfCkMjGAqNPNDIE5cXDvlBgk1Rt8kTB5oUBE2d9XAtq+vXrmJm6gHymV0CVAEVBU7VChNMNShPw0vXz9YEarTSKuUCCnQ186Q6Zczm/FUGnsV36KXigSJVr8hRdxWz1MU+Se6z3WNrRr4g4NXR3epFa9SCgRo8so5UzI+ORBR+nwWNjCAnyUj5znvVRB+Rmuc7N945UTMnC6ixytpp0iWMBv04NtSLT5waw5MjHTgz2IJD3UFEvRI2g4GKqWxOoQKatEIUMGUyGag/mJZOZ1jX5D3bJbwPDzXjJpWgRqrQclS/cFokwORLNaadq6S9MkuwyZYqyDJrp0i5tznW5VinKO+eV5Hnc7liBRkCSrpQRJq77k4ph3X1Vw2bfsjgCMzQYQZoq1iYXsTygxmszzBgurCCXLaIHLOnWT6bZR+qH9Vvntf5fAFZWmb5wjbyhS0UihlUyG8tEofwemHTd68S/Iq0WMFVjzLrFYvFYARbEO8ZRiAao5Jb8Host3wETiZBzMM6lVVVAGBQQRXpmgaHgtZg2WSd6hPv0eFQgBQQPSK1HqyizHB1CE4WrT2TgGEaJvdJC5bugW74IEIheLo6kRw/juGTn8Jgz0cQs47AKbQyA2qimvchERjBQOoEWv0DWJ/ewtzddexu1Ci7JpN9NprZHArrmyjtpNGsN1GnTOdotdboMVimRV3y0fXWoUsNmpQsBUwCuWnoMFg6RFQVupiamoKynjbXVtColVGvldhXzeWhwbhsmGshLQPQAGE3YHOd6pQJm1aVA4ebi/qJ73OoeySXKWyiShb7+cj9NHrcbbhsnJJGLNeQZTYtv7MLQUUw6O9qjP04wuE99VZBURXqxCUlCIpc85iTVOeKbDJZlY/oYWMYlh/heDdSPWPoo/t4YLgLY0NtGOhNQdd1CpBqyXfx+QZ3nxLdEuXSqVLdUeSo1Crfpc7fb2QTlMp1G1nupNmSjRzLdLGBNK2edL6CXbpk2+TvDmk3W+B1CQp4MsUqsgqQCGS5ch1ZWkuKMrSmMg/PszzPclfOE2iaBCaflWTw1cbaEmNS22uoF7PcSUuoygZsAkGR7yxSKQo09XO0fgq0QvPc3QvqnNZZga5FQZVsV6lzTa0gfLEkoJu0+ipQLmCV/E/FE0iGIvBTuTSSTvdH03QQZ6AbGkvNVSxdl+61RctEraXGBjoVTiPZBDvp9RDY+tA2MAKpSbxXh3AltUF5rrsE8FzJzMMXOqwV6vUkYhUM/rCEutlE1a6h1KzDbkj4tVb0tDyFwdSnkfA/j5HOj2Og/SwsEcfq4jrm5maxyhhVieusSy80oSPLONLW+ioyDGDXqiVaxGUCf5HA0oRhGLQqDezxRlCP+E6HJAQkgcpDi7UlEkFfWzuNA4GNlWUszs2gzjWocZ3yBLlypQqKGLLM8NUYcG9wrE2CkwDYP5GKpU3dAeerSHCuyqj4DlLvVJ2o0r3Ph/b5kfts99iaKT23adXUGKCuEXnrJIfXmrrB3RTuYqsl5SvdCYGMVezAtx28z/YO6VGlauoS61Q9W8AFOWFzsWqwLJOB1QCCHj93LwPqUIxtcrexGWdyS75fcvHUwkrXelOtANXf3tn766eaY5XxtWK1gQJBKl9zkCfYFGgB8QPbCMEItcGIdEALpUA0QN0MoOzoKNYdlPicCp5WuQbVRh01Up0CWCFPyhSoWlNwpzQQsKIo0zLaWJrG5soEasU0pNaEJ+SBFfEyhgK6AxU0mhqgeSB1gyXPdQswPCSTdXsEzYLhDSMYTcEbinKnrqNERWgQzMJ0H5LxFoQCQRgEpCbHs7qygiyBtUHLUAgBTZOuwkmpQVBBDcPitcY1anKd66gDkMEo2g8eR8/4ScQ7eqDkgtWP/SO4iXq9JUTDRYSDGcrVJjRscVxlCo1Ny9tGje6q7dAK4aYLtocAJEdCTAe4Zq7FQ/mrNSU8ZgptLScITB9GV+gIzKoP6bUtAtMk5lfmUKdr7GNg2ufxsn8gS/e90CijzAC7+lJsgSCl3MEGNwWb77DVyzQJoQmul+Qa6CQTGnkW8AXQzoz3YDyJvmgEAQJ6M5dHs1BFtdIkPzVYXDsfN4gGjYYGM8MNBtrrlLemqcMmKf0Cxy6oc3h0qPNHRBlyvp0etdlnKffZ7rE2k2SaLsBFapBYSg2Clgy4G0IICL5NTdgFhUcT/Y6SDR5+3DYPz9Uz5Kp7peptgo3TqAD1MqRkwaBjudKgQijBacAmY78doBrc9VWdw51AgZUrAW5v788fSukU2WRYk3yzpQHTH0Yo2Y3k4CF0jD+JnmPPoe/E8+g58Ry6jz1FpT2J5MA4Ip2D8Cc6YYYSxJMgNMMLg2DioQuyF3j2wvIG4POFEPAFGRQvMBC7ikpuExoD3MGgD/G2BMLJOBwqgE3BbRIcdT2ASLyN97oRS/Ug2taHaMcAop0DbvA31jGElq5hxDv7oesWKnQRatytLSpMKpWkoofhYYzQgSBo5bCyMIssLcAKgbRSrbnLK7mYkvcVaRp/ShBYG6izzgzHkBo+jN5DT6C1dwQef4jL6OxrAd9dI/bpNGA6K4hYS4h6F+DRHsCu34PT3IBjFwlONVqFNSiFtilTilR8TZVoAKIOtm+gSgArUfnrlE9LBBDztEErmcgsbWJ5epKW0zQq5TzjUj5EIgFYukbQ43PCQUOXaDAWVMylkdleJz9zaHIt7GaT9TYcR7gEIWAYJkyvD5bHRyD0wKsZ8PF+WzCEVr8PPgjY5LNp+hAIRfi+MIJMXqlkRJOeRZ0GBe0I1KmrCqCU6+wo8HEcvLMD8NR26wCb9Yocloo4ELybQ76bxo+jLXnkMjce8CDkkdwhAYUcwjRg+HzQyDBBhrkGFG9xrpwTf/LjMkCVrP/uj/i2CsUIxSBBJnnI8BYy29INlOliZIslNFlfIxA11C5AbitLTvnP6m825+nH5xlorDBrofpQ3Qrx7b2rmvcHCSqp4bHg83sQ9BqIhIPoHhzDoac/gVOf/mkc++RfxqEXfhxHPvITOPnJn3Lp9Cf+Ik5+7Cdw9PkfxcgTH0Xq4BOIdx1EJNGDaIygEkmiNRJDKhZHMqHApxXqHbqmwRQSHmnARwEPR6NItnehhdk23fJBEuhrjENIx0SicxSDBMWBo0+ij4DYy/Pe48+j99gL6D/5EYLks2jpPYA616PIGJ+gaxBV/SWS8DIGpVsWFatJZduEUroGFaNEFyOdyaJKgFLrpZ6RfE5S6dVGUqPMmOEEOg4cxfjZDyPZPQTd9KNJiwvv1dGswknfgp6/Ak/lOozaTdTyl9GoPACamwCtmkpJbYYCdlO4cqzcogblzlVqyl6T1qH6tnaDAFVhfC+f3kR6fRnri3NYZsZ4fW6eGdddpBijSsWjCPq8sO0miowXKgtINzyoNx1kshkGt1dQYTDbeeh6uTpEvjjcvSQkTOpYIOCHPxAAuJZZWqybOzu8IxD0eOEjeClQi7XEEU20wMfYn1r7SCgCQcsOtoTG9Vf64wgJWwg0qZScBksBm+9S1ppbUk9tAIRH2MJhK0WseBcf+S7aPr6mnJTg5AzDgNQ0SKEmrUFdCync96ipKJDhjMGZuQvr3lA/HiKxuv+IFEIreueagqtDwit0GHWykFm4AHeZRDiAgMei0Da5+9RIVZeUe6MAy3YUSwUcm9xV73ofk5QaBS2IREsLOmjBdLS2omtgDF3DJ9HWPsp5G8iubKG5m4O/IeCFQaskhFhrN7qGDmHk+JM49uzHcfzDP4KDT30E7XSDvO09CKfaEKcVE0+lEGltRyAcRoDuhKXpFFLyhTvz5sYWHM2Htr4x9I4ehUnB1poVKmYNdRlE9+Fn0E1w6j58Bl3jp9F18Ax6Dp1B7+GzaB86Am+kBdl8hlZDBV4qXDQa5/p7oNON0JVlwM1BfZlQB9eDCqz+V4+trR03WVHmBqOs3CbjICXGxqqORMfwIRx55mM4cOZDsMJxqIRIk8+5wvMeraGgSsqdCeQmziE98Tqa65PQC0vMqE0DjXUIu4wy43vEYMqTpDQK2ASWJsHEoZxRDSCFQ0u+wrbKjGqgTve2yJhPiS5fuclnzCAi0XbEom2Q0iC/6nTj6mgKDd5gFJrpRbXWRHp3B9O0srZpPdkEJx9B3ufxwGt5EfD5EQ6HEI2GEGFpeT1wqGc1AWg0CEqlEna4ntvr64xj7aJQKmA7s4PVrXWsbaxjc2MbfACxSJz90MVnvLLEGGKN/FdAxemAKkk1FSQ2Jb+V+jgEK4c1NtdQkTqn9PDu/j5yf80ebyu1MA3uhjUKuc3FEmSUEAIV+tBNwvCjCdgEmAbN0yZLx3G4sDaZ4JDIAF6rOkVNPqN2U9XePWd7NeIa4ydpWkFLGyu4P30PCwvTKOR2qEicNl9ik4MOSZVqx1DujN/vh4eLart9sJHqiAx2i/fZD03TEIqEkWRQM9nWSaAKQaMrW1fffcpuUtDz0GWVfCujyl3c1tQEbAiHitCowK4UuNMzfcxgqhEMIMmkQd+xM4gNHUS0bwTx7n5E4q1QPDINncBh0KKxUWZmzReJIjV4AAMEuAOnnoafgWwPhb7G3X9zcZ7uXwGRWAqJtm60JFpphbUgwd04SesoyB3ZZoyjwHS5wX4D3Ml9Xj/dPBNS0wEh0aR1US0Xmd7eRpGKUi7kUVHpbQbdy7SG6sIEEQ6+VC+GT38IY088jw6O26DL0iQPKCEQgl25xB94vIfqURBgLLpbYmsX9YUdVOYz0LN1NHLbqJe2YTMW5FB+q7T6bMqolAKalABLm3LXpHw2GB+qMj1fZtC5TJBQv8BtewLwtHQgrNzfwXHEuOFYrT3QQlFIAo0RDMPPWJHFUiOYS02yX8G1lrAMg5at1yWD7pcAD46zSSApMem0m97BxvYmgWcD29kMqAwwLAsOeVbkeqQzaWzubKDAMank0NbWJtKZDATHLfieKsebye6iVMy7oMpJUp6aZLeSK9staSbyper8Yb3SJY6BN1m//w85tf/Gj6ulzcHWGGSr0kSXUnPNTV0XnFOD41cTcuAo1CU22A5/kAQB4hHBPch2tgFY4tEhICjYUurQNAMF7rAzSwu4NTWBWxO3MTM3hUxmGxrfJSggYL/OQ7LJPE3TqMg2ShQSla1Q4XsY2AAAEABJREFU43zU8/ux1DSJAOMFsdY2RFNddMuS0JgGLm8tIre5RBM/C4cKktlZx+ryEpTLanNTsKn4Sikq3CGLmV1kd7ewQ4FVXwPwqXgRlSLY0glHeJBL51CgqyuEgE63gJY9KnyHRfcgTKuqtX8IfeOH0Dk6Bn80RlktM729gIVbdG/IRx/BIkSXJBAIQpEv4IMad7lSQZ0Ko9wMVW/Q8tJ1E0JoaHIrlpoGtVEoGcnT6i1TVhxaDponCH+iAy0Ez/YDx9E5foYW2WlEGdMyGB9Taya4lpLj1diHlBooQe/J8gl2rNUcaAXK7G4Nza0KtLyNBgP4dYKpU6+AWIEmZb3JuTqclxBSiR3UhtskcDVYX6eVWMimaf1sY5fgUGTIwQhFEe8b5PyOoOvQUcS5cYQ7uxBItXP+bfC2tMLwB6GZBvGFcuDzoK01hWSyFUF/AEpXarUyQYTrx80qy3VOp3exy/fkCVJFAn2NG4QKpURpefuDfnBoqDZryHBDr9Lcc2g4OLTCbGED1BlbNOlllFGrFmlB1yhbZZfAZ0CgtTkXm5afzfk671AdDmUOigjIeBerId+TVfsBndpkSoULV6L5Si7CZmAxz51DmZN1LpRaNJvAowgcoTJ9JRtKhd4SrNKI1hogBD8CUiNJnvOeo9mwNQcNWgc72W3MzE/jwcwU5ufnsLOzReZWIeneCcHloxDbagE4HlXavM7nctjY2CCIZaHGAfcQ7s/32w8pNXgpoAHuor5EG1oouCaaqOd3abmkUS0VUcpksD43h7k7d7AxPYfCdpqB5jLKVRs1mlJ1R6Pc2MjQ9dvc4DMNnZZjiK5JA9sLy1iYvI/c7q6rTJphQOgaLbI6KgSXMi0bkGctba0YOfUkwoxB6eStk9/C1MVXsXzvNqoUdGWRmnQvDJLkplFldrBYKELXdIRDYag/pSGlhM7+ISSaBE+DYNXqfoO8m4rYAX9rJ2JdfUgQlLrHT2Dg1DMYJHUdOEYrogNNYdC9UZubA519SalTNnQAFAr+fNwf4hK4r9GNleSVgFNsAsx0OaRmoU6rtAkpwLkZHEeDPKtSqassm6hSgZWXUCwUkCMY7dA6WVlcwOL8LFaW5+m6bqJC5db9HgSTLYh2tiHSmUK4ox2h9g4E29rgJ6B4aTV7gz4ESPFYFH29A+ju6kE0EoHGlzcJGA262nVayU0CiCCaWqaJEHkejccRZmbUH42jtasDcb7Hw/eB7FJf4m3QJVZ89Hm8MP0WYAoIU8LyGvDz2jIEbFrc1WIOdcpBo1JiWXCpwfqm8oIIgDZBzqa167jgRJBTjMP+Dg5lfw0fZ6sGB1riwmS4w+wQ0SdnZ/D6xYu4fPMW1jc3UFETcjh5tfpoEIjUpCTUTu5oXkB6AKGxdPYKglFTNlARBWTFJrYac5jPTWA1PU1F3IGoNqFTdiL+ECKRKJS/DfrBTS5AkwvoUMGaNGtVXY7KpP531JpiqIP39SHIA0FLQobiMGi1BBnENgJhwOuH47GYqW6gUMgivbKIjXt3sHjpLcy8fQULEzPY2S6hqYVhhSmYHSPoGz2J3pFjUJbJ+vwCpi+cx/yFN7BLV1j9CoqKydkQMHTTVco1KtLdC69g6up5WrxN93fkWgcOwMs4iNo9N+cf4K2vfR6zt66DqTToUimpzs2hDqWU5UKJsb8Q/B4/TF0HMQlSk1xjQH2ZUECju9qND//kz+DDP/338fxf/Vk885N/ncH9T6Pv9LNIjB6Bp7UDDQJ0lfEP9U5NSGiahytrcIySJID3cA3pACCfcZDZdpBPN1DmZlBhQLpeFZDSB18ghEDYD9NjcAOooUBXKEdXKptJM46zjnnK/a0bN/D6a6/h3Llv4ua1y1hV2UnGjean7mHy7i3cu3MTMwxJ7O5uoMYAvO7REWDsqKU9ibbuDnR0dqCL1NPVxbILHQSvdoJXe3sbrzswONiPA6MjOHxoHCePHceZ46fwxIkzOHHsNIYPHEK4vR2xjhQiyRg8Pgt1WlsNgkqDIRd6ooDOdTMsApMHIbrlHQN96B7sg2kZjKcVuHHt0LLeQZEbYolULuwys5tBnVb5HkBVaVTVaFE3uB423s2CSLb+oX7qNFnvTy3g//zVL+F//8zv49/+zlfwy195C597Ywqv3V7B4m4RZQIGRI0gXicwaRyfRMFexXTxRVzY/ld4e/d/weXs/xdX0v8/XNz+t7iw8b/jzfV/i9fX/g+8tvLv8dryv8OVrd/HSvUeGkaTO1Ydfgb+WhnviFOJbe7MTQKTQzHWNA2WZcIwNJrARSwuLNLKWsB/CoeghaBbAQJKhEFoH9IqwhlLwss4jzfaCo8/Dt0bRZgp/UTXIIxgC5rSA8PyMybhg4dCZ+kWLVcTpTKQz1VRzpeYZKpSmGqQ1G0PQQ4EpSZ5JlgapsU+TDc7tzF9C5e//gd49Yu/RyutBF+oBVogigoBQdMcrM3cwYObF7FI65VYQ2sWVNAq8tkS16RBvlsQgr0KCZ1WlBDCFWCHlqzKatW5YXj9fiphL4P8B9A6MAxfrBXS8KBRt1Er11Cnu9ekeyT5rJSSzzu0vGyWgNQkNF2DwHtzKHDa3bWxswswkYhc3sZuukyA9Lm8MAMRKMtUjUByA4RykSjbgqXGQXlME9FQBJ2MGfZ0djMu14qAPwghdPK/iUqxjCpDE40KlZspfiIHJJ/X6BVo7E9w3oKbLpoSwgYE64XazHkhpYAmNahNwTBMmHyXh3Ie8YVhMKOa3sxhbmENWW7cqcFBtA10wx/ycog1WJoGxxYokseZqoNyTYdmRRBt6+UajNB660agpR2GJwSvJ4CWWAyGbsNuljluChLdO7jEwXENicxwOG5HMczBvg+575aPqaFNa6hQrWMuXcBMQcNCPYpV0YotvRUFEYUb6OR2J8CJCc6ETAd0VOwi1iq38CD3VdwvfMmlycKXMVn8CiZLX8eD0suYKb6OhfxVrJbuY6e6hqqoQzM97MmBCnIHAwH4GOwmp6BIE4ILKHhuU6AbWFhcxNz8PHZ3dykgrMf7/BASkCa55UGNwLSxncdmroKSoDAFI7SKonSJkoh09yHG2JC3vQupAwfQOzaK3qF+dHa3o6e/B73cXVu5+3pDQTTJc3+MQhcJQfNa5A1gu0LlUAB18tELoal6B/VCGlsL93H77Vdw5fwrTGVvwZY6HF0HNYX3M1ibu4/5B3dQLOZQYgwqm80hny9QkJvsywMppUuaToWgbKh1cQhONt3tBpXPFgLCMCEtH4RJ0i3YjqTsN0h1KlETanyC/QghoIDKIUc0Q4fUNJ7BvY/34KB0IlsDdkpAhlQqOAze1zgmvlsafLfgPOtQc5IKNFxqQjoOLM43yA0zTsXuYixpoG8APcptTbYhFI7SVYvA6wtwI/FCcs6C6yxg4RGBOuGQD2ppbNvhvG00yTObFTb7B0kI8o4EPqVzU/EGg7RKbSwtr+Lq1et468JFLC2ucFQSHr7TCkdgayZlgOvHDUDoHlQbAmubXMedHI0GDd5oKyKtXZheXMf5t67i6vXbSO+mEfRzrGrdQa44VFqOxSEIO27ZBDhGdQvv4pDvou1jaappEsFoEO3DfdBbuiGiAzASQ/Bzd/cF47AMLzQhyU7n4XxszolLy0mW6hki/RLS1QWkawvYrS+4Za5GV7CZZzsBQwvCqyfg1aJcPi9sRnDJLoB9VhjjKuTyFOoaNMm2uuS7HF5Xkc1m8ODBAywvr9CtrEHyPt7nB+UPTWauGtUG6sUacttZ7GzuIpcruILqSAeOmqPPCx9N8uRAP3oPjaGLwJSkWxCLhxBtiSAaCyMY9MJg0NNxavCGfPAynqFZHtTpgtsUeCEEdMaETMuCpunkK+XNBmp0qTYXHuDSN7+MpQcTqDH2INmuyfaKhdmNVSzcv4lVWk8721tIp9MoMUYhNQEv092apkFqkqRx/dRKsVOCk3K1lZLV+e4qrbYaqcG5qhZNjqnJHdlWwk8mCK6TEIL66HDeNjRDd6nBZ1WIwGEbNnmsH/VOh1KaswXlEMhUwHkpfkgaOIIuXgXFXJauT4Y8ylLGSnBoTQjGVzXYMDhnL12jUMAPBVApBrNbSXFa9+FoHGHGg8KxFgTCcXj8YejeIHQzBE0LQcoAILyAtEg6zzl3jsURGnkoSXvXUAfnLnhPgZPpD2CdG+/NuxO4duMW7k1MYvr+FObnl7GymcZqpkDKI8eUoUNAbFB30qzbYvjF0T3IFOsEqizdSwPrlLWJqTlcv3kb9+9Pos44osF113WOR72Xo3AcGw7fz1O35t3+kO/2gT9te4OC09HZimeePYFwJEghl9AgEfZI+JwqLGETVARgk/gyRzRgo8lJSrLYgC41GFwYw/HTPPXBtE2Emq1IyoPo9JxGr/8p9PmfRJs5BLPmoYAUYVNL1Jf45mYXMDlxH9ntbb7ThiEBhwJeLORdUJqdm8duOgMh+OL/BD42la9GRa8wA9MguArGPBzOpc6sTHFzDbmNZeysLGB3bRlOtYwuxhbCIT/qtQoyu1vY2VrDxsoSFqansTw1hTSDsXWmidWfO3HIf6kbqBMEmtwYFDskGaNIp3XV4P0KeV+zdTQJUGuTN7Axexel9BaVR3A3pqJwty9yXCv37+L+5QtYW5ojOG2jweCsl/ENn88HgwItpYTqF3D4IbFkyBGOFK4rqOQb3Hll04bGiwaTKbZTB4RNMGpAo0IoJWjS0gIPj8fLMWi01orIZrNQ91j9WD8Oe3M4zkIDLjilq0CB7o8jAtzcBNJMMGysrWF3cwWZ7RXGZbZQKROkVKarUYFm1yiDTWicg855mhRGj8eEz+tjCCIIvz9ENyuKQCROaoEvFIXXF4VphTnfAKTm5WbhhUaLSCrLkiQIVkIzIaVBGVbCDQgyUvFX8ciWGhY4ptv37hNcdsgXibmZeVpRt/Dqm5fwzfMX8ebVm1jZzaDM53Zp4c4vrUAYFg4cOoZ8uY6Xz72B23cfIBpNop2WOJcE9+5NYn6OoRA+Y9J9dKivQjochwMhBUlCjUHwHO/i4AzeResf1HQf95X8SKkjRCVJxWxEmrvwbi3AtzaFRGkJvmaWZm8d4EQ5LbdHx7HJyAbr7L1r/mxSWGFbiGoD6I9+GCn/OAxmn8rsQ9ZqiHlTiATbYdKV89JSq6CK+fUlXL5xHW9ceAsrK8tQf3lgc3Mb8wtLWF5dZxalCYhHLBF4vx9KyfPpDWzTddpkwLtWy0ETBPNSHtnlRSzdu4uV+/exRpq9egVvf/mLePm3fgPf+E3SZ38bX/+d38XXP/tZvPKF38edS6/RRXuA3PIClm7fQWl3B5auwcsArKAlUyLwZZRLxrS+EjSb/G80bAKdA4YTIHhdV0DJoG+dFioIXkLt5LR4Cjs7mKdC7K5voMisrNQlYswWGZYJTTeh5EHxnaIMx+HOTxKQcIlgxIXnR0GBDZubSYPxQpvAzA5VQ0EAABAASURBVAawHUASnJpspywtwzRh0borKheSVnKZWUW8R4fNlxdLNrJFB7s1iV1YKFtRNLl5KjxXGaxybge5nTXsbq1ie2OFtIzs7hotql3Uq3nyrgTHrgKiCakBGklKQFKRdc5L5wahEcB1hid06yEYaQbba7CFhE0+NcmIJgBFtiOgWOPYDmwqm6M2F+pDlWtSZYyuNdWGADN7gWgMYVrTps+PAmNbS0uruP9gBhMPpnFrchILqyso1qoEyCDaO1oZwF/FtStX8PWvfh2//Ru/hetXLtESrKK7owPd3T3uN/eLxRLDCzWuFTiGJmzKjcPBOFwbRXDwrg6y4V21/9M3JtAU09tYu3sZkeocWuoEpMIqwN2fWyrHL0iSBC6aA86L5EAJgiJHLQZX3oCBFq0LXYGPoFjPY7s0y/RrBV6tG1uFJazkp+F4Ghjo68OR/i4cbA0hYdgocyefoRl77fZ9XL11D1dvTuAGd4LVjW0oF0YIwTkqYvE+/1SpeJsrK9ii9aOhgbChwadEtFxAaWcbua0dFLZ3kd/eQXpjHRsLc1idnsTqzBRWZ+ewzvjaBlPYabpbFWYn60JHjqb7KvvL7KxwAcoIMA7lo/tVY+B5hyCzubWFGpMa1AuqBKWNSgCCCaDtrRPByCYJ1gvhsBZQWZttZgwzm6uw+ayfQd8wYy2Sm5TUdAhqpcPeFLv5GN9LsVR92oBkvdO02bcNBT4KbARfLoVgO0FlVu/lqQOovgzDpOVShYobKipRYfBeHHwfRRlO1QEz58hUBbaFgWIgCOEJgLiA9O42FmbvY21lljSHdVqxW7RmNzcWsL42R4Vf4DjXCdg7aNSLcJj2B61K5x2qw6Gs8wdnQB2glQWC1x4JCPJNKvBSAE+LSSPpnL9BS8ctyVtdkzDYzqk1US1W0dXVg0/8yI/i7LPPwhsKY51rOkVQ2lrbQqNSR53rk85msL69SUupCJub3ezUBF795lcxde821AaUp2ypX69Ra7qzsYZ1buxz9DoKhQI0KWHRAjRNA+bDjcLiZmHxXONYhMC+D7nvlo+poUJSm7ur2F7FWHcUI4NJtCRCgGaiYQTR0KhewiA4CQiFvK4EKElwoNCXPymkgF9LIm4M0sqykK4sotYoI2p0osd/HB4thEIpA8g6utpS6OtsxxCDv91tSQQZf0ln8riv/OU793D9zn1MziwgX6xACA2aplb/MU32Pe6mQcCoUflsCrAv7IePmi1pMVQoXHmmqyvZPAWuxjhQhTGQEqmIirpfLKBGqpfLsBm/MSgxLmAk2hHpGkGocwgyHIdteWB6/bC8PkihoVqpokBTX32tQE1NSAEuEmyulq12bAd7a2Rzlbhj8oLPsZLKVspsYWdlDqJeRSgQhD8QgaAgSxI7UU0fEtvzA/fgCT/qVK19kxqvlOdbzziQUoPNd0n2YxiGaopsLocdKl1aube0+NzK9+SHgKa+ChGOwZNog5nqRJN8y1ZsBp3XMf1gipnKWWysrWJrfZ1W0xp26ebtbi1jhyCl3Or07gZ26Qrn82muT57WVIkAXkGT1mGTa2PT8nEUOHOOgnxWgC80Qd6RKKsarShNN6EZJnSSQWAyTBMGz1Wd5D3D44Nmebn5Om48MtXaioMHD2J4ZBitHW3w+n100yLo6uxEPzN3wwcOooObeqqnC61dnfD4PFwbGy3xKA6MDuMgqberA62JOMLBIJQbrfO9HBTbKRkgYY+UfKgxQ7DiXX7ku2z/p29OU8gjNXTE4hg/dgz9Rw4jRiaYdL90XxAqEGcLDovt3OkRnBxFXBhH1RGwJAwE9R74CUZrxZtkegFJzxCGgk9igO5dV+gwY1FBmNx9I34/g4sJtHT0oqOnH4lkK2wu+PrmJubnF5ihW2IqeBdCCPr5PniYOhfiT8BJ/PAPGibwWBZU7AaGjkaJQFSqEIDKNNWLqBSK4GThULDrFPa6EnLyVpCPOvnpNQxmhcIIMUbj45p4mQ2LdQ2i69izCPYfhQi3QzO8gDRg8D0G2/MxbgR1KBeCTIOiJtenSYBUIKFIrZOycmwFUnwXGAR2KjnsLNGaLeXgNy1YppePindIPfOIoF7i8Kcinkup1BJQ4AQeQgj+5E3eE0JAPafTBVIAVa1WsesCU5rxphxKBGA2fm8+UkKPJeGjAgd7euFJdCHXsDC1uIWbdyahAs47GzvIcTMs0sUs0jsoEIjKKq5XyKDCDGaZbm6WG8lumu14v8yNu0l3yqb1aav1aiqgh9JxSM5VkxK6pkF7OF9WQvBa0koSJFWqe4pAgLIND7RgBCZBs6lbmJi4h8WZaWjcMIb7enD8+FGMHx7DgbGDGB0bw/iRY3jmhY/g2Q9/FKeefhaHT53GibNP4cwzz+CJ557FUx96Fs88/xyeeOoZHDpyAgNDw8z6dqO3r5/6E2QMELRca1C/ZF+ulFFhgqRC07JaK/Ne010r7POQ+2z32JoJTYMVT8I/ehRzFYnJ5XVk6ItHmhmkrAqCdhZGowDHrqMhdCigcsWQCuCQqGcw4YelkRE0czfKU0j6jmEk8il0+I9QopvQjTBMK8CYiQmfbiAWaUEg3IkwKRKIwTQlrYkylZhmKzMopi4QCHjR0tKCIHcCJeS2ehHe34fa0fw+D62jMhYmp7HFuTjM8BgtrXAME1m6d5V6DTb51qSwF/NF1GsNgHPzWSbakglXqHymjnWa7tde+hKu03xXf9ysKsIwox3wBEIUNMYRIOGlBeX3e12mOAofJH+QbNbUCfhNd6dvQoGIUizFwzoBqkESjBUVaC2UGHtRlrPJ54QQhBfAIYApUu1V6bA/1ro/1Q8hBNQ91a9FkFSlzT75mPsutV5KYdX7c7SaMpkMLYQ8ygSmBsek+nhPSGqoB1qQMQOY3S3h7eszePmVa3j7xgQWVzYoXxU0mUlt1m2Ci00rn7yn5Yh6EzoZqHNeUg3MBsqlMt07jpngVGPygpAEAQ2COqDxPQaBx6DuqHlqPNcJTkJKl382GcEu4B5cEj4Eh8+or3UITwBGkDIfiELTvaiXqnhw4yYunTuHmxcvoLCzhQDXNNIShRXwo0YwFLqFnr4hjDEIPnBgHN2jY+gbP4yeAweQ6u9FOEX5oqufrdaxtpumC7iBBmXKpIWmc9PhdJHnfAq0WgvFHOeVRYlx0AZdRrW+7jj38cPlzT7aPbYmgjt3rlTHjXtL+Nrnvol7d5aR0aIod40jGx9AhcDShKBsNii0TVAqwZOHBC6ySeJ9W5HOCgs71TmsFq5hoziDHWZCpravoFzPUBgkGkyLFuiOrGeKmN/JsV0JDsdgcXE1qUFZHpFQAKDyqAW3aEWYNIvfDRPxZ3VQwQ1dg183EdC8qKhxMxXtSbUj2JJEqDUJXzQCbygEbzAA3bJQpQWlcdW9hoDJIKxGS7TMYGmeccDs0iQ2rr2EtYtfxcbNN5FlnMiGhJfWp7KObIKcx+NBgH0ZpglIKodSMJYKLOrK7aKQNqksTVpSTfcctLIEl9ABmGUrbG+guLsJQTATfE4IAXUoZWQLqHco3ttuH1Q5wTWkBWGzLyEEhBBQgNMg2LKJe22YJtS78gzW79IKydNlzeUz7KsJr9cDjUqt3vG4qU6QuXVvAW9dnsTNW/NYX8vBaUpm3CxEon7EYiEEQ35YlgHD1EkGNI5VcMPUTIvXHphcE4/Hgq7p0A0Nui5B5nDMDnSukcEsnq4LkFUQUnC+ElKoawmNa69pGiRvPqoTQsK9flinGzpMXYeH5DdMJKJRsAVydPlXGQS/c+MOLl66ivMXLuHSleuYmprG0twi7ly7hbdfexPnX34Fr7/yCi5ceBMX3nqL9DYuXLyIiwyO37k3gZn5OSzRZc0w3mRzDv5IFC0MukeTSQi+U61Lk2ttUzbUuuJdHPJdtH0sTdUAi7kiFu8vYurmDDa2i0jXDOzWTRSaGmqOBofsc1+mpI8kFLEWini/RmGtNOiyUFkSviHk6huYyV/AvfRLWEhfRrW2A8oyyk2BHe4UG9tVbO7ksUXTuUhz2sPng4EgorEYBSiKUDhIATIRj8fR2dGBJBnrvv99/qPOIDZoQViaAR8F3GH2rEJLqUSqUXl1zaSAGIBhQFIJvARhy++FTmXRqQSSsFHLpYkZZSqDoHtoImACTNWhzhhRJZtBhbujxuc1Koki3TTg5bv8jN2pP/WqSZ3LIiCEBpvrxiHQMLDBPQG0E8AlUKvmkvqRy+wis7OJer0MaBJC/aMVoe7Z/KFOVclpEdDYNSua3M0pApBCQs25wbk5XGDBa1034NjCHWeO8bcM3adStYJSpQjqJ7zc4SVPhBCc2OP7OOxKjbHccNDgGE2Pj7IUQ2trAqlUC9oY32xNJShjYYK5n+PwkLzkcQAWM2SqvW5aUPEi0zLh47qoP+omNaDG8XPI0MlzRZpaK02QXRo0TXJee6RJlt8GTuDxHdPkhbIm67RYeAuhaAg9jCklGIPVA34UaVVmmKnLFCpI50soVGpwhI4q1zyzm8H2+iY2V9axNr+EeVrmi1OzWCZwrS2tYJcJpCzbFAol6htXWtNh832CgORRusXN0eBGr3ik1qtJnVO6r8axX5LAfps+pnZcVUeZuukSKoUaJ+agxMBuPpdFlSatYzf5IgEHApQ6njukhx+eOowj1RnDyBGQSvVttJoHEZCtKNRzWCnexUb+NjwMqoNAV+Aib7PPtbUsA5A7KG2swt5dh8HFCofDFKRWtKZSLihFIhEkWuIUrBSUeycE3//wte/XoqFSxDSdq9UimowhNLh7lXZ3kWN2rkj3xqHwgfNokhwKt+4x4Qv6ofmDcHwhwPJREUrQRBMxmvU9A33oZCA0GApAZ/sGd7uiyuBwTRQomXzeMHVYBCjlCihSQKVRQTRNB6QGtXquK0c0aVJplQVk0zqz3bUTyNHl2tneQLmQhZQC4Mfhajts/x2lqgOIvQ6JJ5BgE1QrNc7VhhCSY9ShSR01grT642sFKkqB7oTK6NW5xrquwWOZfM5xCY/5EASKBIGob7AHwwf6MDzSi/6BLnR1d6CtPYUkgSoejyFEy9XvCxCcAvAHwvD4Q7C8fhimB7phQCfA+hmU1thflTGzMmM1Qkqoa8k6ST5JKfGI1D0hyDiSEAJCfIvINs6VEyW/BQvFhyJlpFyrQHL92gZ6MXTsMAYYZ2ofGkRb/wB6GDcaGDmIkYOHcGD8CLp6+ygPLfDQjZfsG1UbjXwFtVwJTW72TqUB2XSUgQcJDZbHz3mFOA8LUjOgAFfjxujwrs2Fb3IzUdaT49gcm4P9HnK/DR9nOw938WRLAmEqiCkk1B/lcpwc7BoFlu4VyGHOaW8iSiLJZQfuD8AGHNFAuk4zunAPRi2MA75Pott3Bh4zCZsujqa30vQvo1baRCW3g63VVeRpejaYInc2N0Dx5m4WdHc69YfaFBgpsFJzbFKhHb5TCYK6fl8TFztDC2cEcYo2AAAQAElEQVR1dRabm8soZndQz+bQzOcZW1CWZYMCI6EEnLKEOucmDRN2MIFGrBvNeDdkKEiXz4eOzjYq1wg6uzoRYJ1J68gRGkoMIORLjDlJHablgWmaMKnwlqEhHPAgFg7A5/PyHRqEEC67FP/UiSptAlyTpIRUUZGbUHp9FbmtDaY1bAguqK3AC4673mQ9S/U0IITgOVdeEJggoAL61XqDLQV0jkOnYje4IyuFLihgLpX2gIogRdYQvAwoxbdpZeE9OAyC3/BwD44eHcahQ4MYHOxET1cb2glMCcp3JBKDoiABSf0OmksKmHwB8tALg/w0lPWkaRyrjiLnoL5716D5qWsGpNCVsHPkkiQAfhyogz8fMspRJatY4/LKvVZ1bCuEgJLjCt32dCaDXCEPM+DF+InjeOFTn8LHf+zH8PwnPomPfvLT+NEf/4v4iZ/6K/j0X/hJfOjDH8ORU6fQ3tsFTyDAmFQAkUAEIY7d7/HBTyA1OW7FWx+twEScFmIkznZBeLjh2Q0H66sbyKZzDzeTJupct3e7DmrW+KEeZJpGBPfFw0gwNdni0+HXqhS4POxmCUIjugpBkYVaCzw6FNNtIpYqDVsApJ3GGm7mfxlzpbdRauYBPle0t7FWmqCrkoZ3Iw1jhjEtUUO2PQQcHEL06FF0jR5ENMJrKsUWleTO7dt49ZVz+MY3voE3L1zA3Nycu6h4nx8ahTpHt2xpcRYry3Pwm0B7yIsUBdBr6Mgz9pJlxq7CnUuYHnjDETjkfY3AkicLdxhAz9IKtek+QFC8yQ8P7/uVi+HzQGcfSvlLtFaKtHarTYGGtFCRHlShQwVdvV4L8RgFNxyEYRpcAuGSYp1NUGgSPJoUVuITqwgwzN6k1xaxPHWXO28NwrW1uOZUKEetL59xFKlrEh9yP2ocFQo4HQjoVGqd81GAq0Cpwc6LtA7U7+41CMAlWk+aNGCyjaZxnN/Wj9vZY/ghBAGS4BSPRNDCOEuMABSh8oaDYURDMQSYSFCKahk+GLqXShugJRKC1xdiGQA4LiE1GIYJXdexvLyEtdU1cAnQ3tbFeg/gaAQczS33zgXP+VFLxTm40+IPpRMusU59eJvPOdQpQIGTQcvMgKTVU0Fucwclxpu85E1/Vx8Oj4xjZGiUFt8wLaYBtHX3INnZiQ5aT4PM3h08cRR9Y6MYpKU1fPQwho8dwSDLkRPHcOzpJ5nZewHPPvMh9PX0u/Hd6ckZXH77Cm5dv4nd7V3Uad07aqdwR6NGt3/6oYOTGqitS5jJOI48dxbjY11o90l46PcGbHA3FRBCuFOxwX9kvv1QaG26F3ZDh7S9MEUAulIUAtpOeQHbhWmkC/PIVjaQa26j2ixD43MJrwenRtpxYrQHowO9SDIj16xXsb25jp3tdWysr2BuZgYTdyYwOztLC2QTKssjxN449s/KH35LIcgnSmKD4NPgnDSnRstpE8WNBZQ359DMraORW0Mts4pGfhNarQhJF1oyfW0zKF3dXkOTcRqDIKfcr2K5iCqD1rquUTk0aIKdN+uo00UqVevYLVSxU2yg7olBBOOA6QWlH17LRJjWVjAYgEWrWAgBIQRvSbdUstkgknD5uHZNqC/hrsxMosTgtc2srMP3KLlwF52vxDvH3oVNsGoQgLicLuB4vH447L9cqaLK+TQaDVpMNVrLDfDNrKty/Cbfr7GuSbdwT1Hf6fYxnah3cYaUQ919n6GsCTV/WnSaacLkucH4nkH+KEDVWG8rZtCN1hnkBrPN2WwGd+/excL8InTDi9b2HvjD5K1gLE2Nk/KveOMS+aB44bD8DuIG4CjmqHq2t0lNXqu24Pt0vsdQROQT5FWTfHP/CygCeo1ZtBozaiVucjnGAtPUi12S+vUmpSdhrmlLIoZINOwG970+C7omOTIbjWaV1l4OG2vLuHPjGq5fvoSJ27ewurSEWrnKtZAQOteBcqKTBMGYD+77I/fd8jE1VOJmc3IOU/bdtGTaUxEEpQOz3GTpIaBwSE3uDgQqxVw380PBbjYbaNhVZmWatLAc7roONNarIHCxvoNsZRmZ0gpylW2UGhnu7OyEQb9AKo6uhB9dPhMJColX1/l8Her7LxX69w0qts2FbLIvFbuosk4pY5PK4HCRbS64On9M03/s3SgFoW6jQSsovbNBwZjG5tIDFDcXCE50YXeXUdmeJ1jNorq1CG+1gBZakjG7BE85B53Ao4G7ar2JfK5AwN5FiYBVJx+UcDYZq2iQiqUSNnezWN0tEJyiMJIDsAMtqDscgV2DZWgI0tz3cTOQBI4ad0ybikEWcs1sgkedINeAQ+Uo5zJYnZvGxtICY15VOOSK25broNrvkQOynrrloMG1aBLZhBC0Onwu6Kh1KhNMbbuBaq2KGufh9kEFrDJmY5gmVD9qo1Hr6F7wPY/zo8YthITUyEFuuIJyDZKj4kMK4C0dGkFI4z3N0KHu1Qn25XIemcwOVldXsLi0iN2dXfIuiFR7F+KtHRAEKQfi4VBt2JyT45LNaTi8duAQkKAYRLl1S547nLDDp1g8rGJ7xTdax1xhaBQUDg+SfdlMmqhve9c4FkXVYgYlhgVylKHdzVXs0PXObG2iRDe8Tn6WXQDLMnSQQYGbSjG7i0J6F7ndLexurmFjdQkK0BpcC69lIcasYCgUZiwqDA8tStMbIC8MCCE5wv199t9yf/394FYUMIeLaRsGDLoEXEc+IyB0H7yBKKTgBOiySZvVLqdZUnwdCrpNpoLWFMhsmwphE7kdnoOuQZOkAuUNLj7Y1vSE4OVCW4yl2KIBQYXTqDAGhcZLP9ofijA4HEEknkQHzdu+gUEkmIb3M22uzGyNYzQ4RlUKIdQg3n/EcUkutiQTKYbY2FrH2voyMultmtgV2NUyTfk8moU0Gpl1lLYWYFTTSPiA9ogHMb8BPwVJlwaFWaJSbhCcssjS7HcBioLmcFNwyFOl5Jl8AZlyHbY3DG/HAejxXjTpsjSZeZMUfJ/P5wZ/vT4vmlwDqLHpXE9N5wqCxAVlnTL1s9tbWFsgYJaVa6cBBCa1buDBVlAK5vAHP1AbBCCgGwa8zAA1CUSVcgmNRgUG0+01WnsO3y+lYCtygoDlpVtKYUKFVoJDxcV7cgiYpgGTm57OUhKIpCYhKWPqWicgScmpESDqioeVCnLZLK31dahflFWUSWfRRjfuyNET6O4dgMV4lM1ZKB6wwB7xivPjT/KFP9V8yBhWubf5CihS1/j2g03JPDh8v0PdUX+lQggByUHpJI2gaRgSJnHTMhxuMDZ02QBUcoVJljKTFnlmuPMEoXw6jQKtvAqt7iblSrJPk315TQMhJlmSiTi6uzrQ39eLPpLKeicSCYTDUcaogu6moml8EZ/BPg+5z3aPrZnk4CwyJWwJxpqaCNCE9bUPweqlsA+2AakAtJAHHo/lfn/Ha1gwTdP12cOeNsR9/Qj5uuHztsPn60DI34toYAjhcA+pHclgDw6ET+CJrg/hcN9pdHQPoKu7G0PMSAyNKN+a1x2dUAHLBF08xcSRkSEcPXoUJ0+exLFjx3DgwAF085lO+t6KYrHYY5v/4+xISg3+UBSxVAdibR0Is4wQkCNtXYi0dSPa1otEey+SdBWiiXZojNWsq79EwGxZgyCfaGvj/TaEOD8f+/EyVuILtcAKROAhePspWMFwDH4GO2F64Ff8Yoanpa0dkVQn2gYOoKVnCE3TBz9BPtbahraePvQyhtHeM4AWWgIJUqqrF62dPUiQ77G2TqjxhmItzLpREahempQwNAldCmiq1DToJEPXoesaLCqAj4AXpCVsGgQ6KppqGyAYhsNByoeBSCjEOGKEihJAKplAqjWJSDjs3gPfgffgEOzTNC0qn5/B4AC8HI+fFKJXoMZmmSbfLN1f+VlZXsH9e/dx7dpNXLl0E4VcBb3dg3jm6Rdw9uwzSCTboVPWoZ4gPzTOe4908kKHphvkjeaS1DQ2ExCS12wrWUqWGut1AoDmkuaCkGC9EBKCBPeg1UVgU7gFsA/Wa7qEaenw+T0IR4IcSxSptiQ6OlPo7u1E30AvRkaHMX5oHEepH8dPnsAJpSsnj7vX44cO8/5B9A8OsX0vUu3tCEWj8Pn8MLh2amzg4agNC3tv5uUP/Mgf2OIxN1AM7Eu14S89/yH82NPP4md+/C/gv//5v4V/98//Hv7p3/nL+NTTT+MIA3EDQ0PoHRxBT/8gOnu6Gct+Ap888gv4mVP/H/z1U/+G9L/hr5/+3/C3nvg3+NtP/K/42bP/Bv/g2X+L//tH/i1+7hP/Ej/9o/8IP/7jfwOf+As/xczEX8RTn/hRPPHRT+KZj30Kn/z0j+Gv/NW/gr/9N/8Gfvbv/G38/Z/9u/j5f/gP8Iu/+M/wL/7Fv8C/+3f/Dv/hP/wH/NIv/RL+9b/+1/jJn/xJCCEeMyf+9N0p8Dj9iZ/EX/4n/yN++r/9l/iZf0r6xX+Fv/GL/xJ/45/tlT/D65/5Z/8rXPqn/xp/5b/5n/HRv/ULOPljfx2H3P/P7i/i9Kd/Ck/+xF/Bs//F38CHf/q/xEf++t/DJ/7mP8CP/t1fwE/+g3+C/+If/lP83H/3P+Ef//f/I/7Bz/9X+LGPv4CnjgziqSdP46N/6WfwF37+/4WP/+1/hI/9zX+IH/k7v4C/9A//GX7uf/iX+Hv/3f8bf/cX/yf8l7/4P+Nn//m/wt/95/+LW/7s/5Pj+6//Bzz5kU+is70V8ZAPiVgIyXgIqXjQpbZEGO2kzlQMvR1JDHS2op9lT3uMstCDE0fGcJLB2SPj43jh2afwIx97AT/5o5/ET//lv4R/8gu/gL/51/4q/upP/QSef+4ZWlfGe7J+umEwDX8Io8eewdipFzB+8gWMkUYOP4OB8acZSH4a/YeeweDR5zB89FkcfuIj+NAn/xL+8t/6efzET/8cnv3ET2H0+NNo7T+IePcwWroGSH1IdCrqR6KrH0lF3QMs+5Ds7keCpMpUzyCv+9iedbT8E4r4XEtnL9v2o5XPqDatqj37cO939HGD6CX1QG0ayY4ubhrdaOvqRQfbdPUOord/BH3cdAaHxzB68CgOHT6Bw8dP49ipJ3Dyiadw+qnn8OSzH8bTz38Mz77wCTxNepL0xPOfwJnnPoZTz3wUp57+CE4/+zGc+dDH8eTzn8QzH/4RnOW91vYugqAH+z3ktzdUmKZI4NG/b7/7eM6VGxLw+tDf3o6eVDsGe3txfGwITx8bwbHhfnSrP7gViSHEXS+oKBhGIBhALNSKztg4BhNnH9ITGOL5UPIshpOnMdr6BA60PYmxzicx0nkSA91j6OHu3dnTi3a1YFwItRgpll3MSAwODmJkeJg0hNGRYahfhDx69ChOMYV69uxZPPPMM3j22We5q51FL8coBHlCejxcAHT2pUn8sfuIptqQvt87De7aSc6t//BJKsBpl4aOnoFLx05jiDTI6z16gtekI2fQPXoUL/XphwAABW9JREFUrX3DiPPZOAUz0dOPVroUbf1DaB8YQcfgAXRROHtGx9F38DAV7SjGKKCHjp+kVXkQ3Z1tSMVCSCVb0Nk3iL7xE+gaOYTOoTGo59Qzo8dOUWlPYeQoSZ2fOIPRR3T8DIYPH0eqqxsBxqk8pu4G1b0ek26bAR9Ll+j2+0lBvxeKAj4PFEXDQSTiMVIc8VgU7alWjqkdfT1dGBoYwGHu8MODAxjo70N7WwoaGS2EwPc6VDUNtu91a29t+JgQghrxR5tIWiix1k7OYwhtBJe27hG0dg6htWOQ1uoAEh1DSPWMonvoMAbJo7FjZ3Hk1DM4evpZDI0fRzvXIMLn/dEkXIokEIi0IBCNI0BrNRhtQZAWpioDPFfkXqu6+MN7MbZ92N59hs8HeR1iG5f4nLoOuv3Foc5D6r4ipWekMO9FoglEOY5oLIlYvBXxlhQtqDYkUx1ItXWgrbMb7dSbzp4+dPX200IaQHffEI2HYXRTZnpc4lwH9q57B0fRP3QQAyNjGDxwiOU4InynQQvwuzkpyV8l63+k/rsr1HWdPm22Vsc6I+5rpQoeN6l+1xlr2GCKeoPvULTJ2MCmqiPt3a+67//28w3e+xbV8c656uchrbOfdfb5R8bMOlW/8bCdKtX1I9qssj/e+/brR3Wq7R/p70/Jl11mmcoN21UAGtqK7e+Q2iBoeUPdV+2+17sfjXOdY1bj+05Sc3lENXzHPc5zs9bAZrUB9ewf38/DZ9UzJNWPaq/Wa+Mhn9X1Iz6tcyzfTqr9DyL1/Dp5+R1UrnDtv52+UxZUn+5z32NNN8lXdf/b6Xvx71FdhvOqq3jXO9z/zpMG7+XJLzVn9c5Hz6lz9Y60oyEjDJKJNAykHX2vhOnWZTUvyt4QmqE4HAJAMxxHgW7wji2xWXdc2qJ3u90EXFLnitS1KhW9c+5gu0FS19+T1D1FD/v6Hm12WPed5OA7r/FHrncZA95l4iPtSM5PkcaS8wZJ6Mhy/llpQFFOmshpJvK65VJB96BoeEkeqH42yO9HPHxU7lJuSkxMOUro8a1DfusUEACkAPIEppvbWXx1cZO09QEtPl4efG1pC6+v7mA2VwQUEpHv3+uzkC/h/PouVPuv/gnH8MFz33/tvkae3tjOIU3lkJR+iv53LIPShQJ14c5uDl9xdeEDfXjc8qRk+7W1HTzIFKgKDlfhW0sgv3UK6FyNBE3qIAOR17ay+Pd350lzH9Ddx82DeQL+BjJUip6Ql3yX7yyDUhBdCHQHPFC7+tepFB+sw+Pm/15//wfX9cpWBgEGn1t95nesg8aFiDMpE6LLeT+Tx//f1YUP9OHfk2ePm74wt4aVQhm9QR/Mb3PBv6UVVA8/F+lkIoJfONyP/+boIP5vY70f0HvAg5872IN/dHgA//joAP76UAd85Dv3Ba7A3sfiAv21oU784yP9+H+wnWr/wVq8N7L4X3MNfoF8PtMadUFqbwXgKsmReBA/x/X/b48NfaAH5MN7IYM/d7CXeDOAf0K8+fvUi7hl4BEoPSrdNVFK0Rfy4dO9Kfy14U78NBXkA3qP+ED+/sX+djyVisEkMgnBrZqrIITgDi7wZCoKdf+n2e6DNXiP1uChfH+6J4WBkB9K/rkE7kdZr10BLz7elYTaKP7cr8FDXvxZzfMvDbTjhY4WBAwdQuzpwneAkxACkmRy51YL9QFJV2DfKz4oPutSvrMYeHgIoQBKQt1/r979Qb/ynbVVfFZyL4R4uAJw10TVGR/owjt8eq9lxvguXZD44PiAAx9w4AMOvA858AE4vQ8X5YMhfcCBDzgAfABO70cp+GBMH3DgAw644HSHfLj9AeEDHuADHnygB+8fGfi/AAAA///5WQhXAAAABklEQVQDAFegHexvEMNaAAAAAElFTkSuQmCC"/>
          <p:cNvSpPr>
            <a:spLocks noChangeAspect="1" noChangeArrowheads="1"/>
          </p:cNvSpPr>
          <p:nvPr/>
        </p:nvSpPr>
        <p:spPr bwMode="auto">
          <a:xfrm>
            <a:off x="155575" y="-1219200"/>
            <a:ext cx="1876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data:image/png;base64,iVBORw0KGgoAAAANSUhEUgAAAScAAAGQCAYAAADslaaMAAAQAElEQVR4Aez9B5hk2XnfB//uvZVzV+ccpyfnuDkH5AyCoJhFSfQny6ZIirQlWVSwbFqW6cePH0tUIikmEIkAiLQRG2ZnZifn6emcc6jq6srp+5/aXRKASWB3OViQ9N6tMzeec895w/9NVb12tVqtVN/d3qXAuxR4lwJ/xShg8+72LgXepcC7FPgrSIF3wemvIFPendK7FHiXAvAuOL0rBW+KAu8+9C4F3mkKvAtO7zTF333fuxR4lwJvigLfAU6FcoW5dJbTi+s8O7vCM++2HxgNDH1PLqwxlEhRrlb/lFnKSVKoVLi+vslL82s8M/MuH36QcvicZPzs0gbL2TxF0f0NRpQqVRYzec4tJzDP/CDn8P/1sY0uvDS/yrW1TfLl8hss+M6wLl0qcX4lyW/dnOI3r0/y20Mz77YfEA1+88Yk/0l0/trUMkUZBQNKhivSCdLFMl8YW+A/vP7Mu3z4wcjhbw1N8+8l57+j/a2NLbKlimFBrRkDcVXK8vu3Z/h31yf4rR+QHPyN4+3boNN/lJz/hxtT/NHYPCnJfo0B+uc7PCfDnCEx6fTiBvNbWTy2/W77AdFgPVfgioTf0LpoEEnMMJ8qVXKyHi/Lq7q+nhKzSu/y4AfEA5fGnd7KcEqRwsRmBhM5GB6YVpQXNZJMc0Zelbn3ri784LAgWSgpUkjxgiKFbOkv8Jyq4kpeTGkN+/npXd38+wf2vdt+QDT4hQP9HG6KUfy2kE7kf+0jRujDfW31/A+Ht73Lgx8QD/7dfXv59GAndX5vLZSuyDDw+mbYYrynhoCXH9nWwW/+gObwro7t41cObeNeyboJpY3cv86C7wzrzEVL/zi2hUvN826T12L9gJotGtuIxPx5m4WFW5b9NYv9g5rD/7fH9Tk2HjXbskTtP48L4Oiey/7/Np1+8Dhg12RdZObbN/vbT77jWEyxLAvLerdZ1p2nwWu0ft1OWK+dfce/33bNsqy3x4d3+31PuhnqGw/pDbpbbxy8vv/2c8uyvudYlvXufct6ezR4ndy1nVX797V//mJweu3+u//+gChQU4zvM7Z55vs88u7tvwQFDDCZHN/3GuJdHnwv6tyZe4bGpn33aO+C03dT5N3zdynwLgX+SlDgXXD6K8GGdyfxLgV+mBT4q/nud8HpryZf3p3VuxT4/zwF3iI4VSkWcyzNTjA2MszM3CKbmfxbImIquc7i0gKLiSylcoVKpUy5UqFQLJBdm2dpaZXNrez3GbNCYnWN2clZNnNl9f/zItbXhqhWipRy69y8fo2Lly4xNDbOcvK1d7/2BFSrFcpaV1nz+LOv4b1x9zv35UKObDZNOpujVCxRrVTZWF+urWmzCDr9zg4/tDNDkwobq4tMTYwyOjbB/HKC4rd9j+T7Tq1Glzxrq+tk8wWtrUwuk2JiZIjp+RVSr/O+XC6xsjDD4lqyxo/vO+4deKCcTbE8M8bZs+eZW02R+7Yv792B4b//EKJNpVwknUpRKIg239WjXC7X5OO7Lv/lT2vvLUkPi1RN0kwjVqVDldJr58n1JZZW1ljdkjDq3pv9JFYkw3NzpAoV8dnIzp/fsyKdLeb1ru8j6GZu6VSSjPTk7bLmLYFTtVIiv7XB0I3LjI3eZnhklPGpOfISzsTaCisSYgMsFTFmK7HOytIyG0kxTwpRLeVYXV5mdHSYoZEx5jdyNVBJri0yMTHG8Ng0a7OTDN8aYlyKZMbKl6tUygWSGxpLYGSAsFJjSIW1xWUmhydI5oq6v8aKGJLYTFMRo7KpBKsi9vrGBqnNJHMjlzl77iKXLl9mdGKcufU0ma2ElG6VjY0k6fQW08NXGZmYZDWREmiWKeUz5ItFctks2UyGTK4ggSiwtbnB6uoSM7PT3Lp2k1kp6cz0BKNjtxgWWC6srNcU+S9m75/P9Dt+1dCpkmdyTMA0PMLY+Dg3bw6xup4kJfDPG7ARPzPpNFtbW5jzsviYS6fIFYqUBNT5zCZLM8Ocu3SNFdEpk95kcXaMK9euc+PWMPNLa2QLJcqlkq6Piq+jjEzO6R0JDJ8MDRPrqywtr5BM50VL0V3CagQ2bwBeNDVgZ55ZXVunIH7ns1tsqM/K2loN/Co1JajW+q6tLDK3sFwT+JX5KW5cOs8r566ytpmlqL53nIbfa0ADEpKRuckpNhIJ0pkt1iRz8wtLom+a5YUFRoeHGZteIZfLk0omJDeSt80MFdF9S4q7LrlObKbIZdKsLi+xLBmu6Y9kOJ3cYH09IUOdVv8MSxpvY3OLVGKD5Tmt/eYt1nVujM2WdG1q+CZj0sXpqXGGR0e5NTot/qxKhkviT570ZkIGdKlG05IAxiytIn7n00mW5SyMDN1mfHSCVL7M5sYqy4uLrCc2MV9GrUoH11dXWF5aYl4AdvP6DSZnZZy2MtKjzdrclmSY8pKbYj6rOa5rLStMT02wJD5uaI1mfUvLazU9qrHUTOD7tLcGTvIu0huLXNHk8mLM7NQU586cY1VCawTl3PnLDE8tkM3lmB29wflXz3BjaJR1LSK/qX4XzvLK6bNcH5lkq1DFTHLs+hme/tqX+dLXX2FRgnf76gXOvnKSi1eus7KVI5taExhe5dULVxiZWaFYqtQsRia1xdryKtl8mrEbVzh/7gI3R6bEyDwrM6NcOf8qV2/cYGxyklef+Rpjc3q2kMcqZ2pMXZy8xaVz57h287aAZornv/DbfPErz3B5ZEYKlyO9Ps+KmLO8MMfC9BSzi2s1EJyfX2Bmepzrl1/ld//Lb/OtV64wNjHB+PB1Xnz2W7xy9jILq4macn8f2v8Ft+/Q5WoZypsM3RpjdW2TQi7LlVdPy3OcZGJ6gfWNhCx+lrmpaRmHKQHKOlkB1YKEezWRkVCX2Vyb4+rpp/jC159nenGlphRDl84ysZFmUusdn5hicSNHtaZMy9y8fI5TJ09y+cZt8SVPanWWoeuXOH3+IsMzyzJWc8zPLzM3u8jS3DSLKwkW5f3cvHqRC5eusirQXJ2b5IbOL169wfRyUgasIgNVlGc2JZ6e4qVXXmVORu/61aucO3uFjayfaNCH1+26Q4R7k8MIYErZBLeuXGVmboZpRROXJN8vnTzN5NQMl86e5itf+AJfevYSxpOZuH2DC5LRq8PTZOX1jY8OcV3yOTI+yYrk65Lk9az0Z3RiXmCVYfLWda5fH2JCYy3PT3P6pZNcuz3OmEDo4svP8vu//1luTy6SzueZHRviqc/9ofj0ErfHxxgeusrpl7/Fy2fOs5xICiyWmRq9zqnTZxgRH7ZkFIxnU8ylWZm+zblXX+HshUuMT89TkF5P3LjA2VOnarqbyOQopFe5LkNwXvryinTzM7//u3zjpStMzCwoehnj1ZOnOHtpiDXpy/rqAqNDV7hw8SrXhm4xLTCbnJzg3OlT0uHrLG9sIsl8U0R+S+CE9dq3EKqFNEsS1orlIhjwMnrmec5eH+bSuTNcvXiOm/NJHI28uSxBu3aBF145xckXXiSRB9tx4xZjLWPZNUVLzeP1EoqG8Hur8sIcKqUCqZVZXvrWSZ75xje4fO0aV65e4eTzzzK9USBXArfPqxiqwNj5F3j53DUuXTzL9SvneXVoDtu2yCUWuXXzJmdvThFraKW1vZXGhga8Ik1y5gbPPfeKmH+Z6zeucubCLSruAOFIHUGfn0ohS2JxkmtXr3Hqhad5/rlv8Myps1w6f4nR6VlWjJUQg91eD+H6CG4b5G7heFysjV7k5u0xKdaWLv6wPzbG6qXk7SW30nhi9bjyK4zKOx0dFZBnN7XGIa5cvsSt27e5cXuE01KuFXmg8u4J1TUysP84h/d1EQr72UwXqNh+Hv3wBzm+vREnv8WCvCezSkuhjePx43YqZJdH+dYLL/Hct15RKLkqjzPL1TMvsrCxxdDl0zz/1Nf55qmb5JNznDx5hjMKzYZvX+ObX/k6L5x8mdvTS2QqbkKhoETOYmXiJkPy+obnNwlb61y9PcRqukRDcydtrY34RHex3EzjnW2WjccXYGt5lpFbt7kyuoC3tCwP9ZqM2Qq+SIR4S5zJKy8rpXCZ81ducv7k85x88UWeeeksk/OrVJXOuPDS82zkKmysLDB29VVOv3qO555+kQ0Z4BWFy6ee/abAfUHA/wpXbo6wloWAL0ZIOuByHNA8LJeHSLSRgAW2ZWF+TF5eG5XRPs8zTz3PaQHT2PQk3/jqN5maX6JQTLOxNMkzz7wiQ2rh8QdIpzaYuHaOS8NL5ORBr0sHXnr5JV569jmm1wtY/oh0JIDtcqhrDLEwcYthydJmxUVy8op4dJmTp08KhC5R8DWw79C9NPtgZfQqV25PYXv8NSPi8OY2+8099vpTAhTLsvAGw0jscblctYluLs2RzJRxvH58MmAZ5Y6MBUhnsmTl7hqPaGYxSUdvD4MDXTREg9LlElX95xVz443NtHa2Ewt6aevuY3DHIJ1NMTbmp+X5TJPMlkS8EMFQAEN4sPSf8ED5nyWFV0sbGSzHI2BxhPLr3JYHlZS3tqV81Ga2QlNrC13dXQKnOlwUSazM18KDipgaDIXx+4MEovW0d3QRj9Xh8/oIxZtZn7gu7ylNWuF7YW2Gm7Nb2Db4tUjL5aOhsYmuziaidXUSwjZ2H9pHT72bokKXrXSOH/5WwdY8o3UNNMVj+EuZmoeUTKUpyOLmcxkWZTHqdS+3uSYwH6IYaKIu6CPgdvD4gsTEm6DPrhmbikK9sgkJ7ADIWyopz1Ey4VQVSqUq0aZOevt6aa/zMCKwm11LEa5rYqCrHU9pg4orSKmwRSadYLPgEHYVWVW4nlZoHgpH8QdC9G3bQVPER1ke8/LqBiYPuLmxQq6o8dv6ObCvl0JJ2un4aG7toruzDb/HkVzwQ9iq8horUvQSeEM0dm1j/2Cn5qJz25F8tNLb30F2Y5mkaF6xPYS8HtEghy/aTKPmXx8LK0zN0trXR3dHPd5KmtnZZfyiW1d7C37K8jLnKUuxfWoBv49wNKKxO6iXHvncLtxeH3UyvF1dPUSjMZrbuhncuZddXXFSG0tMyzNbU7rCG4wQCfqltzYVpVly0s2VzSo9PQP0d7Xht0sK0eYg2EbP9m3Ux73ylscZm1qhrq2L3sFB2ls7iMca6O5qoiL9q9o2fXu209fkJZ1cJSWdizS1sXtHt55tolU61dXbS3dbnPXlFTaSGfKKfngTm/0mnvmORxzHRUSeSE9fPw3xMLaI5w7VE/F7iUaiRAQgPhF4RiGa8EoeTohQMES8LqwQLUlWHgcuD16hr4GYsPr4ZQEKirszZTfxpmaBRDsN9XG8bi/1TU2EJbQhf4h6gUHYZ+PSrG3HxuvzE61vpj4S1LsjaiEingqzcws1IjmeAOFgmLAAJx6vIxwK4lOfYDhGY0MdoUiEiO61NEtQGuKUFLbmFJLi8hGMt1LNb+KEGok1ttPqK5AioHeEqYtF8IciNEV9ZJSvMR5krKGFzs4uWhrj122ZQgAAEABJREFUUhYXwl1+qJult1sObrl1VeVHCsoHVJQLdPvCNe9mQwB9UyFfruSiraMbj1WV5V4i2DlINOTHIyI7jguvDI7f48GxrZpxCPjcDF84z/jCFpa8zXgshLEUXr8fu5yv0SOVr1Lf0ES96FQtFdiUYjr+sBAshysQJhpvoCHkJi+LWxeLElMLhKO0trVJIWL4rTLFrSRJ5VSqMog+9fFJRihmWF7bwusPURePEzdN73BrrrbFO7tZFpZl4/a4cQkcQtE4LW3ttLc0E46EiKiFpBNbyQT+SJxIOCj588mQNWi9EQFIG01GngU2FiWSys2kMgUst1/yFaWpvZ0myaRpDQIej8shLFltbBZdpUt2JUs6mxdQV/BrjDpdy20lKMr8huJNdHZ00NoUxxfwE6ur05h1mqufptZWeVw+8dOlc80n7GFzc5NcoYQ3GCIWjeJ3ispDpgUilvo2SBdjlBSKplIZo+001oXIpDO4PF48HhcZFbnSJRufvK+6+kYaW9poa64jIJ75/UFC4QhB0WIzkRAQ5+WpVXkzm/1mHvrTZywHI9yd3YPsP3KU/u426kJemgcPsrO7iVYpfDQW1+SjBIJ+grEmWjp62bF9Owd29zE/NqYYdIOqO0RTNCCQ0eIlqEG3Fri2xFolUGNqMODHE4zS2T/I3XffzYC8qvpwqCaQIYGT44A/GKS1p5v9R+/myK4e2pvr1TdKc32MQMiPL1xHa0sL/V2t+ASeYY1ZA8mmDrbvPshdxw/S1toswqlPcws9ekc2uURCycBC1YXjDdPY2U1H/w76NY8dPe109bTS1NhIg4CoWULY3hBkSXF3oeQQlTXxy1oG4m26H5eF8vLD3cRa20c8FqRSzGKKBf76NvoHdtDRLEOxJU9peEYg0iC6xQRYjoTVRVNXt/YerNrkLRzHS4uELSDwaZShaGtrZuHGWVZzXoxX1dUS0zMODRJ6J7/G/Mwk00mLu+5/gCO7+2sFlNsTs3gbBvAWU+rTQ+/gHna1B9mshtm1ZzeDAz2SlyBNkp/8VoKSvDOvEWq/5iEQaOrcJr5GKK1NcOr8uJSlla7ODoFTiFDAja1neMc3G9vtU2jZJBqqCWDrwz6qTpD6xjaBQysRn6NizBgtA3vZpjV2NkaI1DfQIu+jrbFOMqL1URGoFxi6dJmx2SR2rJ39B7bT0lQvxffQ0tnJoePHaAp6BOp1NLa2i05x3CRZXN9UgrkoGQ7pnXWszY+REzj5A0Gihi7+Ojq6BjgkXd21a6fAwi9j36y9D483RLi+hd39ccbHbqtAtUmstZs9+/YTd9aZvD1CImWxU2H93cd2k16YYkz546RyUJ1tdZL7Zc2nsWbIJpX+mEi4aWrvo7+3h7hoIZuC2UxRJKfiR7ZiC1wjercbl2XufP9mf/9H/uwJg+rhhg4p9nEhcT39gzt58OFH2btjOw8/8QQPPvIg+/bvo2vbbj7+yU/w0Y99jCcevJsT+7bTsetu3v+hD/DjP/YJ3vfY/fQ2+XE5FpHmfo7f9zCf/sQH2Hf4GHt29tMmUGjvHeTh+w7pHXu454F7efzRe9i/ow+v42Dh0NbTxf4Th+nu6OS+Rx/loUcf0bsP0dGzjQ9+/JN8+KMf5f2P3seDImzr4BF29XczuG2nxtvLnsFeDt3zKPfd/zBH9u7QGM30H3mcj37wPRzf20/AAZfbw8NPfoIn7z/CiSPq8+BH+JGH9ku5d9LVPcixg4e450Of4omH7+LeE8fZpXCkM+Zn4ND9HNCYXc0RfribDVaQex5+nPd84IO89z1a38fex7b+Xu558GE+8qkf41Of+iSf+sg9lJJjEvSEAKSPvR0hfG71RZvllofYwInj99LZ0EhMxmbgwD385E/8BD/26Y9waN8gYSmg4/bSufME73vfh/jxH/1RPvj+99PX1sTggbt46PEP8MkPvZ8PPHycPfuPcPzoAe69+xiHTtzD7u19HDh2L/fc9wj3HjlEV1sjfTsOcuKh9/DoY49yZFe3PDgHjwzN7oPH+PgnPs2nPv3jHN+5jUGFHQN7drGjtxGPQlDe6c124QrG2Xv0MLv3HmTv4AD7B9rxNg1wcO9+jt91H3c9/Aifet+99A3u5NjdD/D4449y/Mg+Ovp2cXTvDvraG7AcF14Zz6OSxQ985IM8/NC9dHR0c/jEEeob4oTqmhkQHT8k2XzoxH56unsZ2H2EH//bP8Ohnb1Eg14ijR3svedJPvXxJ7n/nnvZL/ke6Gykvu8wx/bvZe+BIxw6fh8fePheDsuQR0N+kA6F61o5/vjH+OCHP8aPfOzDPPzAPbQpfHv4vR/mIz/6Yzz2yAPs6e2gZdthPfMB3vPwCY4e3Me9T35UYx1j34EDHDzxIJ/41CckSx9h5/Yd7Ny2k/27dhO0wNZbvOJd98BuHhEtPvqRx9nW2/Zn8qX73+tj+n+v+99xz7IsLHkHLpcL27ZxHEdhgxvHdvD4g4TDYYLBAI4huFzvUDAopPTicjnYuhYMm/tBTc70sbAsNdPX663183lcrz/r6HlHY7tw1M/nDxKKRDDej22hzardd2kejm3j9voVckQI6X1uzcnjDeg4RCDgw61nzLsdXX+t6R2OjcvtJhQKEQ4F8Xpc2C43QVkcn+Zi3mFZFm6PR4Kv5zWGy+1RmOnitTEcXK9fC2i9XvUx1211dDSOWa+jY36Ym+YvAuM2IYfoHomE8Xs9OLaDW2ASCIQUaoTweBwcT5SB7Xs4ceyw8kAWjumLNu0ty9ZaDb9sbFvH6huMROWm+/C4HCzLqjVHfKp5O6JnSHS3tX5HNAoEAhi5cOvY5fHWxnK7XTiik8dxaue1Z8Rfv8+DT/MKab5Gjly6b1mWxrf1vFf3gsQimrPpr3uO3u84tu5bvOPb6/OqyYFZm+bjMnOxHWrXJF+eGu1DtXO3ZDKg/GYkHMStebv0vGPbBCMx9gjItvd101wXliyK1rpnxrB131JzSfaC4aj4FcTn9WBk1dDJ73PjcrR+807Dl1BY97241d+xbWzxxIxjmtfnIxKNEFZE43I5iGi8MXY4HMHQ26052+pn5hpSpBIM+DS+UxvHzD2kufvlzbqkF8FQQLLj4bU1qr+uu8171Vx6r2XVXlHr6/UHiOrdQa9H49l6tW7y/Tf7+z/y/Z+wLAtLBHJcLlyanGW9fq5js1gzgmVZOJq0Y9uaHN+xWZaN7TjYEmjLsr7jnjmxHafGYENUy7KwzMU3ms6xbBzzbpeDZVlqNo76OLb9xlPftbd0bukZzVf9nNffazsOtvpoCN7MZlmWxqj14a/qZlmGFq+tU8tEU8b8Y9bpcmxzSF1TO719/fR2NGFc7toz/PmbZVkYobc1mA759s2ybd1zcGr3DI157Vx0tSxL73qtmT461Tm1ZjtOjb+OY+NIRowymWO+fVMHyzbPOepjffudv7LHlmXhaG2WZWGJNo7W5paM2pbOLbRZeHx+2kT7+lgYn9vBrl3XrW/7WJaFkW8D8I5t19ZvWTaO/dox2izLwtG7bO314bs3W8+6ZBCMDpln3rhvWZZo72Du167pHMuujeXYdu2S+cd2nD+9ZllW7dj0sfSMo3UZg6bLfPdWm6f6mrmb9/45y/vuLn96bv/p0Vs8yOfSZLMZcvmiSsVFTOLyzQ9R1aOvtXKpREnNfOfpjThVN//Sn4ISeIn1NVbWE5Q0sD5/6TH/bIAqxUKeteUFVjc2yYoGf3bvr9ORERVblZ4mYuEArkpeaylQKBQoK3luOPTGat7gU9kw6o2Ld3hvZKiYzyqPkuOtfuPbVBJrTYw249zhqb2p4cx7y6aCKXkuq7L5/ToZ+tqOQyAYqnlTtmHH9+v0xn2tExU6jO6UxKs3Lr8j+9q7y0puG17lf2CvfGvgpElVRRAjuGtKkM3PzbC0niSZ3BLAlKkJh5hSMc9pb54z16rmXM2cm2YIWpQClFRSTKe3yGQyFCX01Wq5phTf3sdUmEyfSu1+tfaO184rmHH1D6ZVvuN9FdZmR7ly8RxnrtwiV0Fpx6oe+3+3P+v32r0/Pdd8a+OL9GZf/bbxKyqjJ9eXOfvi01y4PszyRqo29p/21bOmj7q+4x/z3jfmYRTkNfpVanQz96rin7lmnqm+vkZzntpYY2l6ksWVDcy35nPiT0XPGlqXlaDOpFOktzLkVdI3fc11s//2MWrv05hvLNrcM8+YZ829bz+vvM5PVNY07y8VixTVkqtzzC2usLiRqcmC6VPVPAzNzTgVjV8ul2rPFgUCVZ2bVlCVNZfNUTJfbXhjAu/wviq5KGS3SKmSZb4tXZEclAUcZm/mWNU6zHmtae6vrbmEWZN55o1WfX1N37F/fayy1l4SABZEq3KxQFrvymjd5tmy3mV4ZcYz52Y8c83szblphtZ/ek30Mdeqmtdr1ys1Oa7q/aaPec6MZ851Sfcq4kmJgt5bLqWZXVhQW9Y1o/tV3VfTPL99LL3ibX/eGjhViuRSa9y4dpWz585x6/aQBGmRydkFcuk060uLzM3Os7KRJr0xz/joqO6vUBY0UM0xMXqboaFbnDt7ii/+4W9x8uI1bgxPsrS2IaHPC1DGGbpxu/bFvpIIXdjaZHL0FsOjEyyuJiirLL0xP8HwrRtMzsyTypdfX3gR843j4dujTC2tU8iscOrkWS7fmKxVBr2ySKVchrRAMJvLUy3m5CHkyKgytDg3xa2hIebXUhTyaZYWZhgem2AjU0Y6WRvfVLtSa/Nc07rNPFbnpxi5dIpvnbwp3bIxeYCiLP768gw3btxgZmGNtPmmaK33O/tPWaCysbKI+f3byOQcUxNjjI9PYL7hjoQwm1hmYkx0Ep8KNYnL6ZlRLp67wCXzM5XVZSan50ipjG/K4OabzbfGp2vfIl9cWmYjmWRjZY5bt24yNb9S+6Z/WYo2rYrPuKpyq+L9GyuuqvS/ND/NLVV+JmbXJNS5WjXv9vAYMyvJmlKKgMyP3uDlr3+JLz99ktujw1y9eplz585za3hC5ewSpkQ+NzXB0PAIG1tZJi69wvPf+ArPv3yGZLaocWDy5jVuXrvOwmZecPfGDN7ZfVmgkVyeZ2FhlbWVNdYW52oyM724TlredSqZYGzoJrdGJrh64WWeeuobWvMp1kSzDXnh8zOzzM4vsSmDXRJ45yWvhVy2JveplSluS99uXLrAqy88y2c++3mu3bzOhPi4lkxhIpnh69e4PT7LWjJDUZ796tIsN2/eYFrz2SqUdU200xi3bo+xYL5D9jp58lvrTE+MMCI5ScqSV6pFNlYXGBsZ4bbmmhXgy76Tk+wMXzzNH/7+H4qnw9yQDJy/fIlLN4aYW89IhyukEqtMjQ8zND5fi6pef8Xb2r15cJJXs7I4y6VXT3FzbJzxmUXW5DVlslmWU1tM3bzMq6fOcfHKTVYXJzn1yinOn32VyyozXhHgDF16lSs3xmpANjc7x9C1Wywvr7C0kWBpeWOytMkAABAASURBVInZ8VFeOX2RWzeuclNgYX4ic/XcKS5dGeLc2QtcvniBm7ducfLkSYZHx2s/QTEMrGhek3r3Nb3n0rUbXLlwjhEp19JqSlbUIaAktyNwWp4ZklCMMjq9QH59mqFb17hw9gyXLl9ldG6JjIDpxpWLtTmfu3CJV7SWDVmlkhRscXaC06deYXR8hAuXr3BTILgqbylftJTw9ykx7KIii5ZLbTAtRTtz9hy3xqYw37I2+v+2OPM2O82ND4kG5zl97ipnnv0Gp0W7swKeq5cuMSbhO3v6jIDoVS5duaK13OTmhbNaz21GpmbkNa1QkFCvp1LMzoxz69oVXr14i4WVdQnrBkbx5iZu8vzz3+LWzStcEs3PX7zCyNBlzp6/xKlTp7h6c4ilpABCC58UYFwULa+PzIhfaUaunOfa9etcunaNy+LT1EoK89s844VOSBFGx5fJpBKsSsHHhm9x8+p5zt+clJytkxQg3r55lRe1luHREcw33Kdnl2vhX1Xvykqh05LDwhsW5W3S7y/TzfwoNpNIaq7LDN+4zvlXT0tWx3j1zDnJ73kuSZHPnBeAriRYFmib356Zn7pszAzz4nMvce3GLSbkvZ49/yoJGdHZqUmV9IcYE2C//PJJxienWJQOzgiob92aZF3e+4botTA/w/C1SzLGY1y8dIWbMqI3rl/lhRdfYuj2NenkVS6KT6O3rvLyq1cYm1lkK5unWi5Szqxx5fw5rkkehoZuc+7CVabHrnP+4kXOGQfk2kVOXxplMyXAy6VYWZzh+o1R1hUtbawuMT81JqAa4uSpV7kpw3zlylUdn+Hc6Ze5OT7HRir3tkn65sGpnJfQLDI8NkldXZxYKIhHvQuFHJsi5IoIlNjKKTyrUNmc59z5G8zNzWN+VDg6MsoVgVHV4yMaryesqoLL5ac5HsOxq6yvLDGlcWeS4NO42a0kwxLyiYkZKp4wFLOy1gtMLmzUQsAtWZSs3HjjdlYrJUYFZilZGK9fIJGaZ2oliTcQpbOthZamGJbIs7k6z7zChWXliMpby0zNzLGRSGi8LFupNPn0OtdksUcEvCura/I2xkjLCynmkqwuzTM6s1pbd+1X3/L0yp4Yne09NKjC4vNY8royrKvfZmKNYXmMU/MLKALSm9/Zj/FeN9ZTFPGQW58iXapSkGeT2Vhi9PZtzl64zszcHCvyroZHhrl2+QZYDvFYhJBP9JP1z+YzAqdJpgXaBW89daq0WLqeSa5JIZaYWEwQUNUnJ5qNCqSuXbrI6OwKs7OzLC8uybvJI7yoAV02nZGHmiK9mRCg3ayBkV/0ym/MMC5+pvMlvd/GpUpeLN6sOXg1doRwJETIzjA8Ps78wjKJxIbmvMTFmyMkMgVcvogqTHV4lWC2LIuqPI3Xwhl+aFtVIU1BIVZ2MyklXmR9I0lc8r4+NytvSufyRjOS3XS+IK+8qupjiIgS4d7CGkurSUoVq+YljQl8cwrbNlZXmJkYrcni6PwmXn+QWCSA3+/VcT3RoEcAk2FR3v64DI9beukjz7o8+yEZ0OmVLYLhEKnkKrMCvVQ6q+ghJZlPY8JOExbmE/MyuvMCeTDfIJkZu8GEaL4gb64sH9RHhlu3RtUvi8QEl9uFR9XdiKqrXlUjA6quxsJBlmZGpLOXuT40LEM3z8bSDAvLG6SzhbfND/tN9ywXtKAChaqX/bt3s6O3lbqgG7PAovn2se2ie3CQXbsGqXMXpfg5AURQpUsvZVnjhWSB3m097Ng5SHdPL5093Qz0dBAJuMgqfEsm0wRbtjG4Zy9xLTa3mabsirLv6HEO7OqnQcpTcEfYs3snAa9TS8Zn83mRr1L7YXFdcxN7dvXR0+gXe1w0N7cx2N9NR2sdZrNVgTBAls+mSaY22co7NLd30yUA82p+W+avKqyvU8KWwMQIh32YakRZiloslrACDVrbXurDXjxeD6F4h8bfTks8it9VYSu5zpTCmhIuCrJIRcXlJuHJO71VXTQ2d7H/8FEGt7UyuO8Au/fsoaMhplBjlRW5/C6fKe8HoJpnZT1LZ3sXewb76GyIStgLVEo5kolNSraP3t0H6etsw++2KBVFb9tDvHs7R44fp0+0raRWmZ9bpeR4CYcihPw+GYPXVt7S209vTysN/gqbG3r3Zpbmtlb2mp821LlZl7IWihVCKpN3dHfTv61fJeco7X07OXjkBCf29lHcWmFG4c7qxhZly81WukQoVk97Vx/tbR0EvS5sS0S2zD/o3fwQtyrGgy7IqNluH22dfdx/z920Bn0CiToaNN/+rnqBdgFvOE5rd690oUvy7qVrcCcDO3bS3tQgtuSVPklqrWnMt7dTSpm4Yp10d/fR39ulvVrPAG1NcTxWSSF4qhZe7z64mz0DrfjtCslMiXjPTo4fv0tjRlD1n3h7L9v7GvFIynOZbC1kLqQ3ZMgCNLf30dfdjreyKX0qEGntY9+hgxza2U1xc52KjJP5Sk99UwtdXT001TcQa+rUnPdx3/EjNIUNj5fE0zSWJ0BjfRSvqo+vs4W3s9lvupNbqB2NEvfk+eyXv8TJaxOsZSv4JIxuQa7H68exwHF5CDR0s29nM8GQj1B9G4O79nCgM8Qrz51UnuACUwtLFDOrvPDKq8wsJ4k0tdItsCtMvsLzX/kKk0trNPb00BzyY8szKlctLMvGkfe2JO9kXmHh4vIaiUxRgulhh0BuQXmUr379Rc6MbtHV3IrP4yEvq1x83X2pb2yhnFzk8qln+eKz50gUISWPKbk0R0Ihw+y6xfbtO2huahLgeens2UZMIOQPNxDRuv35Bb7yJ19kbDmHLxinKeqWtSliQgppNCl5TGMjt2vurle0CAQCYPGOb26PT5UfF0qsKdPnwgByWVbY9gZokdIf2d1LOBzGF2mWoTgoYa7n/PkzfOPlcwwvpwgYmnuCdHR1ELQynPnaZ3jh1UusbhVxPAG8Xo9CWTeWxqTsUNfYLiA5TIM3L5AJYX4n2VIfxghlbitFRoKd3NxgcSNLV0eLQsBb/MnTZ7g6V2RbRzNhv1djOpTyCU6/+BTji0mBO5KlKgV5fUF3RV7IrLyyBXK5Kg2RGPFIgPWFMW5ev8i8xjXhveM4uFwuvdd6x2n+Zy+0sDUHl3TA5/VpXW6KVgXH68WSwcpmUjIOKeZmZ8iVq6wuLnBDodP1+Swux8YnPfI5EKpkeeqrX+aUcrIZx093ZzcsXuH0Sy8pXTCH+RH3zPCrXLgxQSLvoqW9nY7GEM999kt87eXrJKoe+vs68Ui7LRkUl+PC0fi5bIJNgdKc3ruysUHF5SMsEGoI5Rm9cVoh3yXy/i662+JEAm7KCpGL4oFPOm7bNpbLq1RJieWpK1y6epOUQkOf+FdVSkOrpKd/F9uki40hvU/GvKO9maiqwLzNzX7T/SwXzR09HHvgEfbv3MF99z/EMaHyvu2DnNizg+37DzHQ30VLY5xQYycPPKLn9u6jvaWZlpZW9t39KMcP7qJfAtrXN8ADT7yHHbLWB3fvYt/uPRhgeOiB40Lrwxzct4+jB/ey++hBmuMhugcG2bN/P/u3ddDc2sGBI3dzeN8euhsiWLZD795jHDx4mOOHD3H0rvvol3XefWiPPLVuQuaLO1pkrHWAg4eO8ND993Pwnid4/J5DDPR209a7readHTu8m2N33ctRjbFnsKtmldwKGWyBcnv3Nh546CF27djFvSeOss+8u6+Xo3fvJhjyg+2jpWuAR9/7Pg4fPs4TDz/Awd2DeC29+B3+dGzbxsDOAXram9h95CF2dHcy0NfNwK7d7NszyH0P3s/B/fvoEY1am5vFl0c4sP8AJ06c4MR9D7BN3s7hPbvZu/cgBw8f4f4Te+lsaWBwzy52HDjErp17uGv/LgF2A33bd3JcnsHu/QdFl2Ps3rGNpoY6PI4NWHgDYRrb+tix5xD333uUIyfu55CePXbkMMfvvo++5gh+j0Ndaze7j97Lw3ftYduOfezu15w7W4m07+Seu+/n4Uce5e777uX4scN84NG72bHvqHh1nOOHdtS8aEPmzsEdMoI7aA579GZ+KJv5wmvrtl3sPrCXQ5Ldbdu3ixZuydsJdu/cRndLM3394sFdJ9i//yjHRd97jx+kuWcHeyQvhnaNLe3c9+h72L9nH+ZXDyfuvofBwe089sSj7Ng+IB3sFy8P8J4n76dvYBfmlwn79+xnl8Y7ekD8OHFMfDvK/r17uWvfdoLhODt3aj77D9AQidHR2S9e383uwQGCbjeOv5Fjd9/N4aPH2L9vL/ffc5Rt2/ezRzLT09FJvGsHDz9wlDpFLo4nTJvm+t4PPk53dw8Hd21nh54LhKLcdfeD7D90mBNHj0gWjshj7iIq3XAZj4W3t9lvuptl4Q9GaeseYJc8jF07tssSdtJYH5fb2EC8pYW6uiihgA+3P0yHPI++/gE6Wppk6ULEm7sEQNvo7WylTUzqFmH7urvo6WijuaGBWLxeYKLF7tpJT1cnzY31NLS2KEzwENW9ppZWAV2D3Pletu/YQY9CjWjAg2VZhONNdAvwdu3czuBAn2LxAI0tjcTrY3hrxLHwaO7tXb0KcfaxU55cX0eLgE5j9vQzoPV0tNTT1NxGd3cv20Rw89snA07YLoKROF192yQcOxno0dwa6glHo3R0NeP2uDHPhGMNbNu9V4Kwkx3b+mitr6OGixbv6BauryfeECcWDgoYemvhcLyujjrRuL4uSmtnD73mF/DtrdRHQ8RbOugf2MauXTukOL0Kq2IC5kbqG5pkkbvYvXsnvR0ttOr5xuYWGnS9o7kBjy+o9zTS3tGufQP927Yz0N9LU0MMOQC1NQfCMSlTt8btp6+zhaaWNvr6+jGyY2gcCXgwHoPJDzZ19LJXCtrR3iGDFCUWCeGLNNDZ3kmv5rdth+i6fRvbe9r0vma6Nc62gV7CPje2bRGtb9Cc6xXmObV3/zD+sV0uQvEGGlubaGlrkfzV45LxbJGMt0g/2ppbtf4+tvd30yJadnV1sWPHNtGlhaamegLyUPzBMB3929mp9e6RLnR1dhCri9M7uJuBbQM1Q98oOd21Zw8dAo+2pkbpoNbe1MZ28XCXxuvS+xqkl50tDZJPf41nba1txGL19PT01XSkVU6ER0bEcrw0tYlH23YwqPG725qIxpporIsSk4wHoo30drfh93mwHA+RukZ2yunolLfW1dqMkSmPx0tnVw+NjU20dnRIFgbp7e2RHvq1fvtts+Kt9bRsXG4fjU1aQDiEV4pp2w5uMcXlcuPS3rFtAYaNCQHq4vW1yQe8Ll2ziMXjtcRrUExwK8yoi8VqP4NwOTa2xvEEomJonGDQj6VxHCG7bfaOg0vHXl9AgtlEQ73p5+Xbt2AoTFzjR4NejWVh5uJyOUhu9e7XnvQqoRgVo+tjYdxydQMShDopc308pjDCwsLGjNPY2EBciuvSey20aW4uhTSG+CG/VwS39A4Ht9tuNDdNAAAQAElEQVSlvYXZbMctTyFCg/qGA36Nb2s8ao13cHM0Z0frdhwbl9uDWYNTO9dcLQtLrnk0Fq/9+j/kd2NZloQxRl0sStDn1blTW5dj23i8PqLxRhokqAHdq9FUdHOLz7bu185rxw7BqHittcciQb0TjYPoEeI1GYjJSIBtQSgSEZ/qCPs9ekYX0GbZeqeXmOQlKNp5RFczf1vvMvN3e/yEIzHNuQ6f28bWQH5VYcMayy/Py9YaHM3DzMccW9br43KHtjc5jGVZvDEPI6/m2LIszLw8Pq0hGqOpsZFwwIPLsfH5/aJ9VAbdq/W7sGzJjO3g0nob9FwkHMLQwtI1tz9SA99wKIDH4yEYiREJhfB53Dj2a++NNTTW5NbvdYtGdq2vrTEdyYRHAOKXvDdJd2PhAF63Q22zLHC8NfoaGXDLmJv3mT6mGR54pHtmHPO843ITCMWIRsICLK/ebeZs1+ZknqnxSrLQ3NxIUDx2aTze5ma/zX7vfDeVf0x+57vbm53In/V7sz3efe5dCvz1pcCfyXsVc/znr+S1e+a+aX/+Mz+8q3+NwKlMqZBhUcnytJJ6pVKZssrHb5Z0Jilc++pB9c32ePe5dynw15gCMuamwlaUnpivWPzFK6lQVHHDJL//4md+OHd+KOBUqZQx36hOJlPkslkymYxKplsYIhrsMNdSqZSqYeXatXIhR2pjhdnJMa6qQjEzNcXq2gapTIlKMUcykSCtMbLZDJuJDTZTWYqlAitLM9y4dpHp5Q1mVOHb0PvyKonmVTVJJFKY73pAVVWJEmlVlFLm5xmF0g+HE+/AW411NNW7jKpoqdRWjb7mWimfIZ3eYiuTq1lZI6gVAX9VzRxXq2W21MfQWEWm2jOGf+YLuOa3lW9MvSg+ZcWHjKo4r/WrUqlUas28p5hLY/ialnF5o4/ZV8SrXGaLjY1NjNGp1vq8xvtqtYL5Iuzs7BQXr9xgbi1N/u3+7zzMy/6KNbO+cilPMpkkk83xGn0rNf0w53kBR0kym1B1raDjinhRyGdFq3XJf05yXlZVOkdSOmD4Vyq/cb7B8uIciytm3Dz5XFbPJMmXKqqgLjMxPsrlG6PSlxXM33VPbaUpFgo6T7CVLVBUpa5q9FQ83dC7M/ki6vqOUu8dB6dKIU1ieZZr165wU+3y1atcvnqFm7duMr24wdryIlMTo9y4eZvh8VkSGwlmJif17DX1uc7w1CJLCwtsrK2yurLMxO1r3B4eZml1lWRygzkB2LVrGmt2luGhG5x75SRDEzNMzC6wrD7LS/Pcun6N69euMzWnsZZXWJgc1dg3uHz5GpMzC6RyxXeUCe/Iy6TklXKO6fHb3Lp5nWs3hxganRLNkkyL3rdu3mJoeIy5uRmmRIPNZILN5BoTYxOi/xi3h25hvoA7t7hMcnWeGwKK0bEZNmQIzHd7EsszmJ8B3bw9wuzcHGMT82SzaRKbCeYWFtlYWmTo5k2uX7nMsN4zv7ZZA62yvOGVhRmGrl+RIbnK9MIy8wtzLEkO1rZypNdXMD8Xun71IidPnWZoepW/vj+0/i5OlwtkN1e5ffMaN9VujU4wPSfZXpnliuhkfka0KNpNjY9w/cYNxqdmmZmeFrCMcGtknIW1lAzwIlMCmutDIwKiVcwfjhsaGWFEzy5LT9ZXRc/pcUaHb3BdOjY0OsnU2BBXr1zk9LlLLC0uqS2zKv7MT09y/ep1veu26L/CknRl+NZVneva0CiLa4l3FKDecXAqpdeYHrnKN55+nivnTvLUs9/i6edfFDCc5dyVUW5dPseFc2d44dSrnDx5lrGRYc5fuMLZC9fEuEWyxRJ5WWbD1PmpIU5+61vcFGNW1tdIbqwxefsWLzz3tKzsNYZvjzM5PF4j9Kosw8ryPCO3rvPSyXNcvXSeq7eGuXb9BldfPcWps9d5+YUXuShgm19Pf5cU/U04LcsaJzn78rOYn0ecuXCJl0+ekjAPc+qV07z84ku8+upp0foiZy9eZ3p6QqA0wulXXhGNn+f06VOcOX+J81euM3nzEs889TJXro+xmc7JsykwffNVnj95mtPi1dTobV54+QobArdpAc1F0+fWNV546QyvarwLFy5waWiGkqxzNrHM7RvXxOvT3LxygQvXbnPx8gVuDN1kciXN6sRtxqWYQ2pjUsL51Q0KClX+JnCkWsqwvjAuWn5TBvqS6H6Fc+cvMHLzLF+VfgyNjjFye4hXviX6v3qWM2cvcvbsWc5fvMDFGyPMiRbmJymXz5/l8u0xVtaXxcsXePnsOUZmV8iZL7mmVjWe+r36iqIOybh4flUyPzI6wtT0JMlEBhNJLE6PCpguYP43YGdfeVkGZEgG+zInX3hOoHadF158RcZskmz5naP8Ow9Och0rqg7Ee/fyxCP3sX3bXg7sP8STDx+msjnG5QvnmVtJqIDgJbc+x/VLF0m7G9j30Hv58MefIB5xUZHFWV6YZlZWJBfYzsMPP8Le/i58VkWCW8HJr5PKlQg2dHDXPXfx/kfuod4Pc/IQZpbTtB5+Dx/79PsJuSvyGmYpOBHue9/Huf/wNgJOhdnFBH/jNnlOVdEtY/s5cNd9PHzPQRpZ4+KrZ7g1sUZG3qJPa98qefDaGaYnp2WpF3BcJW5duSmaV9VKLE7PsbC6Sdeugxw4sJe+9noqym+k0nna+/Zy6PBhtrdH5DFlKZUsCgqT0+kU2VyGloFDPPTgfezqbmVRlr2i8G11eoR03qZj/2P8yE/8KGSW5L3NsZYuYasqVcmnqdpemrsGOHHPMd533y7qImLm3wQGKVyrinbVWAdPPvkh9nTXs7UywdDcFp0HHmDPvh7RPMGVm8PU19cplFumiIv6xk6aIgHCrnQtBxuINPLJj7+PQ7s78ATq6O8dkCzvIFRJk95KslV20TGwh4994H10B9Pkyzbx7l3c+8CD7OtvpJBZZUReWw4vH/rxT/DkkRbyiTlmlxPUdW7nR3/k0/THXJQVem/mecc2+x170xsvspDAu/CrDOp2ufG4PHjdHu1duuHQ2NRIwB/AFoC1dA8w2N+Bu5Bg+vYNhQVjFPJSEllOj8ePLxCglJphckIMvXoZ82PHoZkVCtg46m8rPk/Lbb5xa4QNhQg+lVKDXpuNyZtclye2JYU0Xyfwu30EA148LsekoHgriXb+umxSAqsKbp9PJf4gLtHcVhk5Ut9KPOJRWdpHvLGV7Tt301XnZn5+joX1DIM799S+Mey4vZivC3R2dRJ03IRDQfHJh9vQDIuqy4s/ECQkvrrcDsXkDFcuvMr1m6J9Mo9H7wsG9W6vB8u2pHSVGuUCkRiOVWR99pZ4cp48PuqiUexsgmuvnuT0pausZApUlf/Irq5wbXSpBqR83+2vwQMq85fLJVJLswwNXWdW+SHzf6ipiwZFX/M1gQCxcJgGAVO+4qFD+tDT1UGdv0opMSPjMU9RAJdWvvDStWEWFlfB4yUYDuP3uCXHFSzLpqjwelE5u8s3bzOfrBAIRbGKeebGx5ld2qBUcREJB7HKea5dvMb1sVXKtodINILH78MX8OPYYIBUach3jLB65Tv2rtqLHF+IuoYW+jtb8IXr6OhsprWlCW8wTldXL3sOHhEg9dFSF6G+qYXebTvoba0jaKx6pkpvdwdtHR20my9PbhtksCdOJrWpcK+CJxAmXq9xtu2mt6uLnq42GpqblDtJUlfXSJ/GGuzrpiVYJimFaWxsYnDHAJ1d7UQDDnXNbbS3t9IaD9Xm+jfqH8vBdgfo7ekTGEUljFG6+nfUvlB3cO820aqVSKyOZhmHjs5uuru6xY8uenv7OHLiKO1trcTrYrUvrraJT53tDVIgL2ZzHIfGtm46muqoi4TxRRvZNdBIsVDE7wvS09NDY2sHHS1xwrE64k3Nsu5tOLZNuKmTtvYWGkMWK8qhdHT3sGvXbjqbG3FyKarBRhraOujt7qK1oYFUIkVZxom/MZuMbSWnkGwdr/Shf3A32/v76GmuIyBdaW/v4ejhA0RkDJolr+bLqV6PC38wTF28mcHtg+JZnM21NTa3ynS0d9LS1IDX6yPa0kGTjv0+my0VgZY3UtS1b6N/205621qI+l2kSm6aWjvZsXu3+rbKY9qg7G+ipaOPbf39dLS1Yem/9p5eWsWTgIt3bLPfsTe9/iJ3oI7Gli5293USaWxjcLCXvt4uCW0rOwZ3sH3vQfbu2cXuAbmuDRL2lm527Bpkz+4ddPVs48j+7fRv3053/yCD23dw5NhRWgRurd3b2LnvMHcdO8Dh4/ewa7CfXTulfPsP095Uz+DAAIMCpx3qe2jfdjp7B9k+0McugVP3tj7qQ17aerexTcc9rVH+xm2Wg8sbYef23TTXxWlsaGSnaGO+oXzo8EF27Niha/WyuC7i7QMcPXEXxw7uJV5Xx56jd7HT/L8EW+ppEE/at22np6eFWNhfI5PjctPRM0hfRxMNdRHC8Xbuueco/QM7OLBnN8cO76Wlu5deGaL65lY928v+3X0YUPPHWugd2M6+fbtp6epnz/YB8Xs3gzt2YX6MvPf4fezatYu9e/dw4OBBOur9eF3vuNjW1vmD+Mfl8QrY22kSXYxs7t+3T/owyGBnI5FAiBaB/pGjx9jW005jPIxfnkww1kjX4H7Rdg/7Dx1k567t9DTXEwzWC9gG6JCB8Sn6aOrbTld3G40y0HUNTbS1tXPw8CHpjei5excH9+0i3GDoP8Dg7r0Ymm/r6WD7voMMiCeDff0M9Pbisp3a/b6eTsIe3rHtHeeyXXP/Q7LeITyyqrFoiEg4iEdhWp2O3W6PULuLAyL6QQmw3+umrqmdbbv2ipg7JfwBwtEIPp9PzU+sdYD9Bw/Q29NNm6zGbhF2z/Y+6qMBWZeIrG4v+wRsHWJeQGN5g2Ha5VkdObKP5vo6vF4vgUgEr9uWuxvRXMKEfO6aC2vc2Dcar29vnJv965f+euzk3tuOh1isDr/Pi1/CG43X45b3EmvqEn33i047aYx4cHv98kDrqRd9LAmmKxCvhXsH9+ykr70Jv8KGcMiPx+PCbLbGCIajREKBGri5ZbWbureLh4fYua2HxrowvlBYnlYAnz9IUMf1umYrvDP9g9EGurft4cTxIzREgrgdD/HGNg4ePcr+XdskK2FC4Tpau/s4sLOXYMBnuv31b7aHULSZfQdOcM/xE+zq7SAe9uP2hYmJlh63C8fjJyb5PyYjvFOGs7enn23b93D40AHxyofHE6C5rYcjRw7TLyAyMh2QbrhcbvziSShaR0fXNg7tP8pDJw4z0BYn6HNT39TEdoG+iWDq6iJ4PD5i8Sb2HznGvu3dxKSTPp+fWCSKY9uYX1aEdc3j8I5t9jvzpjvzlqqSuiZGN81898P8mdNSqaTE658184WyvJLueYUURd0rl8uYVqlUqKpVdG76FvVM4fVm+pRrz5b0bEn5ENPK2qsp11FVvubOrODdUd6lwLdRQGF2qK6FP6LNiwAAEABJREFUffJKDaB82507d2j5aG/rolOpkDs36Dsz0h0Hp6oBkEpRFZz8602KrmtVKfhrzSh8QSCQoVLJCgAyKkWnKOWTlApJCoVNcjrO5pJkdZzRPrG5wsTYDU596xs88+XP8tRXPsc3vvx5vvi5P+B3/tNv8l/+47/jt/7zb/K7v/2f+czv/TZf+sx/5TO/8x/5r7r3X//Lf+SPfv+3+ePP/i4vf+trXL/yCjeuneHqlVNcunSaK9fOMzR8jcnJW6pQDTE9dVtl9NvMzQwzqzY3M6pE4zQrGyuspZKsJpMklYAsKBH5zrDo3bf8TaVAzSuVxxJRPslxfgAuiWWB5WA8IL+8KZ1hGn9NtjsMTlWqyEOplqhW81QrBao6Vp5f16tqUFEFraJ7FZU5q9WswClNuZgSKL0GTHkBUg2cBFC5/CZZtdWVOYauX+DlZ77Kc1/7Y577+pd5Wu3rX/4cnxPwfO53/zN//Ae/zde/8Pu8/I0vcPnlr/HqM3/MNz7/e/zh7/wn/kj3PveZ3+Hl57/O8K2LLMyPMTc7ytycaTqeH2d+bpzZuTFmdX1GgDQlkJocv8nY6HXGtZ+aHWd5fZWV5AapTKbmrb3TPK7qhaZp9//6VOThJRIbLCzMs7S4yOamwF6J42w2W/tW9qZAdWsrhfk710VVajIq7yc2NlhdXSedfm091dcNSFkepmkVc643mXcWC3kyAmUzRr6QI5vNkEomSGqMTDpNRjTJ6l25XI68Wlb3Tcu9vs9k0mT1TEb7tJ43bUvv3dSxoWdafYryaisqBxlPt2i+z1YoyUCVyBeLko8cOc05tb5MRuXxkvljfppnSffMu9Max8wj+/oczDy2dC2xmWJjcxOzT+k8Z/5AoVmXmpZ2Rz5mvgV54dlsjlwu/xe2vN6dzxd4reW1N62gtb3eTF/N36xlfSvDymaahPZmTDN+QvxdFG/n5uZUTZ1/vS0yv7TC/HqShVSGxVS21hY2M7Xz2t4ca6yF5JYqsJssquq5tr5AMjFPam2erZUFkksLbCwusL6g44VFEssLrK/Ps55cJCV65yQzeRnktORgQ9W/JV2b20wwk0owm95kQQn3dRWm1jbWWVhakm7N1dqCxkskElTEKyNfb4XgdxiczKuNKJepSlmqAqaqvCZz9bVW0a6M+UNoVEpYalUBWLmSp1gu1FpJ5czacSlPWdfKur++usDM+AjT46MsioALasuL82wszZNamaWUXMJJrxAubdDmy7KtwU1fnYWvuM7c5Ai3b99m6NaN2pfOslKWuroocSV2G+q1j/rxuaqYr/dv6V5SCrguAFoUs+bnp2tfRJwYval3D4mZaxK8DCWVf80qtZh39FMRgwsS8PRWmpoiStlzEua82lYqxfWrV3jx+ec4dfKl2pdXk6mtmgCbL7Le1vonRkdJJNbYTKyytDDL8O1bmL+XPj07K3DJ1tZS1jvyUjQTEpv3VaXEJgRel0Cbv109OTHG8oqEb3qCoWuXuXX5IjMTEyxIYRbnBYwSxiW1RZ0vzc/pPfMsaj+vdyyJZ/PTM0zp+XGVsccnJxmbmmZsZpbZ5RV5pGnyEv6MQCuRSLK6nmBuZV3vW2FjTfdX55iXB722OIP5uUtJYLa1tSXDMof5SdPszIzeNc+yFNh8s3pscpqrt0e5OjzGjZExRvWuVSnKneadodeG5ru4tMzy8iorK6sC/TVW19ZZXV3TuY61X13bkMInMD8H2dDaTEtoPgn1TW5ssqbnF0W7Cc373PAMJ29PcnVyjmX1TclrHx0Z5pWTL/PNb3yDp556mqe/+TRPPf0sT33rFZ4+c5lnro/x7I0Jnr0+Xmvm/JlrYzx9bVRthKevDum5q7xw5iXOXX6GoRtPMXz+m4y//DTD33qWa88+x5VnnuHW089x45WnuXzxm1y59S3pzW2B1Drr0o1FAdLY6hIX5qZ4aWqEZ6aGeUrG/PnZEa5OjHDl5nVOvnqKb3zzKb751FM8++yzXL9+HZM6qQnYW/jnjoOTcRtNEzpRNcBk2p9OSOAkwELAha5XjRdlLKVaSX5VWU1PUJVCmC5GiEwuKCk0TskTsBwXtpKt5XIFrzy0trCPQ/0dfPzxe/npjz7Kj77vXh44tkdVoXa293ayr7+NwbYoFVlgKjYJCcCyBKgsy28JBB01q5CmmNpgdUmKZIRazQi5+T/FTI8OMTN+i8XJYTYWZ6nIWpscrq1/rNoizSzfuWYA6OqlK3z1j7/EN//kq7wgAX31hRe4ePIkZwRKv/fv/m/+3W/87/z+f/0dXnjpZS5fvcHzzz3L17/0Rb76+c/ylc9/jq9+5cvcvnVT611gbOgGf/CHf8jLZ86yIPApSdlTmSxb8gCK8roM/QsCiwnR4eRLz/DUc9/geSnH+VOneeqzv8N//T//F373//4NTj79NFfOn+fSuXO8ovk8982v8+rJ57ls/gcVZ1/h/JlXMN/6N3+j/eXnnuFPPvMHfO53fotvfPEPeenZb3L61Cucv3yZ26NjTEyOMzJ2nWs3z3LmzIs896U/5Ot//FluXr9K1XawXU7NOBgQNcBsfs5x4ew5AfIpTr74Ei+98CKnXzmleZ7kM998lv/45W/y+9/4Fp95+nmePX2aiempOx7apDa3mJqc4crl61y/cbP206ubt4YZGhrB/J9mbg+PMHR7REZyhBGtcXx8mqmpWaUP5pianGV8TCA9PsO10XFeunKFPxQ9f/l3vsA/+eJT/MGpCwyNTrAwO8ukjPPnP/dZ/sk/+Sf8yq/8I/7Rr/4jfuUf/RK/8sv/iH/0j36NX/qffp1f/Gdqv/a/8Yv/4t/wS//if+eXfu3f8Mu/9utq/yu//D/9a375H/1L/uW/+VV+87/+Ep/9/K/whf/rV/nmr/0qT/0P/4yv/uo/50u/+mv8yT/+x3z23/4qv/fbv8rnv/KvuXb+eaZuD7E4Mcny7AwrkpWJ1WXOTo/zhcvn+T++9RS//tSX+eJLz/HcmZf54lNf51/+L/8r/6PG+af/9J/y2c9+lqwM6Bt6/WY1xn6zD7655yTOAh2qBarKO1Wl/LW8UiWjc9Oy2heo6J4BnVK5KG/JtJIErkxZymGum1YRAJm2KauyvrxMRhbSrcpaRVUnt2MT9dr0t8Z58uH7ePj+e9i/dzcd7W3EolFMcjEUjtDa1kyfytdhr4PLttncSGIselJWuJLXXIo5KlK+cilHqVTQ3CpqWoO8h9cAtIwjwDTZAFuA+Z3Etd4cSe7gU3m5/SM3b/H0F/+Yr/32b/Piv/sPnP9//hMXfvO3OPuHn6OwvM5g30527D6MLxjH/OZqWV7LlsIa85OflEK76bEJLp4+x+1LV3EpdLr/gbuJqYydKFqsZvO4VCEK+jy4HAdjECZu3+D25bMkZL0zKylmL9/iW5/5DJee+RpjVy4wK09qZnKU2zeuc/nCOc6cfoWzr56RIo2zJdffgFtJNC4VCvKKChTkda6szAvIXuClV08yNjskTzpD1OWwppD0psYZN9/kH9V7X/oTrnz+d5g69zKp9RVcgTANPTtpaO3WPD2Y31Ka339Vxa+KwDQtj2ttfU3Ks8qmjvMqcpRkCPNaZ0GGpSpP3ZJRsywLy7K4c1u1JrsFhZgFFWIKWusbzXgMFRnfsuS5FqoqrDNybkkebTUz96L6mHmWi9KBXBFLz7T6bfY3xxhsiBDyusQPmx2D29ixbYBIOChvbEXrVJMXuzI/ydroJdYEIivnnsW0tbPPYtrqeZ2b6+dfYOXSSVZGz5NLTitcXmE9u8ri5gZr6wmyCs+RA1DOJli1Flm0l9koJ8WvCt5gGDRXS7R0a43+dI6ugsVRd5THQy28P9jMvU6UgboGdqiauKN7AAubxPpGzUvMvg1gQputdsc+0l+q8owqUvaKgKlsQrNilrJySqZVShnMvbJi16IEpyCBKdYAqixwMK1Uc/8ME2utUGZjZYUN5UWyIoiwSwhcIKB6ZrNCst7uLnbu20dbVzeRuno8vqCI6BJBq6xlimyVHdwS6HDQJ1JVBXBpjSeXe2mZsgSiogErIrgmjSVKuBxbQuDgckkYpCxut4Pb7catY9uy9Fi11vQP0ii1d/ZjBH1tbpa5S5dIyYOqXh/CuXKT0oWrbOm4MdrIjp376e4dxLFctf+XX155FluLc3k82BIwA3AzsuSj166zJjo0RgJ4BcyrCkVuzy4xtrhBpgzpzBZLM+OM3bwgYJrF/JH7tKzm7KXLXBf4TA2Psq6Qa1X8uX3rag0IvT4v/UaB9uyulao98nJt20IfzceiIk/Z8bqpeLyslV1cL8UZLrjYUD6jrNxiYnVVeawk1bKF23JTzW6xqbzg1sIkK7LSEwoH5zc2WdxIsKAQcUWtoDC3vqEB8xc5G5sa8QcCKot7iIZCKssHCQd8uNweAjJsEZ+PgOjAHd8sLMsSfS3e2KpShjeauWZob5qRnZJk/zXZq8j0mbuW+ldxVcv4pD9xV4V9cYdDEejxVWppB49ksbWxnhNHD3H/PXfT0txCvL6R+oZGGuIR6sM2cVeWuJ0hbqWpY4tYOYUvt4aTWoKEWnIFCusE3GW8Gq9s22TVb6uhSrGxhNVUgNYi6e4S5XYvHr3DW9fDqug3nElye2uNqdQ68yoObQnMnGSa5nyF3ao67gvV0SYdjIVjmq+XkgDWrN+s2TTLssxC31KTSv6Fz7+NG1UqsoxFAVJRAmeUqSTvpJhPC3S2KBUzAqE8RYFTQS0vgCjIqhlmlWX5irIcBXNNYVix1opsyIVMyfKnMzk2lezLyIOK+dx0trXQ1NFF0eVlaSPFmhJ+GfXNFqusb+WZXkywuJ6jpAAwIktTERAVlHTdUoJ0VfmNsgTESIYhYBULQ0BH3oIBJkdgZI5tx8F2HCzHjQ4kV9Vaw2xV88872yqimSXrFlpbZ6Bss9MTos/x0ixljlUsGps7iMUbsaQYybUl1peXKGudloTQNLNGS2CcVZi8orzd9PwsYxcvsC5wWVFO7/rQKF996TKnlbu4NTzE5PBVFsZvUMysk12ckHW+zopyPsX0mnJURTbzVRYTm4zJcyq5q+w/foyP/ein+dSP/wSHT9xDU2s7/mAQ22VTkByYpHzeWN54M/U7TpBqOc4wbQwnMiytz0o+SvhCUUIqr9e39NLev5uISuAqOLEwPcnls6e5dPkC5ofLly9dYGZyQvyApuYmBrYPsmPXTvr7++jo6qClPk5M7/YLjDzyPKJ+H3XBwA8InADL0sfG0JjXt6r48EazLOu1e9obec8LVAvysMryqEyfqoDJUu7VU8nhtws0WgnCqXlcqlRXZeRdFuJrmZ3bt/H4ow9zYN9emptaa+BU39hIXWOcaENMLUo0rlYXIRIN4fV7sB1HnfXRGLYOvYokvDqwbaC+TLa7SLovS6Zvi1xPmlxHmWBHAx29+4h3HuKacpvfULHoT2Zu89TSJC+szLo8XzQAABAASURBVPDy4iQvKc90bmGCcc1xTdHSpnR5WgZvaHSU5aVF8bOoF7z9j5ne2+/93T2lsMYTKQqY8jWvqCQgKguQSppoCcOMnK6brH9eIJaX4hS0oFKpomfKtWeLAqmyaWJaURbd/C+XzP/GJpXKsKzwzuSIGiM+2iSQltvLK8p/fOXr3+Tkq+eZmF8mXaioerFOLpkiptV1xyO01EU0fpF0LktKnsSKLHRBcyxLUStGgMw6LBvELaPEpqFThzKOx4vlC1GVdahKsKoWmIb2pts72SpS7KBCr04BcG9AAiiLhkBJ9q7mjVQ1KUs0zcpVX16aJaV91YTZAuaSlKGoXFtKQlMR7YPxOvyRMMPK19y+eoHk3Agb48P8/u9+hX/8z/4tn/nM55gcuUExucrSzStMXL0or3OWujCc6LSIhy22RIOEy0NYYHDfz36CHfcep6GtnYaGZnlw+9i+5wBd/dvwy4uZ13uvXrvJ+NQcsXgDjz1wP13eKqubDmOJIimrSHdfL8V4K8v4yXjCtA7upuvEI/i7d5MX/dNKCpNaY27oGjcvXeT20LDChk0cx6G5pZk9Uth77ru39i1oTzBAXvzFgUjARVPMrzkH8Hs93OnNsixcmoPb7eINw2bJXaw13bMlV47uG8Pnkifuet34WZYlcK1gnisJnEriVbECmXyp5vVuyIjmFDFUJaOOpRvaNwp09+3ZxbGjB1QUSCq8W2R5ZZmlpVWWF1cxv68z/39G8//6W9S5+RtlRekSRqAtcLstfH4Lt6eK2ykTjVWw2qpkO8uk1QrtkqIgDDYP8uCe93LswHuZUBTy7PgQfzR8hT+cHearmWW+lF/kM+lpfmdjhN9ausnvLt7mZRWQTqrwcubmZTkjWar67y9Da/sv0/m7+1Z1oaT4PycPKC+AycnSm5aVUmXkCeWkOAXTpBxF03S9pOdMMxakJKAqC6hqxwr3CgKT3FaSvEKMrFouvUnQKRHy2CIsCs1ybK2tMTUyLjeyREN9k4hdjwld1pRfmhZzZsU0RzG/pckZWc3lCgodNhUe5jCxv2F8VXMW37AsC9txXhM0xwKryFYRVvIOawWbolCpqmZhQa3xjm5+26HFH6ZLLnRA7y+lttgU4Cy4YMKvf+Qh5mRlE6rIbYlu4UgIx7Ypa30VLd54TVsKwxL5HCsq+65MT+Pz+wk21JPIlpieWSbks4jaeTIrc8yNDjE3dpup0WmSyv3Vhysc3eHjvgNh3n93hAf2htk30EbvwH42lzZ55fo5nr39KtfWZ8jJkwpGIuTE95XlNRzlUnb39NRA6X2PP8YDxw9yvM1PTPNby3m4nqhyUdWfC5cvc/b5p7jx6isyJlX6993FPY+9l4eeeILDx47R1NhEnwDPANyiStbf/NpX+YPf/T2+/PnP85IqTUNKKJdkgPoFmH0NcRpU7W2kyI7uNnrM/xRDgHynmWYLiAzguF0uHMvGlhy5HRc+j5tAwEcoFMDn8+CSB+mSXLk8LiyXha3mElhUqnnKyoEiw20JoGzJWMATwXJ8pLIFllY2WFnfUh4tKwNexdDgkQfupVGpDWN0UvJet5SUz8iA57ey0pc8+XyR/Ov6hPgPAiHJTMBnE/CXFdZVcNs2fpea18IbtHGHLDx+dM3CZ0cIlEPyyr3c1dPO48r1PdG5m/ub+tkTbqTV9lNne/FUbclgkelKkbOZDS4IoGanZ7gTm30nBvn2McoCgoKQ2qB1UcBTME2Wu1guYY7N9TcAqKznTKto/x2tWsV4T7lsmkImLeDJUMhlxLsc8aCXbglZfTwGYqQB51bFxt1dXTQ1NOGXpxOVUniVe3A8bjHCQ09bI5GgD8uyyIlpSTFzXYnTvJS0qjFMsywLW8pvOw6Omq3zvBLQSworZ5VUXlL5tCg3XC/lh7W5Na+wyZ243VibKcqi6aJye5OU2AwF8UbDZBVSZ7IpHE3S6/XJYyzLay1S1FozCgcTCovTEtqcqnIFeZeh5iZ8sTjN8nhOHD3AT37ySf7OT32Shx96kLr6ZpXCN0inUzREHXb2BOjv9JHAx5IAu6/VzyN76+lva6W0kiI5Mcvs8DC3Rq5xc2GEHAXqxIuOSJQeKUiDADEmesaUIDf5k/19zcTyG6yq0nXx8ijPfeNrXPzmHzNz9Rxb66uUqy4cV0ChSRSvT8oib7GlrZMuJV3bOrqI1cWpSKHNVyd+7/d+l3//73+T3/ut/8rJbz7H8IVLpOdnCJcLdIkuva0tNCk35Q8EudObZVk1QLKxoFrFsR084pFP9PfJUzOyVNX6zT3jXQVkEPyST68Ay7KriihylOXJW/KeiqLNsvJ/C4sbNcNYsFwCeHk2yu3kSpJfGX63z8e2nTs5evQY8XhcPC5h9KXyuh6Zd1Wlh1XNxejHa02zs10KswVGAeRBAZq3hqRsVSVBVXIl2MpagjE/ljuqFI0LW57bnmCU97UP8tH2HXywuZ/3NfXy4c4dfLx3Dx/u3c0T7QMcjjSTmZpn4faoDNsaogR/2c3+yw7w7f3lnNToYLynkghlgOdPm4hVVquUq5TVqmoVMey1VhW4VzAhVkVgYQYxxM7KAhYU71blgVVVaSnL66oLh+js6qRZyc9YyE9XaxPHjx5k+7Z+zO+B3GJwY30d3R2t9Ha00N3aSF9XI1E968hqFeWtbcrKzE5NsS4vIp/NUFUfQ03LtgVQNmaPZVGUwOTTS+RTU5QzC1DOKe6vcCcI/+10e7PHtubn1rzcokNJoJ2V5Z1UrD8jl98tIXVL2HOFLCUppN/j0zwdtuRdLSuMXVQuYE37jF5WEd1d4o9XihMUOAX8DXQ1NHDP3jY+8uhOPv6R9/DYe97PnqP3UdfeTzDopafZS3uDi4yY/PJUidlklc7WZu49vBtTQbKUEyzOLZNRmXxtbJzJsSHWFmapZnMEBJW26J4S4KwP3yY1OalZlGlsDOMvLODaWsRSdS29uMTq8DWy64uUpKQmR7WupPv6WpI5eXUTI9MkVjexLTf1jc2Sg24aGhtq33M6eeoUf/L1r/MnX/s6r548w/VXz5JUTi2oBLNfXmNOYL65vkl2Kyt+V2tNk7hjHwMEhq5mQJfLwePx4JInhYS5JPmtaA62beHzevEr/xXwewUQDlVdL0nOqooULMFCQUZkfn6RazeHmV9NkhF6lKoOWaUrcsUqaYXneRnqgAvuNn9NoqkOj83rm4X1+tF37sxVW3Sz8IfA7dWsdEnRowDQYitnKd2BiiAuqtWY+LKTurouKpaXZHqLQMVFly/MgCdIH24GLR+HAnHurmvlkeZuHld+8D5PFO/wFNmxSSri5Xe+/+2d2W+v21/QS0htmFSVp1RrAqOqWqVcFQqbBuWS2atVoHbP3JeyVNS3or25ZsYwxzlZ7OxWCmEKbscReFXkdgYIyDWvU9Kvr62Rew8OcnTvAK31EVzVIraSihG/w46uZoUcnZhnQgGPBMWpAQ96T0aAN3ZrmMmRkRpAGeGRzuu+ha0D0ywpvM9boCWaprc+RWc0IyEoiPkViRs/lE3ipUizTFUCWgi6WfLbTFhlNjwumgUUBXlRBYV1trHcUoKSCalW17ih6txVVddWlK+ywxH8WmNIyhNRUcErWoatNvwbWaz5C7B5FVRtbWzt4uC9j/PQR3+cVj3XHC7LqmZ4dWKL02NJ+pt97Nx9jO5DH2Lb4XuljA6rizMkZ2ZxLSaxhmeYeuU8V0+d5fztEc4KvIY1pwXxOJFJkVaInq5mCYazHN5Zz8cev5uPfPhjdHb34PX72RLvp5VoX1M+ZWMtwcTIJKdeOMkzX/o647dGMLSob2omEo0TCsbw+gJUbJu08pQFq1TzRtziki1vd/zmDV54+jnOfOsU06NTVDUH3bpjH4kURl7LAhpbc3DLa3Ikr1UZ2pyKMMYgmnO/1uWT1+NyzOyrVOX5lgVK6myUAUv/laQfGwqhr924yfDoJCsCqKz4mExnSaTSJHRvXaFTYugcA8462+tsmiM+3C43VcuhqjH+/IVJ4SQrLg/kBXiqH7GehJWEw/KaS3krF4V8lK72vTx4/CPs7jmErVzraC7FsPmC78YCV5YmuDIzwhWF+rdUQJmamSapqp1L8hhaSWBPzVKVd44IUuUvv9l/+SG+cwTD+LKYX5ZlLn87KOm4LNCqiIG1Zu6LXhVzXQBl+hgG10BKJC6JcTlZiKyAxOW4FbsH5bXYTCmPtLUp66k+jq7nFZPPjo6zMjNDOplULilLUgRKrCyRTSVkgQtsJDOkpZiGaI4EI18oixkbsu4TzKk8vbUuwoqgtgWWZePoIOSr0BzP0dWcp6e5SEu8iMspaWYSKvQg7/wmTMF2HCoKURMChxveIqthH4HmRmJ1dSS0/kKthAt5hW6rAqYFeUvG2iKFMSX8qPZBrxePPElPLEJDvImgE2djOsTYVYFCKiY6O1J+iMRi9GzfRT7Qxpo8peRmgfqIm5+9K8ijj3+Yzvt+jGLrfhJri8TjMc3NxeTIGCe/+GXO/1//mW/8+//EhQtnybotGrs6ZZFbCLS3U62LoWIjdZ0t/P3/9r/ln/3CL/N3P/5pPvHxT7B330H8/jChUJT9hw/Trn7g4PYHaenpIVIfY1a5sqX5eWKRGE++9338d7/0D/nUp3+U++65h8H+fmShWFXe7dyVi3zxm9/gMwoXn37xBeZX5KHJ27QEINzBrSrZqUgezZBvAFNFOlCUh2vbDkEVBEKhMD6fH8uyKCnVkVeOyXhJFfHJMv2lG1IFcLtwfF49B0Oqol69doGl9aUa6K7I0x+9fpWLLzzNxae/QmVliieO7+ZHP/w4B/fvwu11UevId28GKipUpHMbqzB8vcqVC1WuXqpw5WyZS2cqDF914Sru4NF7foa79r6fjpZ+lipZ/njuBr9x6ST/bvwiv7cxxucy8/ze2hj/ZeEW/1H3fmt+iC8ujPKKiinJbBrru1/97edv8dh+i89/38dF5xoRDHOqYpDZV2RBavvaeRXDx9pzOijr4I1We+6NcxPGFbLklBR3BBZhvw+vS+C0sCZrkiCXzcoLK5KSZ1XWrIwyJuS6rwqYjKXKKoGeTiXZ3Ewwo6T4ViZfI5wh3paS4uupLAvL60yrerQga1+UhTNCItnBElW8JnHoqxD0lvG7K7isMmUBZkXzE0LpjT+Ej5TKCgUpK4+zkikwLKu6bsBIUymITgbIyxJ8M8WyBLGqdRgFMN8rs8QDWzR1FMb6laSNCtAa5HnEY20URI+l1S0mZ/OMjGzWQsEtKc94usyZXBROfILlyF1U3O3s6eng0Sc+Qtvxj2M19JMRnTfXlgUfNnWxBlxePwtra4xOTJH1eAiozB1VyOlTCFnS+6cyCS5Nj9a+tDkYbeFE3y52dvQSC0cE/m4MnwICnc7ePnr6Bzh05CjmbxD1DfQTVW7M8QWp07w93oBkIE9e629pa+XRhx7mA489zp6ubpZ/iXYcAAAQAElEQVTHx3nl/HnOXb9FUnm17U0tvOfue7nn3rvo6OvBsqxaE9nuyMfSKLZk1KUwzoCTTmUHK5hrfgGNWbtLsltV+qBkPDsVMYxHlZfHUVTIVxZvLMeFbQxHKESbvGCf181mYp3bt65zTsWBsdFbXL74Kq+88CynX3qR2/KqUlaEdtHvvsP7eeRAH911PnwCX/P+/1ezkN5ZJNYt5iYtZkZhYbLKymyZjaWynOUQ0UAXPS278DgheVcVsvLqKhJ2r9snz9hHoQqbyvFlJFcpF6xWcizmkqzm0zgBP263B9vSTb3cUTMfvRbTzPFbba+N9FZ7fY/njWIIg0QIEUPgU9GFPwOmiq5XxLgqZS26/MY9Maei8zcsUMX0kyWpCgxK2kuWCPrcRAJe1jZSTMwssbq+obGKSpqWcXs88pDKbEpZN5bWyaWzZAU2GSnshlzSyfk1eRJFbNtWc9SvSlY12/VklrmFVSbGp1S6nZGnlVRisoAJ6TyushhdxHxhzeeUcFPEknJpmq+v/u2S/PXub3NXdjls6tXjosOCFG9dgLwi72h2bhbbsTBrFIFBioAEP+xx01xfT0d7G63KL/VsG6B7904a5MGgqpAJmeZWR5hLjTKbnOHWrSHGRoeZXpxmZG2BS4kE8x07ud52P6P191BqO0GbwMrdvoe8QozsxBClrU1M8SASidG/Q2Bz9AS+3h7CPZ3Yfi/rG2uMTY9zY3aEkxPX+caVU7xw+iVIbBGzPHg0j2RiQ3yYYHZhQQngAi7N2y1lrYvX0dnVzqByioOD22jv7CQUjtaWmFM+yyh5SfksBFJlzSe9uEhSCWU7X6LXHeCBcAPvi7fx8J79DA4MEK4zfavqX+WObRY4jo1bvJGIifYVbAudu3C7XZKnKmUDSgL8rIyDaYZexUKRsmTddtw4KuRYjotAIEBfTzfmFw/RcIiVxQXM39W/eP4sly5d4NylywLdYW7ObbBqRQUgLmJ2hSONbu7pb2JbS5TOeJDueIjehggddSFi0h03ZlpVGaIK6c0KhYyulAPks1VKQp28gGXd72NEcjMqo74go+4rVDgUbOC9Sni/r3sHT3YO8qhykI90DnB3vJU9nhDtZYugoheX1lKVroqw2HqXadr96bFlTt5ie2OMt9jtL35cbKcGThVE+MqfelEVXTTgY1qFqsBJ96noP9OjKsqB+KRzi7IWWREw2YbDtpJ0et4nl7WhLgIa5+bIlIR9noJQ3O1xiQBV8sktUgsbbCnfkV7bFBMKZCSwqwqup1T5UDdVUDxqbrwSGFu98orv1+VBzcyvMHp7DPNTj+xWUu/I4bbyNXAKeqqEPOCTADgCUUuA+hev/gd7x7IdsnrFkgRoTvNwZGWLotXi8hJTs7P4gkFRSrSQRTahgyUF7e/u5vjxo9x13z3sP3iAww8+wB6FS+FYnNmZeS7JGt+aOs1s+hprpTEWl0YYGR9jWnmNra15PKyw5aQZbenmTP0xznjvJtlyjKzGzlw6S15W3RE4lRXCROriHL3rfj72kz/HsY99lFBTI9MKt0+9eornLpzkhaHzvDBykeduneNbV85we+gGiY11NlXFW1icl9d2W8qSJS1v2Cjl/PQkqwrPM6owhuQx9r8OUEbh80qYF6XwliQ4r/XevHiRV555hhsXLxD1B3l0205+Zuc+frp7Gw/Wt9EYjYk2CMMKouCd/RjjaesfR8YByQh6k0tA5XE7elGFkuQ0n89hooCcwCkvw1nTBywsy8Ht8QnEvFhajAn9esWzhx96iN6eHvUtMT0xyYVz57mlSuiIig7DqozeWs0ymy4xMjHNqkKqtnKS9+zp4cm9PTy2u6vWntit413dHOlopLcuTJ1C+VDIS1NzA4Pbt7Nr917qGxqor4vhbgozESzz2ZVJnlmZ41piRYa6xF4lvt/T0sXHuwf5ye37+dndh/n0wB4+GG3nQW+cPRUvdakc6bl5cuJbVWkbl1btqNmvN3Osw7f8Mf3fcqfv2UE4g0EZKY94hAGjN84rQoiaJ6VnzCNlDVTWQ5VaowZYuiVAK1GV1bdcbjyqQFW0YNtxlLNopKMpzjUByZkrN5lbXqZaKbIly5xcWBY4ranSs0VenpOGZkP7kdllFmWhHbdbMb8HA3JBjemVZQ6EAvgiUUpuMWalxNjEHOtL81SVBLRNct1yS2jEOHccxwlK5izNrVxrtXWZl7yDzQoHWdf6F7o6aNl/iFpFbc8+wpEYvkAQl8fDgmgyPrUgD7NMKNTKQx/6KB/+yZ/iiY98jEMnTtAoLyWYSpOcnef8pStcPPcqI5O3Wd9cxZYytXT34JeFDEc6OBRv4+/v6uRXelLcZV9iY2Ocby2WuTi/zqrCjdQzT5H++jdgdJTG5ma27z3M7v3HOXDkbj71c/8NG/kiz77wMk899y1uKJSbXl0krVA9qxB5qZJmRIlV8z+nMN7SmgTbFXDzyPFj9LV3srCwyMsvPMfi9BTXL95QMvwCV8/dFg9c9PX3Ea+PkVZifWV1mWg0jNfvwxXw09LWznsOHOZj8RZOhOI07dyF52c/zeauPhIyMLlM5o5zrAZMto0t42EAxnFctWOwlF8qqepbrLWSALwqvbD1rM/nU27NL/ly43KZ5+3accAfICLD0draSkN9nIDWVVRSf2F2hsWFJVIqLORxsZqrcvn2OJdv3WZCvKwoEjjYGuMn793N33/sCH/ngYP87XsP8AuPHeNXP/AAP//4PTx5eC9HDu/jx3/2Z/nHv/av+B9+9V/w/sc/yUcee5InH7qLlt5GTs6O8/sz43wuu8zXqxu8mFvmwsoMC+vLlMQ7m5LonqSc3ISKJd3xsCldXV5copLL47PAb4MPNEsweC3c1tlb/9hvvcv37iHZp2pXqVpvNKjoLQZ0qmJW1XS3wDazxqZcraL0iPBLD+FQ1QB5hWObiXWSqyvkVJYsyGU0wOaW8jQ3xrCtCjfElJdeOUdeVjMQDeBvCuJtCxLsjBJqCqkEW2BqfplJhYB+j4NHlswQyYBiFRvb6wNvmEqgiVK0m3yoh5ViPUuqXqxvOmxV+1muPsg8T6g9zFxhPxPzRYZHppmXlcgq58U7vOX0vhmV0NfufYRH/8Gv8OGf/Ls8+uT72SErKHmXJzRBrLEJT2wbM5steLr3E/MEcBQKZH/v9yl/5rN4zpyh7sJlmiTo4dfBzOToAsr5xFo78bb3EfL5CFjgqYgfRQ/phSL9doFdkQx1nqSMQYqtF79FcegWjipJAV+I+sYeHG+UvMrdFWV2I7FG3vv+D3P0rhM1BaskCziZMg3VALvDrRxq7MRx2UxOzbA0vyr++Ojo7WLf0f3cffcJGuvqOXn6NE899RSL8zPkldtaUsh2/txVLl24zpY84rByby63h4qYeu97n+Tv/9N/zH//y7/IfcpXtba0kdk5wIW2On73zGmujE2TzpVxuTxYllVr3KHNsmytxYVHBtA0t9uFZVm1eZlX2GKOASCPx4tXcud7PTFugMqy/mwuOSn3qkLT+aU1zbVIRJXU7vZGtnU3sb2rgf6WGP2tcXrU6uuCrCjXN6J86Q1FDLcTVRJ5R8rmUMhXmJzf4Kkz13nl1hzVWDMPvfeD/MNf+mV+7Z//S376J3+SIwcP0dHUxd0HHuPTP/7T/IMPf5RfFKj/fHMLD8YbCFXcjMpj/Wpqkf+UnOI/rkzwlYUpri3MYb6SspJNcXH8NqcuXGDk6i3W5uZwl/PIvogOCGgtvBZ41BzbUOGtt7fZ7c9/kSF2QcKaUKiUUIVsM51nM51jYzMjS77FeiKtvWkplSBTqg4UCco19xbzlFVN29zMKYGZYX0lIYFdZm5uhXTVT9XlqzEbucyWbRHweUilthgamWBKwp02rrL8roJTJSfgShlLs5ZgdS1FUfPxOhZuKYJlWbJkZfK6VihbAjA36ZKHXNk0m42MxdxGiamlAnMrFVZzzawXO9gotZEsxLWOohizwaasRsnkOf58MvzgrkrIPaZ03t1HtKuHxtZ2+nq76VFOxi8AXl9dUsjq0CHhbW8NUaxuMX/lMunnX8D34ssErl7DM7+Ib22DFnk125QPslzQofBhuwSz/8Ahuvq6aAh6FMq6Mfm+xaVVNhM56r0xjnc182CHh8aFMcqXzpGV8dhSAnzV8kghyhRVdDA/M1oVcKRzJbq7ezh+9BAH9+wmVPXg36rQ6YQ50trP/TsO0trcTk6ht/GSVlWFddt+ulQd3KN57D94kG3bd5JSBajiVPCGHLx+C6+nQlDz88tL8gpEXT4PaT0TlFe5fd8ejj7+OK0P3IPvwRMsdjRyfnmB06fPydBtySQ5uAUg3OGtqvEqrzfZViqSU5OaKJuEssJu4/kb3QDzlHm6SkVRREmeVF7GdXMzRUptSV6v+Y5TclNzlfcVVc6psb6O1tZGero72C6Pce+OQQ7u3cWh/bvZu3OQw3fdxY67H8K77RDz1SBLOZu0HcZp7CUwcJiGww/ReOwh2o7dy+CxE+zdd4i2llbq5G3W10c1djvhYCNNkRb6Yy3sCsR4uLmNJ5s7eFgG5FC8nViojkXpz9VCmtsyElWVWt3KjWUVkawMT7I4NEZWoOquliR/4BYiub02PsmWz61z6R+WCPQWP/ZbfP57Pl6tQlZVpKWlFAtLmyytpGptUXmgeaG7abOza6qQLbMwu4hLbnlUSeaw+tmytumtgkKHDMvqN7e0xfRqkbSrnooriGXZ6BEyAhaf34/L7VGlLsvU9KyS4+tsJBOsJhIsryeYVxVuaSVZA6ZY0EddyEc45McRsBmwyssTyxbKEvwSW9kSeSlqWTmBjCzXsiz8xGKasdl1ElslckWLYslW075YpihlKhdLwklNmnd289gOdQrf4sqppGTVCkqwtrc2cfjgPg4d2Me2bYP09XRx7GAvj93fTXO9zdLkJInhMXxLy8TkhbozWVNpp97lZp8EbLtCxLvuvZej993Hzj27GOiooz7ip4jFspRkaXUFW4JZX9/JoW3beaS7gZaJazAxRkr0WtF8li0Hk29IJZMqeyeZXBSPpyfZSq7R09bEXZpfn8KUgYY2dit3ZapzbW2duCT0bq+fXC7Dsua3sZyibAeINDSz/9AhPvqxT7Bv/35aW5qIhf3EY17a22P0CCQb4lF88vxcEvxUaoPZqVHm56bZkhLkdw6wtbuPtZCLRHK95t3VBSOENFfH5eJObxZVLOUBS0oxZE1+ScaxqIpcSTJVNLkxAVBRxwXlmsyXfrOZNCY6MLmnrMLMLRVtsjKwOXnjFQFaUDLb0lTPYH8PB/bt5tjRw9x9z7089PDDPPrYYzz+xOO854kneO+TT/Bh0ejhD36SnuOPUmrdwWaoi3LTIE37xNMP/ghHPvRJ2o/eg7u9m5I/TFUl3GKuiCPNj9YHaWyLsbGcZXG1xELOZlEy3ia5uL+xhR/p2MZPd+7h462DHKlvJR4Kp86SzgAAEABJREFUY/sDxOsa6FRhYmdHDz3hOP5CCUtAa4sOLgdcLhuXx5YhodbcIrkleeItbvZbfP57Pl4ROmWzRVaXNwVOCbUki4sJVpYStWvLi+s1b2h2eonV2QWsjSW8VfAHIrXmlsJkRbh1WdjFjI+lUgNbRCkIqUtlpDBechUXuLwEQiGCsiwlMdN8oW99fZXFpUXmFpeVd1mvAVNIVrWtPkJ/ZyNtTTG8opL5/Z4wiqI8n5wRGAmSsWouCa1NlYwUbimRYWoxy+ZWWvmlArZdwVaYaoRQ3KXW9Oz3JMYP4KYjiXKJ+1W9OyVBrkohdu3axcc+8Un+zn/z3/Lf/eKv8iOf+jE++MH38NGPPMmHP/Ah6nbtIyFl35BQeR03jgCnKmsedFzs8If4+JEjPPnEkxw6tI/Oeh+NQUdeSojxjS1uzq8ow4AAoZXunj76e3fS3dCOMzehnEOaFdysaFxH5XKPC1ZTOUZUfLih6ueVM88xdOkVSlsbDHa388CJA3zgvY9zzz33EGhp5kpijcsrS+D3UReP47hdzMxMc+P6EAur69QpfH30wYf4kfd/hAPdAzQ6XgKat8cIvXgRkqcY9rpwGzDIbHDt8qs8840v8y3zd6YmJxhXdbBaybNzsI+HH3+Iwe3dhMMBjI4YfpvGHdo8Eii3KFUtbLGZ3pTBS5MT2JifXtWaPDvzS4d8Oq1K2SbJdYVtm5sUDA+1Jq/bIRoKYn7VsHtnP/t29bJ7eyfvfeJBfvonPs3/7+d+jr+rPNHP/u2/zY//1E/ziR/5MT7woY9x30OPsWvPEbrFl56BA2y/6wPED7wX/84Hxfe7GDxyguburlo+siL9Kckgm8KFSzJkvhMVjHoZ2NUBZT9La1WuraX5VnKFm2rpUoEGX4BDCs8/qoLCz8Tb+JR4f19LB109HezYvo0Pf+h9fPITH1GIuJeoUiu2xrWxa6GcWzxyu8A0XcbQnbe42W/x+Tf3uAW2ZWOUoCJENZ6GIUpKllvaTmfcy5EuP+uTQ0xKIGdXN1iT0hQFDJOzSwxNLqqUnSSlsHBNAryuROqWmF1yh6j6jSflxSWXPhqP0drWTDQcpKkhKgCqIxL0yopVcUmBJb84CvMK6lv7+ofCOvODZPNdmmKxjPGyXY4Lr9evONkra+LGrkJZTEyli0zObbK8IUGTp2Vc9LyALKdWMGuq6EHe2c3S67IC1dVMjkSuwKQSoesbSkxaboIC+FAwTFDWLRAKEYqIHm0t7Dx6lPLAICP+MEks3Jq3s7qGPTtHnUDgfsdDm8LhsA+5934JU5TRuSUymytE7TRRT55QXZzmtg6aBSp1nR00vO+9ZAYHSMkbsltaaVBVbibrsKjq0cLoDa586T/zX//tr3Pj/DmxuyrlGeB+VQsfuf8eDirhXWiI89W5Mf5w9CLnVqYhICXp7aW1o510OsXtW0MCmyvMTE+QSCzLa81hizFeSXpY69pcW2Pk5g3mx0dpdrsJuX2MXL7BS1//Ji8+9XVe+PqXa39UsL69i52Hj9AQ8zN67iTXX3mRhYlx7vRW2kqQmxslO3YZJ7GgxPAmuVKevATMJcHzSDv9PhfhkJ/6ugjNjXXElTNqqA/R3hqnp6tF+3p6OprpVghXF/QYkhAJu/VcmFAoRj5vkcmWFWo7kmyf6GSxLECZX8wxN7+l/FMGb6COjv4eerf30NQWR+4MaeOVyciaP/bnAB7jbWo+JmQvFPL4fEWau+splVxsLssQi8a/q7D9N8Zv8B/Hh/jKzAQvqF0S2GeWF6kT+PrzWzjFHOFIgH2H9vPJH/1RPv2TP1E7jihcrMqTcCnE89h6n9bvEnhbevdb/aj7W+3y/Z6vSgX0jLLcVQGAASbjpWSl1FVNuCVqs63BRZO3IvDKUxakmxAtGAyRL1WYFjhNTc8pt7Nac/cLCrnyAq10NsemvKqcsusyNpSVM3K5A7R3tMvr8gsM9c5KSchSoipr6igH5XUQOFXJq28uX6Zseal4o5TcMfCE8PgjeP0hzPstbKqaS0WErWjeBbmqS8sJZhWOrsmLKGhuRYFSXusoCCCqyhnwDm9WFSIuDy3BIEGPl4SAaWRyXt7KGusuF5seD2cmh/lP3/gi/+q3/i/+t9/7f/ij018TENzkqa1VTstyF42nI/pYG+tYsuD2apL81DwlgXBFCfBkYhNfpUDMyhKsKgUvktrKBzoSZFu5QZwqxbZ2Zjo6SamqVog1MVPysSQaTVw6xY1vfZWbr77C5voyNeHXXOuUwwg3dDKjiupzl8/x/NBlJjbXmC1leH5tglfWpljVcX0sRkN9g+SnyrqSvYvzs2wVsxR8NtWoD088Qqy+nqwUbn5qiuX5BfHXpiheVcQbn8dNY2OTcmh9su7bNVYnBeU7rzz1Zf7kN/8Dz//h7zJ+5Tx3erM0R3d6hWBylmBqgTonR1zAUqfyfTweo14tXhejLhYhrlavdTTKo29siNCkFo8FiIS8Mqy+WgsH/QTkjfrUPD43bp+NT4BVUki2nigKjDKKSvIkN0uUcfDLssQbg9Q3+4g3+ojGPASCDh6PheNY2JaFYzs4jqNcVxmT6ypJxg1AVdwlWrpCtEYD9FZ8HLNCxIpVlhSSX92Y4+rWPIu5DWxVUyPyAMO5LWzxLre2SHZjGbuSp621iRPKfX3wox/l/R/6IEePHcZUUC3bxlISTq/n7Wz22+n0F/ZRWGfcZeMlVVReLKuVlJ8pSuHL5TLt9X4GGr00uAtsKXlblJJ45AHViXmxWJSCzjekcEkl1zJC6JwatpuK7SUnb2YzucGmiGTGK5ZtykrERmNxogoLvBrHEMGtFcUjPjrb6ulWbqLdWCKNnSm7KDghPJEmvHXtBOraCMll9fqCYhhimJimuVY0VwM8lXJJzN9kfmFFALVGQkleA0xZueIF5Z0qPwRwolqlyedlUMlg31aCtflpxienuD05y+jCItMrK9yamODUpbN884WneOblZ7h46wIzWQGBBPy86LtkO+RDEcqNzWTlDSXiTawosTk3Oac84DwZ0TdgVwjI6vssB687SGE9QSGptrUpS7zJogDsWjrLlAzEZtUt3siKZkcIJV+lvnKTvtYcO3Z0EmtsEKD48LVIWRpjymtscO32CCvzS7S7vDSXsgonZjgze4uT8yMsZTfxB33EZH0DAZ88hApVWflcOU+xXMDlceQRRvRMiHC0jqiAKhivp6G5lQPHjnPfY09w4oGH2X3wKNGmNgplSCVTNWNVlvebV36nkM9jWVatcac2M7dimmBhg3BulZBplRQhT4WQgCYSDmJaOBQgpNAyEgkRNS0UJCReBnwefB4HOS24HBuXy43j+EH5tzIyqLaLQDis9fuQrVYBoAS2LTo4xOq8xOuDxOIB/AFHgGTjuMztqnlE49jYGtOyLIxuFmVYDThV5UHblkPVdvA6aeo9W/S5Chwp2LxH4foDundQMrBN4eoAZXqVT6sv5vAKnFzpJHZilcraAlWFgJ5qnvqGGHv2H+BB5cSeeN/7ufv+++nu6yWodRqQQtzkLW72W3z++z5ekcdUI4AU3RChKICqyiOJ+G0O9NTRW+emqsXNTs6Q2EhiiTh+CaLXjZLpmxSUB6pWK1TkZWWlDFXLTdkTIl+xyAicMltpijou4RHZPFhiZH1TC3WymLFYjGYRafeObg4f2sWhA7vYuaOPzq4u0lK3nB3EG2kgotg53tJNWODkOB7ySlTmclnMvCtiWkUgW5RbXsinWVMIMacwZ05J3tRWlrTeb5KZBmy/LzHu8AOGnq5MGs/yPEtXzzF3+xJLc9PMTcxw/fRZbp47x9b8IpECtLsDdKh1eUPsVFWsvaODGbnY1+VFLrZ0snn4OKvH7mJu1y7GBMhXrl3j2tmzpDeT5AQ8+VxFCuwjGIwKsLbUkmTEt7XVZW5cusyFm0Pcmp4hJ8va7x5jn/809/bP8LFHXfzMp/t5zwcfonfbDlxxF5W6TeLdbqKtcVqi9RyQcXh/YxePKFm9b3OdYmKZiwrvLi9OkpEX0tAYp6enhxaBZ0hAaml+lpTKa7nw+QK0Dwxw8K672X/iHhr6+tlz6CjvVx7mIz/xM9z98OO0d/Uxl0pwbXqEhIDt+JMf4vG/9WMcfOy9NPVsqylpVTzmDm3GAykoAV6WvPgKm1hrM6DSO8kF0HpcdhW3g8DHwuNYeG0bt2XhUnNsG5fjVnNhdKFq2VQsN6WqT5GEn1zRT6kcwOWJKGwLCqS8AmUPzW0BWtv9NDT4CQXd2ECxUEE2tdZK8vRLottr66xqzRVK8i4rNaNaxYRabtuNg5+86E9xVhqyTL2KGo8pQvkJx8fPecL8uADyUT23zYFwuYglcHerBYt5IvkMwWwKJ5OkkE6A9La1o5u7H3yYj/7Ip7n/kYfo2z5IKBLh7ZDb1pru2MdMoCqENASpaKLm28tGicNem7sHYgzEXNjK/6Sl5B5VBFZVPl6cnGRhbIjFsRuyqPNsbqxiWxZ+f5B8Pov5a47JTFlCC44AK9bQge2vo+oOYsv66nUSWD8tzS0MihCHDu/nrrtPqGS6h/aOVtxeD0vpIutZi5Ti9lLFJuj3EJYlchwHI1Tp1CZbqSQ5ua1FJQKL8jAy6S2M91TRcVKe3NTUAivrm7JaGcwzFQEu7/C2oVDsG1/9E379X/1z/uB3fovhW5dJrc6TVE5g5MUXOPOFLzB3+jwxuftHmgY42tTPwYYB9ka7aPPVkZKwPr+Z4EprIyO9HZy3irx8+wpnzp7h1ZdPcebF05w5fYGR4RHWN9bISfiyMhZFhSLLAqYV8cZ82e7Zp59jYmGJytaQLOo3eLzpMxzovM79d8NDj9Rz/0N9fPDTP8+hww/grYbYkEfnbt7k7h/Zw3s/ch8fOHqCjzb08fOqBP6K28sv9e/hY3uOEhZfLLtMfX2cnt4Bunr6aWnrYtfRuznw0OMMqF9AYNW5czeDhw7Tv3sP9QKwtq5euvsGaWvvIRwxsuHiqaGz/NHF5zin/ElIhijS2UewtRNXKCpFqd5RzmUV8q4lEirILJPdTOHObmGvzVOYvk1WuSgnm8BTzuLkU5QFBIX5OQqLCwo51ykLPCWk2O4oHl8Mf7ieQLSJgjymtCrFBXn8FcuPImtkLYjVB2hqjeCVJ1zKO5QLtuTU4EKRaiWr8YqYzbZtanooObVtC5fLxnFs6ZWXYDCg/l4clyWwdOEJR8k4MK1Q7ubUDNeuTzA7ukhR1VN/VuOWLHKOPGhXgKrtAjWv10s8EKTR4yJUyIDC+KK8qLQJ+WTY463NPPHke/joRz+pMO9uvVv9zMTeQrPfwrNv6lEDUGUBU0lEKSiu9XkcOpuCDLZHRMgcS0srTIxPS7HGVa0oUyeXqV4CaQmxFxZTFMtyNbG1GA/1je2yBllWk1tspMsijJeQQK3qbyTjrmM5U+Hq0ASLcwtkVFp3BDahcAiPAKkkgdmQ1xrUkM8AABAASURBVDM1s8yN2RQZjVvGJa/LplRxqMhDKgr9jXeUUziRkpuaTiUoFbJaZ6nGZANAFVXECrLam1sZ5lSJSm4VNUcLZOF4h7eCvNH1RJrF5S1SAtuq7ROA58kJOFyUCWndXgmgJfNZyhZ0PSfQ3SIp2qZUHdqUxRuaneKV0yd56alvcvHpZ7n9zPPMPfUMm+fOkx4fY35smMzCNC5V2TyyiigxbqfWIbFOWsWLmaFb3B6doK+zmQ+/9zhPfOAJwjs/jnvHL0Lr36JS3UZhfpH1yVNksnOk10osX68y9NIKa+J9tLVMx0E/dUda8H/854g/+WN07znGToWZu5paiSjEsaVMlprL7SEgfvsUsrs9Hhzl1SzLxnYcHbtre8vWea3pmvYu3Qv5fNTH6gh6vKzOzvLUH32Gl7/4BSaUoM+urmJZ1h3lXKlcZUtKvLy+xbzyamtLSxQF5K6NBaqTN0jeOMPSpZPMX1BC/ty32LjyMumbr5IbvkRu/KboNUNBoXKp7KFoR8kp92O5fSpu+OR1ePH6HapWGZOfLetdOsG2bK2jQlEybDx/k3erKiflFo3cbhcu7T2imW07WqulZ208ysl5BSputxu3x1U7dzkWwYZW2nYcpuvIvQQE+DfLUb5wYYrfe+ZVnj19jumpcVIry5SU+7VcAjUBvBOM4YTrCEYbaFEE0uILE5Hx88ioO5I1l4pfIQFib0cbvV2deL0ezcHSXN78x37zj765J6tCp4pcx0oVCWoVt9tFwOsmr8nevHGbkdFJZpT0HhufYyOZEeAuMj0+ydDoPEubRRyPX8DkEupDQETwBYJklfBcSxfYrLihWsKgd0kx+UrW5uTNBc6cv177MmZOOQWokMtlSCkEXFnZYG4lzcImUl0xSYyqKEFX0twKCt5z8uIyyrHkZencSvQ2N8WJx8O4RdSqWYMAtlJrJQlBgS2tIalyeSZX1treHD3u5FOW5u9IaG2XTyBbIl91arQxYSbVMh7HhUtCWy1XBFoFcqrqpQXaaSWQzdwzcutXdTx5/RrTp15h7eIFMiMCo6kJKcgsljwZ31aSFquAMjY0FFOEU6v45J35TPJzZRGP7u8c7OdHP/1p3vfxv0P/8Z+k0PQhNn33sFHYw9JqG+PjVa4r7Lx+4xVWFmbICqBmrm8ycW6JpfEVKfIqpcYs1ft3k93WST7gxZKHGqCKrXVUKyUqor+hnS3AsSzLHH7fJrbWFMDrdnOgvY/D7QO0ButIy+Dk1IwiG35+34He4gPmb36vpvLMJ/OS4SwLS6usLC6ypepWcWWO5PhtNsdvsaXq18bozdr/UmvixjUWb90kceM661cukLh1hS1VJwuJdWyFT16veOlxsOXd2AIQrGptbWZqUjF0glitvT6WhUvpDY/bi6EXr2/m+LXm1O673R7tXepq6wmLigYqSr4t6VykqY3mvm3Ub9tOpb6N4dU8L1wa4esvvcpLJ1/F/L4vub5BOp0jky+TlrHPyrsruYLYvqh0VUDlDRDAxidj7pIOOgp1/eKpz+V8x7z08jf1sd/UU2/6oapApUq5on0FHZuOFgJU5W62GL49yfjkHMtKepsvU5YFXNNzc5y7NsSrw/NsZMu4ZO2M9atKOKtYRGL1uLw+eT4WawrLtpQfqpQKumPrmpvrC0VevDjC1ZujLMlVzgm5M6kEyY0NVZDSzKcgLUskLuPIGiNGGsFPK3dTkCXwuh3aWho5fHg/991/gt7eTmwJQqlUpKxWUSLfzAWBXlWM3MrkScsrKRmEM8t7B5tt2RIuI2gWJVW31lNpNgWY5lvGZQFPbZ6G9mXxQOfFQqFm7cw6CxKYvNaSFV3TCrPy09PYUh6XSvd50TMnQbKUd6sXfepdEC7nakBkb6zgkrvulxcVKKRpCjg8eM9hHnn8cVr672Ip18WNaRejs5uqxhWYXo0xkejUvsL4yCiri5Pks5ukpbxLQ1tMnF1h7PIscwtzpAIZUp4NEqUVklvLEvw1ygoJylLOigCK79qM4SsLeMtaR1neYUVrqTV56pXXW1XKYOjUG25gUMWPjlgDkbZmHCWlC+J/Xv2+a9i/9Gle9N7Iw0IWlvIV5pJp5pY3FOatkVhPsLG0SHZ9lYpksyyDMbu4zvXhGS5fHubG+WuMyWtdvnqezaGLFGZvY+c2VIiwkCAKQCyJrC3ZdXBcao6jc6s2Z8d+7dzlcuF2uzF7Q6M3cku2bePoeXPPNHMfLCqar/kqTV6eeEa8T8izXl1cYnFmQTnMZQoy2hXJTzKVYXhykVcvD3H99hhT07PSsRWWV9ZZXkuwpnWuZ4qogEjWdlN1+/Q+j/JYFk6pglUoU1aOsyydRfzhLW72W3z++z5uhMMsvixEMgJkQpGcwjvH7ccfjpGWx5LOFWjp7WLbgd1k5MkMLyaZTOTJSjkqAgDHtkVCC+Ou+uUuxuqa8PojpLIl5Y4q5KVoliys4/JSCrQwvFbhwq0phoZG2RS6FyQEmyYM2ywznXFRsj0gpdMHZC3K6r+lxK/P57Bv3y4+/WOf4B/+8n/Hj/2tH2Fbf5+UKaOWpSxrbphkqY9Lc3I5tpSnrDxVUeBQ4p3eigpVs5srpDdm5cllWZCCr8rbySsvpOnBazIrga5gaG/yZVWt1azBnJek2DmtpfC6UpvHldYgKaXdANLYVGWBl5RbM/8nm7GZRSbnV2remQkJQkEf0ZCX+qhHrv4QL3zra3z2D/4Dv/Wb/5ZTp7/O0NQw86Ugmaa7aeh7gpi3n/xGjkRyFm+0KNfeIbWUZ+RMgnNfW+b2q+MUtlaw3SsUrEWy+XWqlQJVAUhFAKQpiV/6t6qmj1E88/uztBL2WQl9zjQJflGKVFQ1qUSRcrWoJ5EcrLEq+qwtL5BcW+HalSvKpVxjXkBRe+AO/uPyh6iG6tj0RlgouVirelgp2AKpHOPyouY3EiRlCI3yhuKt+Os6GVnK8o1zw3zx5FXOD0+yMDtPWrnD/Owo+fV5bKuM5biwxA9HwOP2eKT4DrZt1/ZvgM5rgANF8blgjJHoVhF/LcvCoz4mJPZ6PQIup7biioCpUCip8KSmCmZBHuWovLenP/clfvvX/y/+3T/915z948/i31pgR1s9fR29lJTzujw0zvnLNxkZHmdmep7JyUmmp6eYnZtlbmWJBeXcVtJpEtKZtPhVFFhVVLQqV1xUKpI0XatN4C38Y7+FZ9/Uo5J9KUaZkgSsJIJlhMIZCZA/GlSFoZWBbQMM7higtaMFT8BPKdJKMdhO2QlRUgJ8a3ND4JPDdtnYjlBeltAfjNQSnW55WimBSmIrS0YErgA+n4cjj7yXXQ9+hPC2E2QCzWQ8dUzkw4xngySrfjzql5dwZDLZWshXLhfYv2+QT//ox/ipn/oxJXEfoqm5iXhdjPa2Flp0XDBAKUaLsjWdd2yboqyBy6rgd1XxufTyN/e5g09VNZ0qZeMdqRnwTKlUvqkKomW7dA+M1SyVpKSif9k0gX1R51nlmzICsaIYlLUdco5DWQJc1LoKakUpQNnjpizrnJXQbsnCb4peidQWi8trLKyuk5LXmE3nuX3pGhdfOsWti9eZGZtnaXad2ek5jEFwfCFiDS2EoyEaewcJN3WSLeeZXL3AWnUUd6xIKBqglHMYObXEzadnmb++hjEWM6sTnD5zhtu3brOpIsQbhNOUa2uras2OZePSWi1xpSJvtmxXKNtlzI/NdQm0JrTF6+txa03TY+M89cdf5bzmnNJ6fFJU3b6jn3hjI7sOHeGux56ke+8h3M3dksN6ElLqddFyU3K9KQ81o70n4OHYrl7ec+9Bjh7aSbi5no2ql+urFiOZMGtOM0VfPRXbg9/rJuBxkBrgiGcGiEyzbemG1mm8RcProgChKF2riFC2rrvEW/OMZVmiEJLbMrl8Sca+iNHJqrxSu1rCJWCylAe8/cJLjJ06TXFhgf5YlJ2qbvd3d9Hd1U1Hexf18XrWVta4dPEKL774Chfk6U2OjbIwMyFvS21SbWKaFeV+VwXGq6sJlteSaik2NjMyOiVpMW95s99yj+/ToSoCmVapVKhWK0Logtz1DCaZ53M7xCIhQkE/BQHWtKoBi1kfaTsKthu33FNj5UsKMcpy7Y2glQUItu3GrypNSJUYsCXICZKJNXK5ND4x8ODRY9z93g+z/8lP0nrsfcT2P0H3ifdy9OH38tjjj/Lwg3dx7Oh+du0cYMdgL0cO7+EDH3icu+8+Rm9fD5FaqbOKpbUZD8ErJS0p0ViWUusSliUma10VWejWYJnOSJWoz9z5YbSqXvpac4kuhWKVjUSG+eWVmlcwp9B2cWmJlbVVVhLrbGbTFC2BaShIa1MTDfE4VjBAQiA0K2UfV9sKaDGRECrlkJeVcwQAHt33e1wEvF5RvEpJwl1UywqcZsZnWZpfquW0vG4PIU+A4nqaxOoGSyurLCwus7iwSE4GBNtLMWczP7zEtRsXGVm4ylphhpIrLcUpqdqYZW08w/LtNPMjy0yOjDM5M6b8zSwbrLJkzTNnTTBjjTLtjDLnGWPON8q8d4yJyjAXF65x+sJ1Xj51jedfOM+zz72ihP855TanyKrE5dP83dLu7vYWdu7cQVtnZ42flmVxp7aAz0drSwvbt+9gcOce+nYfpHX7fgKdA+QDcUUHXlLKUyYVhqdSKSynQntHMycO7uQ9dx3g3n078dR3Q/N2Al07iDS14HZcteaSTli2RUEAVJFOmTlb1mtzNztzz7JtsEyztDYE5OUaCJUkr2gryWMu5AuY73lltzbJJlfJJBbJJJcp5rdobI7R19fGoNq2jgZ640E6Y37a6/y0NQTpbmmgt72DgPi8ogr7DQH98JXrzI6Nsb44z6ZkbVPFp9TaBlvrSTYlB2vLq6wuL7Oxvk6mlgvWRN7iRyt6iz3exONVo8gCJmPpyiJQQeFIqbAlQNrClOvNZE2p3m1BLOQjFnTjd1dwZOnQVpCVzwt4oIrxwCpSILfbRzgaxx8Mi/AFUgKn9OY6HrcjRrfTO7iTzh37aNx2kLr+Q2w7cILj99zNQw/dw0MP3s2jD9/Hwzo27ZGH78X8lqy5pRGX3lmqhaBlvaust1fF4Iq8vwJVhY5YVSpaS0VeSMRdZCBWoSPMD81zAjNHE1JWcSkB6bgF9KLx6voa6yZ3sLHOmkApkUoqN5ZBhUlcAR91Ks9v7+nl4K4dbNuxjVhPN8WmRrIC5kpUCwoFwOulKsDz+byEdW4MSZ3u1ekZUyV12w5lAY4Jy7cUNlekLAF/gPpYHU4BEmsJVasWmJubZ2F+/jXBzOakFFVS8yWWJhNMTkwxPjfM3MYoyeI8ydwSq6oEbcxv4qkGaW/txBVymM9NcX3lVW4uvcKNlVe4tvQSl2e/xaXpZ7g08RSXxp/iws1v8sqpr/L8177GM1/5ijykL/LUFz7Pt77+FS6ee0W5kUX84TA9O3ayffdumtra8PgC4mu11rjCFTYXAAAQAElEQVRDm1syFNV7Wpub6ezsprd/O70CqY4de4l1b8eKNJKremqep6mcJjYTCpXzknmL5rCHOr+FOxDAVdeEr6FVFbAIbhkHW/SWNFISf/My5obefzplAZbl2DX5dclA2C4XJXn6eYV25ovCWUUsBeMpKzFtACklfUkmVpSLXZHurLKVWCezlSSncLhzRz977jrEnhP76dvVR2dPqzymepqbItTXh2iWdzcw0EePZKZexs0NWNJRW3NyyWPzWTJ+QhJL8yzKIORlwDKpLJubKTbleWclAwYTeIubhnyLPd7U41UMIY1SI4CxjZILnLYEJkvLSzWr7lgVDvXX89BggGMdFTrDBSl8GcepCs0zZFKbmBi6LA/KuK4oN+X1hYnWNeKVpSqI6KmNNQ1fxhiOkixLIZdXvqKCy3FhlKs+HqW5qZ6+vi727d8pT+kw9913XJ7TAYGaR+5uSa0or66iVdmY+RaVICzKa6qI0QiUqgqLKpqDq5qlPyJwilSIe6sIf9Xnnf1Y1ERVLxUSyO/wBiMC7DABv0fzqWA7NhihFWD7Qn5i8Rixhjjhumjt2Ljq9x0+xIP33MWB40cVguyhp7+PqNx2x+un4nLjEjAFQkGMssUiEWKRMA2NDapi1hEI+LDcNl5dMz+aNgpgvjbieL0U5OEur66xLLc+LQ/BCKTxErZULcwpHCzJewrRQjnpZ2lmg5HJIcaWbjC3eVse3iil7AYD3X08+PBjtPd1spya5uyVp7hy4RmGLn6LG6ee4cLTX+H0lz/PK1/4I1757B9y9vN/xI0vf5Hr3/wst575HKMn/4Tpi88zdfklZkbPMrc0TroK9T0CiHAdc8vrzMmjk9BwJzdHQGJoE4tFlBqI0thYT0dHO32D2+nff5hYzyAVef2ZMrUoYl0exvTkDOZvkp2/epVXr11iM71KUcWAonJCYNd4aWNhjHtOIFA28vhtk7Z0ryqdsCwH2yiAZLUoJ2BLYGBobox/VuCTXF1iY3lGVfFpVpfnZDBWMPfzuaL0q0pO7wsqBG4eHKDjwB5aDu2mVR5d655tMvRdRLtaiMrLa5UObds9yP6DuzF/BWO3nu9ubKIlHKFJ8tAYi+Bze0BzkihIp2zyKhrl5G3nlXOuyMH4tum/qUP7TT31Fh6y9Kxl2Zi9rb3bcfC6wFHewfx4U3THcdlEgl466r0cbLN4sh8+NljhvuY0Hf4sTmmLVHKdxNoShXyGkphWEkCY9QUU3sUEUP5AUNcLbG6sYhiRluuYUiI8mdpUyJcgoSRkIpHAWKp1uZZLcjHX5H4mkwmh+SY5IX9Z7i7abMvCsizycn2XTNVCsbNZQVWeQUGg56gy1uZOszuaJ2wXQf2qVXX8IXz+7LWWwrRGmuqjAhKfWoSgrG8kXsfA3r088J73cd9jj9LR1YnH4zZkJxj0i+5hosEojbFGulq6ODi4TUnPHt2LUdJTjsuRA+UjFAwSVvjnV06vIuOSF2jn3S4pWRRHtC8ItFOqeK7IYxudmebixARXb48zP7dEpVjReCEZET9GcUwBI5XNElduZt/eYxzd9zADzUfwEmdNIUBpYpH42Aa+mRRjQyNcfvUqYy9NUjhdxD7vxnXGIff1dRZ/W2D2ny6y+DvXWP6DWyS/NgrXZvCsjBKvrLGrq44HHzrB/fKMt+8ZAI/NkPIhL508zZe/9BWeefoZJXSHudObWaNbNA74/YTCQSLRUK3F5GW0dvYyeOgocZXps/LaFuRNrK6nWJ1fZm56iYm5VaZXk6qgFckJMLbSRQyPqzI+ZXnrxmuSdGJSD263uyanFQmf8ZBSMgJGtldXlkgIhErZLYTyUMySTyeUC5xkfnKUhIoCeeW8qjK6SI+qArqSogUTppc206TXEqQ1r5LGDUp+gp3NBAc6iIuGnUf3MnDfUQbvP8oOeVYDytW29rZjjF4wGsHt9VDSeFnl00xOzfxAf1MGaVPJ8bScBZMbLupdZk1vle72W+3wvZ+3EPXgdfJWtdiqEN2qlHEoy8K7ZX3dEnwPsWiQoKy0o2ddlQJxd5Fd0SLHGovsjZdp9uYpZTYoyUMqyj3NK0FtQr2SlMQjJgej9ZgclOPYsgD5WlybFkEyUhgDVMY6pGRFjPWu/R9alD8qye0syO01La8xC6bJKpnjsgi8mdxkQcC0KICqgLyBMlYxQ52VotOTxlvNibcFSiK2pq0n3tmPYbBlWXL53TUwaogGaawLKY8Uo6GhgfqmBhrDIQbrm7ln5yEefuJDPPyhj3H/k+/l4LHjdCjf4vG6EeYK9MsYT7NUzAncc+RVQa0IdMvmppZl2zaWbVEWD0uWTTkUVYtRFe3dUsKubdsY2LWLzr4+Glqa6ejtp6GpFa8nKEWrYjuOeO3H5/PVxjE0XpufZ25qSgZlUwAZp7N5O23+XpoLceJpL+6Kh5Gbw1w5e4H5qTki0TZaOnfT0n2Aru13sePII+y5+73svf+DtO97gEDXAQLd+9n98Ic48oFPs/+xj9F/6CGa+/Zprfs4dPB+7r/vUbbt2llbh5GNoviv5d3Rj2WB44gvHgev6OsToAf8PhkCP3F5Fo2t7XTt2kfj9l1kA2GW5eEspjeZE2DMqty+5gmxIbrPryRZWEqQFx/AwhYPPB6vUoEBXC4XlmXVmvHqjdeaU/9yPg2S0XI2yebKLAvjt5keucH8xChbCvFrMi6jm1cxICt92JLBXleFd2lpjoWFGVaWF2UgltmQkd/c2iCjHFShkFP0kicvA54TvbIy0Kaq66mLUN/bSduubdRv6yXQ0YpVFyMvj3tDBZR15dM2ta5MNkU6nSSt1EIus6VKYgEw0qvdW/jYb+HZ7/uoeX1FRK4IjKoS6oqACe1txaQmtLM1QUdv9HhcBPwSRoVfRtFzIkJRDHNXCzT5K/TXu9jVGWPXtm7qpXwyxZhFFhRH52SBjQJ5vH6isXoaGhtxezyYhHuxWJLiVWrHBcXCJYERFgrzHDxuL24123EwQGSeLeid+UyK/MYK+dUZskuTBCspepsC7OxpJB5wiJIhUk7hK2fJisEZvd9YLbNOfgibS55NSB5NS1MzPlktt4TW63bX1lixLOq07u61dXqnZmhSYrrf8bKvZxtHj57g0N330L93H01dPUTq6vC6XQqDkRBtkVHivKQqZkE0Ewupmv+kHFXRtuILUDZAJSF1i7fdylUdv+d+7nrwMU488Aj3PfwE5vzAwSO0tLQqJ1iUF5ARiBfEixLIA3CrFTYSJJUo3ZSClFTFsksO4byXWCVIyBfBqYuzpMT+3PSMih4pgppjXUsn0eZumvp20XvwXrbf/RiDJx6hdfcxwt27CHYOUjewH6ehm81qgLm1NJNza1K8JNnNAm7LTUCeXsDvp17jRxWqYoSCO7dJxLAsqwYmtu3giCdutxuvgCUgoAoHw7So6tU5uJumbbsoRetIKhTOycD6ugepV67UU9/AlkBkTV5URvFfpWKDZeOSjrjcHkzUYOTOGN3NZILE2gqrS7MsL0yzNDelpv3sFOZLrysLs6wszinntsS8ZGB2flH7FdbXN0mmMiqS5NiSnGTFy5yMckaGOyOvKiM9NJX1vHJEBcl6QdFIQU6B0ZOS+IfkxROLEG1rob63h/r+PuL9/cR7e6lXda+pp5OWnnYZkxaaOxqJ1oXxeF2ijZBBOIBkirewiQJv4ek38agBJQMKJlYu1TyMsgSkgi0ilITCFS3S0iQdx6mNZkqghiApIW8yI2HWImJhP4Na5PEjB+nT3u91hOQZWfos+RpApTEAaEK71rYOggpnHNsRLy1ZMFt4WMEAkG3b+H1+KbEPtxjs9frwSGD0CsxWNXMSumfnJkgOXyYzeZU2T5r7d7fyyIEuDnTXsa3BR4NfnoOs2UYqx3piU1YhLcWT0plB3uHmdXuoi8ZokzX2CDQ8AumAhD+ocKIk4WqUB9S2tEjg4jkqzz6N7/I1mjZS9EXi7Ny2k517DrBj/0G1fezcvYOOrl4pr19yU6Yg8Mmqv6GtWITl2CAlQvuqLGBpZRFLStEucNy39wB7Dh1nlwoPB4/fz659+zhw6CBdElLkJRtjkpEXmxeYWwKikLTLkZdQFR2LOk/LS12Th5pVyVkmhXI8hNxAHHlabpcbx+UCS9OqoLxghartxRtuIBBvxacEc6CukUhDE6F4I2vpAldujfCtl07xzaef46mnn+W5Z1/glRdf4tYV8XVzi1ggRJdo1lTfhGVZtcad2jSeBqQqMEHNtl3YAhWzBrdAymd4Fo7R0dHHwJ4jxPu2E+7dTtPOg/QeuptBgXpHbzdej4uM5prcyMrbgILCvPRWupaaWF1dZX52lqmJMSZGh5mRZzQzMczk6G2djzCp8HV+foGNRJJUOkNS/ZbXN5hbWWN2ZZ2FjU1WlaxOKA+0ZbkoeUNY4TiO5mX5Q1Q9AaqOlyouKsoblZWLMnpiWY50x4vb48N2e7Bk4N3BMKGGRmLt7TR0d9NikuWSpW3KWQ0e2M22fTvYvncHA9v7aOtoIRQJgmXxVjdJ31vt8hc/b9sWtlWlWilhvKGsYs6yUFmkwAh8QZ7KawBVplqtKGyShZW1MH/aN5MtkJfwFkoWVZcPj8KISLyO3q5WWhqjeN0WJqwrKJ42Vn5LLmRRylRXF8Pl8mDbDo4Az7JtjDtaVmztciyBkZuSQCivdyPSuyX0tgjl9fowxyUlDTfGhpi6dJaV21cIZNfY2ejjeHeUjxzv49FjO9kuF9aj5HMyU5Q1Siqflap5B7zDm4WFV/OOqToWl3DUNzTT1t7Jjj27OHLXcZo9HoFQhBYlwR2/g395Hmf4OuWLZyicfZXqlZuEE3kGOnt46PHH+cTP/DTv/+SPcPiuozQ2NtTWlKlV4UpYNtiipVXV8cYyJNcozE2zOXSDDeWY8nLfs+LZejKvxLMUYnOTeEOM1o4m/AEvtiS7KhesItq7lBCNFqGo8Wx5ey7xoCiAWpcXNaexp0mzHLKoul3sUPize98h6usbMVW8ydHRmgJOjQ5pf1M5qetq18ipHB4PCqhDPs6fOcOXv/gFPve5z/LHX/oT/liVuy995Ut886lvcFXgZCln1hJtpFHgFvRICauSBDXu0KalYhTagJMlUMJ2QHtLIGuLJ163u5YsjkimWzt62HngGPc//oGa57lDVb12JdAHu9poifmhkGVjYY38Vo7VhRXGb49y7cJ5zp56kVMvPsfJbz3Lqydf4Pql80yolD+nUHlFOdUNhWzr8nbWs0XkMJJWdTBn+3CCdfgU5rsamsiFwqSkWynHR8YdpBqIEYy3EIg1ERDgB2MNhNS8oTh2MCrgqsMfbyLa3C4wapFxiON41c/2IOyiIkNTEW2FZTg+L8FohEg8hslHNbU1iZc72bt/H909PTXdRPLLW9jst/Ds933U5XIIyKpGIiEqEsySAQirhM+uUBI4FOU5lSSUZTUDIFm5j2kxLCgaeAAAEABJREFUIbWVZ0uKX9KKKxIayxPG8tdRqdoK//y0tTXTKMEvyfUsys0sm1xRdot8ZlMEKpLNpWVp8hhvraB3pJUYN0lyA2CbsiQZWZG8ckvVahXLsihLYcoaq5LbwhKAeZuaiXQN4gnXy+bbmHkZYPX7PHp3Ezt2DHDg4F727ttFW2cXgXAUdeSd3iwLfB6XEtVBgqFIDZQnxoa5dukCma0s21va6KhvwB+NgXJQtipGrlgUl8eNq1rEySRh8jaly+cpX7uGf2WDHoUbP/oTP8Mv/LN/zt/+hV/koCp5DQM7CMrK++pb8PkCuB0XtmhejcVJ9e/hRtFmSkpRVigY1NiO5QhMWog3dtDVv01guV10Brft4Fg2GXnQszImaRkHy+3CEs2z4seSihRL8shWXRZpAZqr6tCvsGfXviPUSyGWVdmdExAaj2FxYZ6lhQU17Rdf2y/MzbGoaxsmtyLDBi6w3NieAK5AjIo7QEECVVFBJVeRsmcTbGQ3ueObJcbYNgacqghktWZM0zXLcbDdop+aW/IUkm6YwkCnChXb+3vY09fBzu5WBrsb2dEfoTmWZmXmPFfOfIPTL32NMyef5uqFU0wN32RjdYGiZN2SYUe0ReBjuYLY3jAeecahxlbqOnqJd2+jvquf+nYdt3VSJ1qGBTL+UB1eX0gyFMIquxTOFzA/QcnKmypo3uY7bjnjqYqGBTzim6sGdKmCRUHvwhsCt59CFTLysLPiYUHeutG7klIqRel1UXwoyxiV1AqKkuTzYjk2lmW9ZbLbb7nH9+hgawLBgJ+m5kbcbjeWwMBnVwm6KhRr4JSnZBahllUYZ74HUftiWjpbW6zJJZUtG8sXxglIwXTsaGEB5Qy8Cs8M4BlLXFa8bMBF2WncLguTJM+bJJ48KfOMy+WiKgbmpVAZE1qIiJpKjUDGi6oB18wkG7evsjp8hbXZEdIbc6oQrtbmabyvijoUNGYhn9WcC1hUlMj309TSSF1DHR4J2vcgxQ/klsfrqQGPS+C4IQDeUEVzcX6Gkdu3uHzlKjdkaV+amOLFoSGujAyztLxKSZUTtyqYvvVVfKrquFYXcUxbX8ZREtQtq9tou9klQT5+8Dh777oXf99efP37iO48TGznEaLbDxE78gD1xx+hbvcRKhLSifGp2ndl/B4bR/1d3jpKhAjHmukd6Md84dbvcfB53fjDIYLtbQKvRgI+L27Jidvl4FHI6AkG8UUjuPweNhPLJDQv43FZtqP8SJJlVWyXVuZZWJpX3mSW2flp5pVrWZBXuKAwc0EAtpZYJy/eIx4hT0/GXDkyN4VgE5vRHlY8cbK6uCVjlhaggrSr1vjLbxrBsiwsy8ZSk26/NrJtg65jaScZtrVeYyR8AT/+gI+gz0Nd0EtTNEB9OKDkuZvmRoeGuhylzDQLU9cExGMkRBMz56LyQzgu0SmANxqTx9Mkj6aNupZ24i0dxJvaidW3EojW41XY5ZFRcXk8OHq3Y1UFNVX8mktQeunX3Nw6tjSmoVtOtMvLqJuW076k60b+izLiOUU/KRWajMEuKh+J7cKtsS2Xh6Kch1yxWvuyrQlBi/midKUkfaxQkldl8sAVUcNQm7exiYJvo9f36OL1eokpkenx+nCLMH4XNXAqCVBqTWhaFDhlFP+urScVI6dIyXvKmYWJGBWXDysYEzhFJENVgYwamqbiZPPaspK2FY1hxg6HAtRJsC0BiQG/vMCkrHueGlMcDHHyAsWCvCQDVhURvajq35YR6msXmTh/ipELpxm9dolxWaZFWWdTBs0p1NwSQzaUwF2X8ppvuW4mkxTFRMdj45bC2Vob7/Bmu32Ugo2s+5oYWc8xPTdDYm2ZpDyHialpLo5P8vzNW3z90kW+efYsL5w/z6XrN5gcHiExMUlZXoazsYZncwO3gMmRwltT41RnZvArB9QooWvr3UagpQdfaw+Bzn5CvbsICaRC++6lft9ddO7cT0/fAJMCQfNndI2BsGwXmxlb3i84Aq6mtg5a2loIBH0EQ36aWpvZropZp8LRkOTAEbB6KyUaY2EpYwSfxyIpJbx547zCmCskVU0qKjzZ2syyprUtrSyzuLTAgjym+cX51/ZLS8woZzU5t6g8YFK8KYLtgMeHHYrhqe/A7tlHdvvdLHQdZTPWTlZyVJI8VCUvd5Z1FpZlY9m2VFEjWxZ8R9Op7hmj6fa48Xu9CntLysPmcVPCEaiWJdcudwm/v4xjF6hUirgkx35V+0J1DYQU5kYaWwVI7WodRAVKdS1tAie1phai8WbC8p4C/iBe9XO5bNw2uOQcuBUPeNUCOg57HYJem4DXwqfmdluYVIxtWziOrWapj60xXPg1V4/Lwayqoiq50d+qIiKXy4PHH8LyBqm4NLI83qKinkKpQsF4TK834wiUpXOmD29js99Gn+/RxcJ2XEJWv5oXv5Q4oMV77QrlgmyKFlBRK2ryOSX7llSZWEuk2FLStCDAKsj9r3gjWIEYtoSsqoWVBViFEpSF0i63QymfqTEuEgnTobClXUrgsnVdua2CBM94OlV5TbZtSz4sqlKCktx60/LypLZkZVfHh7l1/gxXpMTXb97m1ui02hyLa5tsmF9arydktZZZU9UrobBw04QkqTRbaubcVEzKmi/v8Fa03KzbcSatFsbSbqYWlpRfyxGUZ+lWKJNUpct8yfXW7BzP3brNZ5SL+f2Tr/DVs+c5J9Canp4mrVCqsrSMreSpMzuDRwDnLM9S3ViiolDZ7fEQDgXl1XhAvLS8flwNrRCM4wvV09bWxd6DB5mZm2dMOY+tzSQel5vVtazyjEUQUPmVaN21fz+R+nrCMlRdXR0cGNxGi8bzbii0FNg46QSNQTdNYalOZp2x25e5cPZFllWcKKTTVHNQSJbZWE+xpITu4vIaK9qvrSRYWVaCd2lN4LzM+NQiqVSecsUlZYngincQGthH48F7qTvyIM7hR0geei8bOx4iX99DVcpEVbLID2gzCZg3GpYMrN5TVdPHsmxcokHA7wcZ0WIuS0EyWZC3kpaxziskqloevIF6Ys09NLT309jRr30P9aJ7Q0e3jrupl6cUVb4xKLD3K4/kDYTwaUyfP0DA7yPg88oz8xKShxbye7T3KhXgkXfmIRpSi3iJRDxEwh7iIT91oQB14SCxSEj3w4R0HguHqa+L0hCPURcN18Z0bE1b8y5JTx05H95QFE+oDscfour2UrHd8qYctAx5smUBVYGS9LIiPeZtbHrd2+j1Pbq43G5ZzKC8C3+NQH4HxbdmkmUhsKXjCkaxc/JOVhNbbNR+GKj7WkC+BIQbsP3h15iqfEEmVyKr1TpafFiAZP4kSnYrRTweZeeeHTUL7fa4JW8VSmKyCdlS8nJMlagiN9TSkKaZhaaVtB0eGuGbz7/MC9dvc3VuhcVUVnJSwmuV8ClENAYvbyyAQNRy3KQVRy+r0rG4ukFClZSUwqScBKqsMEFDv7MfWa1AcYuW0jp9gRLNdUFaOjpoaO3E4/HjE5BHvV7iEqywhNYJhliSp/KqPKYvXL3Of3nlFJ+/cJGzU1MsiRZVA7DZAmVV8ypuDy4BfTDkIyCBdtk2FQlhuZijqiKEpZyVRVkeSh7zt9yXVT0y4LSmkKuvM0JzY1DCHJDldZEvexjYvZeebdtr84s1NeJtasBpjatJmDVvPJb4laEig+LIeMRcFfa01nH82DEGVFWsV1UtGotTkaKvS07W1LY0V/PFPmPcslJm43Gnc1WBZhOh+i7Czf3Kt+yk48BddNzzOE17jyjkaaFeshK8/4N4H/oRXIOHueNbFaUw1IR5to5tkKyrae58e8PSfw5ujw+XN4AtnlkCS5dk22U7eNwBAtEmIq29BJt7CTd1EK7liiIgw1Qp6wWSAccCj17idap4XbzWdMHncwREAWLhCHVq4aDG8/kETAHi0ShN9XXEIyHqBT4tkpGOuhjtutZcFyEucAr7/XIo/HgEPI7maJpLc/TIQHn8wZq3ZOteXvPIKudU0VpdHi/uYARvpB6vCSm1dwVjON4AVVGhWKpgPKjq2/BWbe7gVpVFMs0MWtYCtuTyJCRQm0rWZk3JfmuT9GaCTXkvm9qbb2undS2bTpFTcjznBCl7Y5QtjyxKnk3li0anl5mZX1VpNEOpYin5nSOlSk1SuYlVufYjI6PMvP53Zjbk8WTk3RjwK4h4eQlwQSBoW47emeCkSsuf//znOSlP4sbsGjeXMlxdzHJ+bovzU+ucuTnFq9dGuTw0wdjMAjdmVri+UuD6apFrev7ayCSjE7OsCKgKAq07SLo3NVR9xM/7797Lv/p7H+df/vc/xa/+8i/w9/+7X+Cnf+7v8FM//eP8wv/0P/IP/s3/xn/zG7/Bz//G/8Hf/T9/g5/7P/9Pfur/+Ld88tf/Fx77J/+YPT//92hUhc733vfhPPYErscfw//wQwT27MYbr8MldHZsC1vg5DiOLL0btzyjoIQ84PUQk4E4cOAgv/APf4EPf/RjdHd3SxE87NtWz2BXHR0Cqeb6oAChge3bd7Jnz3727j/E0Xvu572f+jE+9fN/n5/4B7/IT/7/fpGf+vu/yM/+g1/h5/77/5Gf+8V/wk//4j/m8Q9+jPsfeZj3vP99/OTP/Cy/8Eu/zD/75/+Cf/Ev/2f+qfb/07/4V/wTtX/xP/9r/tdf/1/5P/73f81v/Nv/md/4N/+M3/iXv8yv//Lf5p9++kn+4SP7+JUTnfza4Xr+5wMRfv2eTv7Bw/u4e3c/ltbGHdwsM5ZRPgEHUkmTZjDN6EJF16pGi3XfXDPP2oIoj4yBoXFFBsXSuW1Z2I6D47hwXC5QqCcrrl0RhzIBj63m4BEgOTIUbooE3FUiPptowCEadBGTJ1onzyge8lIX9BD165rfTVgt4HMT8HkJB/wY0ArJqwr6Pfi9bnwy7h6Xg8u2MCGeo7k4tWM0s2qtyfoLgKvYOrN1P69EeFoRxZZaWlXCjPK6OTkHBTkEZa21YjlUBWxVgVzFcWsgi7e62W+1w/d73iUCR0Ihejo76OruU/VgG57m7QTbtlHft5u27fvp2nGAtm171fbRNrif9sEDdOw4RM/+u+ge2EVnZxcd7a1qbbS3NNPb0cIulfOPHDrAfffdy913HWOwvxe/282m8lYFgZAl4PJ7fMQiUZrqG2hUa4ibfSMtTc1igg9D9HAorBLnbvYfPc7+Y/ew68g9DBy8m869J2jafpj6/gM0KBlc37uXUOcuXTtK96H76T54H82Dh2gcOEC0pQe3L8g7vRnh2tnfyRP3H+PJh+/j8Ucf5b4HHuT4XXdx14ljPPS+93D/Rz7MvR/7GPeomf29H/84933iE7Xzox/6EDsff5L2e+4ldPAQzq5dODu34xkcEI+acXm9GMGzLAvLMs3GcVw4am4pjFsC7Jd17e7p47HHn+Do0WM0NTfj0fWW+gD1UR+xsFfhg1c5C6+82waalRdp6/zrSrgAABAASURBVOiiT17UviPHOHrvAxx/4BGOP/gIdz/0OPc8/Dh3P/Ikxx5+D3vve4zuwZ309PWLRzs5evw4D2mNH/jAB/nghz/E+97/Ad7/wQ/y3vd/kA988MN8RGv92Mc+xMc+8j4+9uH38NH3P8KHH7mLJ4/s5JHBZh7vCvPedgF6u5cPdvh5qCtOX0MULIm9ZXHHNo1liUa2PCDb5cF6vdmOh1rT+Z9dd9fue2qeSBBHCuySZ+INhPGHImpR5ekiROX51EWjNMSikuc62uR9tjQ20FgXIx4NEwuHiEnP6uQBxSMR6iLmmmkhoqFgrUWCeub16xE9F5LsB03T9UAwiF/pAL8/gOGpT3w1zRwHfAECuh40LaBjPRc0Tf3CmlcsWkcsGlP4H1bfAD6fD9PXp+f9GjcQDBNQ0SYQbSAQbcQbiNTk6a3SW1x6q13+4uctyxYK+2hpaOLYwf3cd8/d7D32IC0HHqX1yHvY/sBHOfLeT3P3B/4Wx5/4EY488UkOPvZJDjz2IxzW8YlHP8gRCfyh/fs4dGA/Jw4f5okHT/CBR+/mI08+yKc+8gH+7t/5WX7+7/1dCeaHMM91trbS1d5BrwCtv7uHbRLs/r4+tvUPsH3bNrYPbGNbbx/9avffey8/9ulP8/M//9/w83/v5/h7f/dva7yf42//3M/x4z/7d/nkz/w8H/vpv8cH/9bf4dGP/xQPfeBTvP+jn+ITP/qTfOKnf573/62/x6Of/NvsOv4Q4brGv5gQP6A7tiy+R4IQjEQJS0AiEpCQBDQYDEigg7oWJSSBDqqFYjG+vYWV+4nG46o0NhCtr5fQRHEkkJbHg+V2YTk2362ulmVhiaevNau2KsdxJNQBotEYYSmFV4BmWRaObauZvYXLsbAsHetZtwyIV3MOhEIEwxGCITXtQxLekNZhWkB7j65bvhCWy43p49O4fs3PrC8qBY1pPa81KYaOo2rmvK52L0pMa47VjiNEI0FiQS9Rn4uoxybiNs0i7IDPAn1qjTu0WbaD7fbh8oVxecM4ShTbniCOL4jLH9JeTefmmmmWjj2BGP5wPX6FQT7l6EJ1TUTireJPG/WNbbQqx9TV2UNPdy+9XT10S747VWhob9W95laaGpuJSwZjsXqi0bjyR3HC4RiGrjU6i75hXY/WNRDVc9FYA+Y8GIoSEK0Dtb2O///s/fefJVd2JwZ+b8Tz/r303tvKysryBiigYBuNRlu0ZbPZ5HAMhxxxNKPhSqu/YFer/UH7kV9JO5IossnuZvuG964K5W167zNfPu9d7PdEVgIFNGyhUACbFfVOhrtx48a553zv95wb7xXLuc3r5NogvEyq+/xB1klhWB0IViHIQT7EhHw1/VruW882tDD/1dLShuamFjRwv76+gQNRA2prG1DNBL08Q1VtM6o4iyi2qmhHH1fd2se94MPKO2hU9TU1GB7sw6G9uzHCEKBj10FUD9yFjgMPYvc9j2Hv/V/B7uNfxNCxhzFw9CEMcD149EEM7tmP/r4+9PV0o7+3F4MD/Th2eD8eOHEMD99/F75A+cZXHsO3yAZEvv71r+IxsoUvPPQA7j1+Fw7u34cBXt/GPExHWys629vQ3tqCxoZ67GcS98uPPUZw+h6v/wa+9fg38O3Hv45vf+Or+PbXv4LvfIPC/ccf/ya++vi38JVvfptlHsdjD96Ph47L/e/Ho197HA9/9VsY2n8E3kDow1Rx5/w/FQ1cByed4CqAJACk2VzQCEICVCKaCVhybFukrICSN1QHd6AGsvZX1SNACVU3oLauCfUNzajnrFxNbQMCoRr4aHN+glGAgBMg4HiY43G4A7A5fRTvWyJMxeEJwE2gcfuqua6CyxuEw+0zxen243eE5V3eAMttiwlYviAE0HwCcuZ9t4GqikBVw2ikjqy4obEJTQKalAa2tU6Ak+2tNdf1kLJutxdKqY9tDdq7rzB4QEH+ceNjfpTidf+E5GOq5x3FJb63cDQRfb/jxA07Usaq/U4X3VDizuYn0YBFU8yxaVBKQfpB5Mb6ZF/jOVr1jYd/Z1splrgjph6V+mBd/I7yeMDsB+13+0Djud/5ZJnUWknnMMZZnNE7glutA9HrHGcpo0zWg8lD0zPe1QvyElyESf2ZRPqW3/9WP88/3vpSWMnkkOOs5LvUb+4q/s3y3CrL/ON9xuTn3n5m6QuRXNF0Bar8rc87wEl2nLqGDDvkzEYMP55ZvSOfgg5+wjpfXtnCKgcAp66/1Rm4viVO4WA/CIA9wxlDKX+nLz4dWzy/GUORM8t26lvs/3oXkAUA0gd5+sKlrQTu9MGno3/R6wvLYcwnM3BZNNzYBzduw8oOanA74GeCVEaKH02t4I7ceh38LfX6JsG/xCnmDp8LzB/v+AQEmKykuHI8Tcd4ZXXrTh9QX5+GHf799AqmOWpXO2yopVhuCKHllYo6px0hu9V0nE/j/nfqXIH4gth4qlBEl98N6w198A5w8tsseKSlFv/N8d3424f2428e2Iu/vSO3XAemXqnf//HeYfz5rnbYLfpb4KQxZvfRIf5qpBv/y4k9d/rhU7Q/6Ye/eXAf/t937cLR+hA81rf7wUFGe29jFf4fRwfxI/aVlL3jC58SHlC//+t9I/gv9/Yg5LC+7QtvbXFDRougzYounxv9Qc8d+ZR10OP3oN5lN6msUsKZAHAt/dBEBtsTuNMHt8MOO7wueG0WMtjrfQBAU4Cfg0Q7z/UHvZ8zX/j9swux9WaPgxMUVDz1L593MCellPmuik3XYOfIcUf0T00PMjKLniWUUEphZ5EtpZRJb+13+uFT07/9BvuWftCpc6VE+9s9oZQywUrO2e/0w6faD+ILomMrQzql3u6Dd4AT7ix3NHBHA3c08DnRwB1w+px0xJ1m3NHAHQ28UwPvACfDMFCsVJAplpAslJCgyPqOlEx9vLcePv65Hb2mqed8qQLR+43dIvs5ztSleF7Kityqe9+p5+3+2tGrvDojM6ei951+kG05Ju85Ja/3wx3dva27W6UL6QMRsXXRtbzft9MH7wAnmbo+H07gf746h//q/CT+qwtT+H/ekVuuA9Gr6Pe/vTyLX86vocABQZxBOkU6Rzrpp7Or+P9cmsH/604/3HL979i02Q8XJvG/XJvD1UgCWQ4U0gci0idXeOw/ji7gvzp3xxd2dHar19IHYuP/zcUZ/GhqGTIQyJv50gfvAKdMsYyz4bhZ6Nfz6zi1EcXJ9Ttyq3Vwijp9enEDP55egehZfh9np0NIXs2XYH8+u4af8PyzS5uQ8re6DXfqi5p6/SX1/KPJZVwmEGXKZfEJUwplg8eSZh/9bGbVLHtHZ9Fbjgdi288thfEPMyuQ986ERTGUMPvgHeBUomfE8gVonJ14oLkG//eRHvwXe7vvyC3XQQ++2d2MZq8TW7nCTl+YHSIgVeFWNF9Ep9+D7/W2UP93+uHTsMP/nP16oqkGhtKQYOgmv0NE1ZsfBtuIF4owNIWjDVW3og9Yxx1f+t1+7MEf9DWjN+RFhDYvfSA+IJ3wDnCSAyJuqwXdfjcO1wVwpC54R265DgIYZmc0uByQ95rwHotSCo1uB/ZU+e70wy3X/9s23RNww23VseMQN3aFHPPQFzp9Lhy54wvUwdt6O3KL+kQwZjjkQyN9gSZ/o/rxnuCkoCDvdwhISefcEQtupQ5Er6JfDsrU9Dv6460dxS05b9O0W3rvW/kc/9jrcll0WMmalFLv2Q9K+oAifSV99o/9eT+v7Zd3nDT2Ad7VCxretUiHvOvQnd1PQQOS+K7I0Pw+dUs/MMqGhBfvU+TO4U+oAdGvIZxJNliX6Jyrd3yki0TecfDOzi3VgKQxxB/erf/fAacPuqthVFAplyC/H5zL5VCUOP0GD5MbyG8mf1Ad2+cM5lkMSFlTaBz88Nj22Vv693rFlUoZZc6KSRsBvO8tzPawrBikyPsW/D07YfCZS8UCpF/zhQLyuTwKXIsORD7K4xYLeci1JSaTDdH7WxdJDdtSYJ1SRszmHUXeKntn444GtjXw8cCpVEQ2GcPC/AIW5uaxEY4iWxSj266sVCyiWCpt73zoXwPyv6WIoco1YqwfeslNFzCQy2boeHm2T3D6/SsqFfMsl8VHfYr3r+kf15lSIYt4ZB1T09NYWd/Awvw8NlbXPpYeNteXsbyygkj27Vmvt7WwbSfr6+usfx25t0/c2bqjgffUwMcCp0q5gGRkFWdffRrPvvImrkzMYSu8ifnZWcRiG5hdmsPY7BxWtuKIJ5JYX11GOLyFTKFCVmSglEthc30NK0trSPD41IVzOHPhIkYXVpGmQVc4cq8tLWBuZhqzc/I/ncxinQCYSuUg/4tKXoCDdZVLeUS31jEzM4VZOtHUxDTCkTiyuW0HW9yImv+DcCIWxrXRS/jlc6/h4pUprK6H2d4NzE+NYmUzivDGOjYpa2zL5soMrl0dw8TkHNY3NpCIxTE5MYGVjQhS6SxSWxsYGxsz2yP/a8zm2jKmZ5aQ5mxbpVJCOhXD4uI8tuIpzE1NYHJ8AssbMfO531Pzn6OD8dUZnH3jFTz19AuYnJrC0tom5icncPX8eZy5NIb5VfYhZ3GL7L/I+iKuXZtAIpNF2SgjmYhgYnQUs8sbmJufxfLqCrYSWWysbSDLa0rFLJZnx/GLH/0NLly5itHJMVy8fBlnzl7DzErY7KdSPoPo5gqusZ5oOofiB48fnyPN3fqmSGRSoD7S2TxKN7x3devvBBiMJMr0qUw6gyJnJj/qPYQVG2USFQ74WTJsGXZEPur1H7XcxwInTbfB7vKgOuiCr7YeLpcNmfA8Xn7xWZy7PImZqUnMTo3j0iidc/QCXnn5Rbz46kmMTS0ydwKkY2u4duE0Xn/tdYzNLCIaDmNjawsxKqdQKiC1RnC7dAHnz53FuYsXceHaGEavjGJ6cpJAMIO5uQVkaLkpAuT05DW8efY8Lpy9gGuXL2F8/BouEexeeeYZPPfKq2zPVUwQtGampjG1MI9VsoDlhWlMT49hfHYZ8XQaSzPjOPvmKbz4+jkC3Qxm5lYIqKsIr87j2tgVTNFRJ/lMo3Saqxcv4dLlC7g0NoUx7k9cPY8zl8eRyNJJ6YDhpVmcfOUlnDx9HpevjWJ+aQXRRP6j9sNnVE5MysDi7DRWwyno/kZ0dnSgobYapUzSPD7KPjh96gzmyZRnqIvzp9/E5YvncHlsmuA9jsnRa7hwdQbrWzGkMxlEyb7mZicwy+dP5/Mol3Ps51Xq+QIW18LYkv9teXEOo6PjePPUm5hbWMQU+1fqvXTxAs4SDKWuzws+vVfHyP/jl+DAN7WwggJTG6JFKSdOWy5XIGv+YdqiTIApcXOnBAGBsWylXN4+xjSJIcKLd0oUcmmEV+ZwdWYZkWSGdeycAbd5HQGFxT/kYzAsz2JtaQkbm3Fkc0XwhvyUIWkNNsG8vkKfy0XXMDM5xXJbKLHt5gn5I+3ivSTrSoAoAAAQAElEQVSieau87DP8Z2VALoIF9uMC/cpgAQE6Wcs52S4zgjLvJXVR5Nxbz839j/L5eOBktcPtr0FXdzu6B/pNkEptzOCNkydx/vI0lbGM8OoiRsen+MBXcPrMGQLIZUzT6Q0mHqNrPHfxrHn82twqtgcGSYOxA4wiEmQj0c0wItEtOnYM8WQWGxxd16iEeTrQzPw6R+sKUtENbBLY1mIZJMnS8pkYR+p5XL18ESdffR1n6EDXRscwP79IdhRBgSFLPpNGZGMJS8tzWN5KIp9N0PnGcfrN03jj9GWsR7bvl0slkIissc2T7LANLC7NE9BmCIyryBGEVtc3sTg3i8WZCVybnKFDZpFLJ7A6P4Mzb5zCmfMX6YQbSGTyKBTfK7z5KN1yO8sYWCOjLOlutA3sx57h3ehua4LTYePciQG7DixPjmNuegKXr1zBuTMXsbGxgsnJaVy5JH07h7xuh81mg02V2P8LPH4e8QJAW4ZS7HkyrELBgMvuZBkFqwboVmB9dhTzc1ME/cs4d+48Nsiqr41NYnMrSmu5nTr4ePeqFNJkequ4ND6DHHNooCPnCOaba0uYm70O1By0sqk42fQCB6o1xBIJxGNbWKSdLDNsDm9uYnV5GbMMo6em5xBPZSC/yCksMrI2a9rRVQ5yS8tybQa5hFw7jxna9AptMJVMIBpPIBYNk/1vYHltC5lUFDHWk8kXkYxv4fzJVwn2U1jhoBAl85+fnoLcayueRL5UhsH8cTGxiTH6zejVqwSbZYTJ/LPZJNaWl0y7X1haRZ7pmmwyivWVRZKEOSwuryOT3MISI6N5AmA8GkE4mqS9l2BQFwUC7PryIn1mAWH6VYJt3ViZJwGYxszcIjajCfo+ff5D1E4z+ZAS7zptECWL4nRE3TQVEA5vIFPRUSQNFZQVKWVyNC4Fm9MFp8cDu9MBHWVsroaRTCZRkDAoV4JGC7VarbDoOhQ0PpgTfYPDOHzsKI4eOYADIyNoa+9FyK1DrxSRNjzw2TTTsmtaunDw6AncfegY7j62B02NIdisOpxONzy6E167HQ6bhfdQ5n81pOu8g65x3wJd01FObyGSiLEzs0BZwRWogttp5zkFKA0OOpJF16G4a7O7UdfUjfseOoGOlgb43G46o4M5swzKNM5UPIatSBSpnIGKKsPnC8Dr9kKjU+IfwWLRLbBoGpRRQpGGWCLbsbl96B7cjUcfvg89dQFkGL4tMhyPJguoqauDvZLHJg2vRN2c+OI92NXdApeRYjg4ivNXp1Db0Q2nywWrzQFfVR16u3sx3NuJurpGdPbtwsNfuBe7O/3Ip8JYkDxVKm/W67RbwKbQfj7HimN6I0PgWRJQp5OjUsDm8jROvvAEfvmrn+H182N03HUem8FLLzyDXzz5Mq4xzJ8YPYff/PxHeJUD2PlzZ/Dyc8/iJz/+OX70dz/DKAfrVJ4+QTBX5SxmrryJ5574FZ598TVcnljA6sR5PPXUk/jpr5/Gi6+9yVTKNK6QBFy7dAYn33gdT790DovTl1jPCtZjBK7wEl586ud4+pXTDJfHGLG8iV/89Mf42U9/hvNk/xGGz2LbFovOds7h9Ouv4LkXXsHpq3NY4bO89MLz+OmPf4Enn30Ja5EElqcu442XnsM//PK3+O1zr2MplqWta0gRAy5LRDG5jGSakQLDvQRTLmdfewE//9kvcfbiVYLcBN544Vf4xa9+gR//6imcvjzxjlz1+/W09n4n3u+4hcbW2DGM3pZ6dHV2Y/fhB/HHf/h9fPnR+/CFL34Zjz32NXzzsftw9J5H8M2vfQ1fe+QEhvvaWJ2OzuH9+MLXvoXvfuc7eOS+Ixjcvw8H9wxjgA7vcTlQ3dOLpu4utDS3o7m+Ba311WisVdiMpZAo6ujtbYFOgAnVd6CrvQN9LdWoba+Dv7Ydvf0H8OAXvoTv/PAP8eUvP4Ljdx/BnpHdGBoaxJH9R3D46BHcdfx+HDt4FEPt1XSYZuw/9iC+873v4A+/80XsHRxAf3cTugaHsGv/PXjwrmPo6+7G8O69OHT4IEb29SHkrcFgdzv6dw2ib+QQvviFB1FfU41QbTP2HD6O7/3RH+AbX3kMdx3ay/bVw++z4fO/KPT0dMBa3MSZ536CJ558CueYn0vnyxxUnCgSJjj5Bn91M7p7u9HTWYsMwby2sx+DfZ2wkYH+/K9/jpMXxpHUghjaewj37hvAmWeexBpH7HxZ4whdRCG1iFffPIfVWBrK5hR/NkdPV3UDunp60NvehFRBoaW1FVUBP/TPs+Lo1ZrFArvdAY3bRnYLC8wznjo9DqfDjqmxKYarKygqC1w2O8KzS1hmDnUjnkHZ3YDjhw7Awbyp21uN4cP3YH+Lnbm6LYJ9imyzAoODffPgUTx031F01Oi4cv41vHBmDIN33Yvjh/tRZUng2uIqmecM5hgSL8xPY5V5w5MX5jiZU4LN4oTLU4P+of14+Iv3wq3nkMmW0XfPt/H14z3IMDJYXFyGQZZTKuXgru3Asfu+gCMj/Vg7/yKefOINWOsHcM+D9+FAixNnXzuJk+fGEWjpZH0n0O2OM2zfwNSFN3DlwhlcWilguL+V9s5+JTsxFOBwO1AmU9xcXMQC85HJsg0nHvs6uqsdKMXDWI2XPrSHtQ8t8a4CGkdZpzcIn/y3xl4/ahraGAoMo52hQF1tDWpra8li6iH/f1VXTx+6O9tRV+VlLQo+GmJHzwD6+/sIPiH4q0KoCgXhd7tgJYI7fD64vV643R64XS543E4EQ360dvXSgXrRWuvjqKroNB54yUz8VICT19qdXng9flTX1KGFgDnY343amhqOxA3o7O5Ff0cL21PDuqpRKyN3VzfqamrR1t6F/r4+9He1IhAIoamlCQ0NDQiFqim1ptO0NTeipjoAX9AHB53K7/Oipr4RLe3dGOxpN9mWzeFGTUMLhnYPoaulmXU08n61qAn58PleFJunUNXcicHdw9gz0A0f9e/k87QRmNu6uuB2ODDAQaSPfTayZw8OEeTbm5pRT1Du7B7ArqE96GmuhtflQEvHAA4SpO+/+xhG+trhY/9odNBQdSOOnDiBhvoadLPeztY2BD1O9A4dQj9tZN/ICA4dOYzO1iY01lTBRQeXlrFxn9uPzOomIhtYIevbJLPIF8qwWBSU3YvG5jrk01HmSy9inYCUz2VQLJBV6FZ4gzUIUsdWZYeTdltdHSLL1wgqBHBGJAY929CsELZZy3Nuh4Y80xIG80HpZIqhYQJ5zpC7AnVQ0RmE0xUUNSdqLUlcmtmEzarB57FDVxocukKGecACJ5pKlHQyhhhZVV7uAwVzMQxONuWQTsYZ1STIaMoEXKDANifiPMYw0dA0suqyOeOdYEiYJOuqVCrQiAVGsYhUJIz1WJLtKiMWXsH0+GVcW9hk+SyjizwHoQqs9Glh3B7mCQzO+ksbzPt/wB/tA8695ymlFHSLFRYyGAvXdoZRwWCQYOKE1WLhcQtsHFHsdjs8Xh+8Xg+cdiuUUrAyVPL6/ERYLxw2KyxWK5XJNcMnTVOQ0cgidYjwwWXb6fGhtbMLne2tCDitVBzLXT9ntehsi4gVOuuw7LQn4IPNZoXd4UIgWIUqvxsOu41lLNvHqmrZgW62zccQzAevxwXdYoOX4Ojhto3t0ix2hKqqzXJ2q8Vsm67psFgsDFfc8PkDCPncsPC+iu2xO3mvQAAepx0ObgvAegjgSil83heHN0Qd92LPnr0meDRykGlqaUFtfR2cVhvayGwaG+rQ1NyCLoZkfd2dqCfw1tTWo727D3v39KOloRpNBK2W1k50dXViaKgfAZ8butLh8VdjYN8h9HS2o7u9DY1MuHupp+aOfjTW1aOluRldvf3o7+5CQ00QLvYVPseLoq3YqBenkcECZyhXowW4QvXYPdRDG3egrkHsy2mG/GVoaGxphAzaNdXVaG5qhEXT4AtVo6q6ytSRn4N2TdDL57ZAk3r9VWisDcEr/hOoJptswwBZa5YgEGGeVfdUo6u1GXXVXgQbWtHS3oNBMs9gdY1p6y67BXbqsKGuGtlYBHaXD376RDFGFhMtIUC7rq4KQmkWWF0h2rEDKea0Isw3NXQNYveeQbhVDtGtMOJlBzq7O9Db2wErc1QbK5soOGpQz9C+s28YA4w0uuu92GLut8AZP4MJ8xJTHczywFfbgGraUh0HsvqGRrjokyGSBiEkLqv2oT384SU+tIq3CxhEYZGdI7ItAoYGsn5LWMC4LlzxY5Bi/q4opaDbXHA57QQbjQnD7TIsjDJzXoV8DgWOKJUb7vvWPXiszBkDeWE0z1FtZxalTAXnc1kUmSuQ66SuG6/Bu5edhrI+KVvhiCFy4zVS5N2X/WPbt5AVeoPVaCZQVAV9ps51XYemabBxoDG3dSvpuh9NUibggcNmIRA76YyNqJFrHHZsl9Ph9HhhJ6jrmoKmWyAOUkWm7HW7OIjp0FivlSGPRZNtq3m+qbkJNSE/HBzM8DleNLsHQQLKro4GTqxkkGXI0sDc6LHjx1AXCpDxu9DSRoAe3ofuthYcPHYIvQMDzFe2oae9GRZdQ0NHK5paG1BNkG/spZN3NRJYXLA5PKhuaMdASzUji1rUNXfjwN79OHT0MKqcNgQIVk1tvehpCKF73zEcOLAP+0Z2Y3DvYXyJYWBDVQA6AA9JwNDBg2jwOdDc2gFhwo0BHbq/BT2MHFoIXJrFDkeoBcO7+1AVDMDhCWLv0WM4fOwIuhoDCHo98DV0YGiwF/v270dTXQ0Bxo7G7j1mDnHvwbtwz4kHceLIXgRsGu9rMPyvR1f/Huzp68auA4fRt2sQvV0d6GIO0sWBva2rD50c3Ko9Frbygz/aB5/+eGcrjDdFdq6iH4s/X981OFVpMKa+vvs7KwNlXi+OXuGFIjtFNtfmMb8wh41UGSzCwxXEt1axMDeOlUQRBYIQCIA8YX5kKlM2YkzWzc5OYW41jjipaJFTuBkmwefGL2GV9DZLeivl5Frjhuu3j73HX8boOc765UjRy+bp8ke5yix5589t1MCnfStlY56xBXfd9wge+eKjOLC7B82N9ahrG8CDDzyAAwOdaGfurKN/GA899CAO7RtAU0MDUxg1aCKT0AjMgdpaVNWETGYeIvtpEqbkssFic5BV1aK51s8URxCBUA2ayVp1dxBHjt+LB07chSFOPmi6BbVtu9DT1ozWhlr46tsw1N8JAX9wsTjcCLX04fjxw+hob0F9UwdD6y/i0YfuRivvZVUsxHZoDhc6Bkdw/IEHcc9dh9AScsGi2dC7+wDue/B+3H1wCFYZYMiweocP4MGH7sfh4U5GSh6EGJ7WkgmF6psxxGf2etyw2D2oa+3GAw9LfQcY8bSguqoGjUynOC06auqbUEdG7nVqbMAHfz68xAdfD0NoXD6Na2dfwzNPPIkXX34dU0wOvvTcr/EPP/05Xnr5FCYmp/D6s0/g1dPn8OprL+Lp3/wMwjkpuwAAEABJREFUf//T32BhI8Kp+AQmLp/Dr376D3j18jRGL57Fq5zheOrZFzE6H+ZUbQlpUs4o6WmKDKiYieDcyVfw7LPP4g3Wtzg3g1effhJPP/syXnvzPK5dPImf/uRH+PkTL2KKca/iDNT0G8/hqRdeweT8CrKpGGYun8Ivf/ZTvPDGBYxPzWGBsyg/+tGP8NJrpzA6MYPFhUXMTl3D6y89w7qYJH7uFSyEkygXU3jztZfwwvMv4I0zZ/D8b3+B3zz9PK5NLyDDtn2Iqu6c/pQ1UJZcBqfwi6UKBzEZ5j6lG5LRa7oOG5mfnazSKgyR+7pugd1mIzO0QOe+xWLFjecFlHRdM1McmgCDKQqarrO8Bo31KsV9jfvmOR7jWud5pTRYbTZI/RY6uVIKAlAWntN1luPaSmaiaYI6gFLKPG/jNdtl9OvttZn34mmzjFIKOttp47PYGHbpvF4pBYvVChufzWa1XC+nmcfsDBe3j2nQtOvCe1uu31spjfVbtq+1WSH3lnI6yyiloOl8NorGbXzIon3I+Q89bYJTLoGVxTVshbcQ2VjHzMQkFqIZ5JlUi2+tYJJgNbsUQ6WcweL8BE5x6vPSxctY3UohJ+9kxGKYn57B3BxBYWYJ4Y0wYtEYZqeXmUgsmkm1YjFP5lVGNrKIVd4nxuRglgm+2elZTuMnsLUZxiJnRKYILgWtTGYVQSFb3I7bVQalUg4lhnRlhoHFYgl2p4WJvAiWZ6YxyQTeG6+/jmsTc5idncX8zBhm2Zarl0/j3PnTuDI2idXNJA1eoZjPIxkPIxxexXIkg/DaAjbYnmim+KG6+rwWSCXiSKbSyJeM922iJDHl2XO5HAzqMh6LI5vNvW/5DzohA8T64iSWwglz8NkpK6FysZBDNlfg8fLO4Y+0ziTC5rtYFy6NIZousK/f/1k+UoV3Cv2OBirXI5rrGY7fOX+rD3xicDJDIrInRSrodnvgsFlQIOC469o5K9eN+mo39zNQVh/8HicsnNEoMbyyaMp0diidI4IdDs4KEYkY2ik4mGR3u5wmKInBWu0OOBxOWHWgQsfQSH29/hCCfj8PVOD2+MwcCatERdnQv2cYbfU1CLpc8PqD6OhoRENNAE6HDbrdhSrG0QcO7kdzyINyJoEtOqf5+j6focyZEXGedJkjhwWwWBUMpVCW+XTNiRrS2KqgB3Y2xu4LweOwgCVQlPO3unc+Vn3ijAZymRQi4U1sbGwS+AtIJhJIp9PIEEhiHAQyPB9lYnVtdRVrLJNnaCvlt7YiiCfT5uASjsSRSqV4bQzyXbhoIgV5d2VxbgpjHHhi0S2sbmwhmUxCZnmWl5a5HzG/ilJgPi++tYnl5SWshyNIMzO6bcwGSvkM27aBmckxXLt0FvObCcQ5IxTb2jBfJExlclhfnjGZ9tzSBtufQyy8jnUOVtK2slREnRhGGekE28ZnWF7d4H1zWJkdw4Wzp3FaXoMgi61cL8vin+uPwVRBhfnT7Vm14u+0tSRsMJ9FkfkMfn7n/Mc5IOCSz2ZQYhrkw+oqc3Yvz4Eom8ujQJJRlncT0ylEaEPZEiDW9nHufTNltZu56MZrNN0Gu6eWsWU1lKrAsLmx+/BhDHe2oZkzPl2c3RkZ2oXmQBZLGzk0M05+lHH68N596Gysgtelw+11oa6piQnCNvQPtMJm1zmKl9E/MgA7k6yBqkbU1TYi5LbD3zKMaocOi9Jgq27Dg/cfhttSgNKtjHW7cOTYQcbUTejqbkdtfTWEqvoJVCUCZoHiJJB19A6iqa4BnZ2taOMMUiOn0g8cOoYDe/dgV18fr6Xs2YdHvvBlnLj7HuzZ1Yu2lhpousb2WJjsrWLMXY0aFUHZUYcaxtTNQQc+y0V80aDTrpGZnn71JTzPMHY5HMPE2LVtNri4gkuXrmB5YQoXTr+BZ556Cs+98CrCCQISwXkrtoXF+Rm8+fxzOHn+CmbmpjE5ehHPPfcczl6dwbULp/Dsr3+GH/3oJwxj57AcTRJYtjA/cRm/+sWv8cRLb0JeStxaX8Xlk6/iV7/8JZ5/9QzmObsjoGJwAEtvzuP06y/jqWdewJtXplEwdETW5nDx1Mt4+eWXML6wirMv/wr/8OMf44nnXyPgreP8ay+Yz3J5Yg45hmui40oxi5nRS3j+ySfwm6deweIKy50+hcvXxpCxuRH02Rla6VL0UxODCpfcZpkDrUiFrMIg0JTJzsX5y2TolbfKlExAkGPGO46VmSooopiOYmFpBbF4AhXqSa4XkTrTySjWVhcQz5c5ALI87yfnSpzQKRFkStyXclJvhdtlHi/z3uY+6ypLGfNYGfI6wfriLGKpJApmew3erwJpp9Qh11eIWhWeyzKVssUoSN4u31ie5+CWwtzCNC5euYzVZMl8bUDKyX22pcIBnPcw71fidun6M5ch5USknKxFZPvDOucTg5PcQFksaOzejXsfuB+SVKuvrkIzk31VnLIMVNWisbkD++5+EPceHsHI8B4M7T2E++89jCqPAxaLC80dfbiH1x4eaidY9OHwXffgwfuOo7XKRSPT4A/VobamDgGHBt3iwOC+o0y4PcL6DqLaH8CB4/fj3nuOYt9QN6prGhDwBFDPBGWwyg+r1QFXfS+OHj6ELk7pulxuVDe1Iejxo7quFq09/Rg5eA++9tXHsKuniQDZgqa2bnRUeRBq7MaBw3fhyP49qPFYoWka2vuGOeW+D/uGh3DgnkfxMJ+js7kOuhJNfIbCka0QnsLJk6dx/tI1bK4v4YkXT6FYyuPq+Tfx298+gbjmQWpjDpFcBRaCdL0rhzfeeANzy+vY3FzHwuwMLl5dRnUoxORtEHaLhmImhpNn3sRqqgA3B4O2th40VTuQTGzi4sWLmJpfQ233LnjyW5hn+C5vBM8tr6JnaBiJlQXMMzwOZ0o01CxOvvEmspodjV2d1KcdlbIGyXVYUEJ0bQVvvH4NJSZU2/p7UB90YOPqSbwxtoyZiYsYvXoJZ8dXTQXPXjmP2eUoKs4Qeus1jF6egnL60b1rFzo5xW4nhVZmyU/vTyGbwursVTz31G/wwmtnMT67hK31Rbzwm1/jJ3//U7zy5gWC9RbC01fx7G9+gZ/+9Jd4/c2LSDEnFlm4iqef+DV+9ptncIptL5XzSORS2NxYZV+dwS9/+hP8iDlZ+aL06ddewd/9b/8RP3/6NZwmM3zxuaeYy/0p/uHXv2Xe9Mf41W9fwPmrs0glExg78yqe/M1vcPrcFQL7FpamzuMJ5nd//Ivf4JVT57A4N4G/+V//N/z9z5/B1aklpj3SWJ68gOXNLUxcu4qrrH+KtrC0MIe5pTUOLMsYvXIWf/3f/g/4xa+ew9WxCcwyBfLzv/1r/PhXz2BibhVFRgxGuch0yzzefPU5/PLnP8PPfvYz/PbJ3+BHP/k53njzHJnwLMZGp2gDJcySeU/PLCBRMD60cz45OClFxqRBvhAcCAYRCPjMpJ3DZoXVZiM42Mg2nPAGQgj6vfB4PPB4fQiynJXGr2k67Azj5Fqf2wmH07X9DlEwAAdDJ431W6w2GrENFk2Z93J7/QiFqhDw+2Bj4s4bkPv64XW7eE87rBYrbEzcWZnMk/p1mwt+n49hnR26rvOcY7uMzQaHhH6+AKoJqG6XA3YHhW1w8lqrne32+eH3emCzaLy3gtPlYR7LCy9nJnyBKoQCftZrM8/hM1wMGbXzKdLuODLFCjzUiY+zKW6XzfzuXywShW51Q75PpVmd8PF8bcCBLYZgKVL9XK5ogkWgutkMgWMEi5mpGcgkRCQaRclQsLt98MoLuGSw5WIOMeadciUDtU0tCJIBZ5m3SjP35ma5/t5eeKmzAsOCDHN8FYJnOBqH1e1FHWeuQl4biok1TE1NY5lhW47hZTySgMXGttGOXJw2L6TjiCaLsDm8Zv+57BZTw8loBPmKBnewGk01HmSSGVgY9oc42FQRWC1iJ2bJT/OPAYPPlIyFGeqO4croKBaZd11Yy8LrtjLsDOPS+YuYnppCynDAgiJSZI5nz57HuXOXAaud9lxCeHEcY3MLZmphbWUJKwSHeMEOPbvF0HgF65EUXLTHxpogNhfnqI8kn72C5YlrKCoHw+8YVhenMD4+hhdfO8M87TjGJ0Zx9sIlTI6NIwU3QSiJyPo85jZiUGSrPvqPi3ZfZsiYim5ihtdePH8GZ5lfvXRtFOOjk1hln0TSKSQZ2mmwIOAPwmmxQAfgZaSQ35rD0soq1mJZsr8CosvTWGT9KbKyEge0sRX2SSWJuPxaycIClpgSmGJ+d2xyhjnaCBT7iFV94Ef7wLO34aQ4S6lYRJHGaZDyftxbyjUFJqnLpJMf99oPKi/15uUnP0iJP6jc5+WcUhp0hw+1tdWoqg7B4fGitT5EKl+GL1SN1rZW6MWMmbvIphOIR2OIZyuoqamBj+DrICh7fUG0drQj4HUiE48izEmGIjQCQwBBOr0AhlHKIp4uEcTdqKqphsdlR4p5oXRJg5P3rKqqYp11qGEbqqtCdCwHFJUkg4QcM5jwTjG3VbG64NDz2AqHEU3koNlcBHovGVsVLLSDEkM4W6AOdX4XggQrs96AhzUBXoKS5PrK2SQ2Y3n4q4JsXxUCHIC8Hhc0pcCPWfZT+cMZ4GwmieXFZWRpI5vM4a2urSIaSyJbcqChoZruXMQSnXIjsgWLuwZVbLteTBKsZjG7sA5PsIrHXCgmN7G0tokUc4GpRBLFgkKooZ35UDsymSxyZYU6Tr23NNTwXAEODuy1DfWw5nNMhbRz4CTIZyNYZv5tcnaF6ZAiSmQy0VgCm9Ek/A2dqGWOVC+nsJXJU08hNNTVcZDxcqDW4OGAPj92mUCzBvnS7yLD9Om1JCckClSdgZJuM/u5vrYGXo8PXg7IfUNDqHIUkEjGEUnmGLaVkUlEUba74QsEUePzoqwH0Vrvg9WqkC8UqI88Lpw/h41EFgLMdl2x/g/+aB98+l1naTQVxrE5jrR5AkKeCpLZmxxzOQIwcjzNRGqaCdiU/AwKR0w5ns9lITMwktzLcVuSrWmWSacyHNXTSHJk3lgPs4OyVGwZxWIBOdLf7Xq5zWvkAeU9qBLBQuosmoBWQpmgFNlcwdbW9vXycmWpkDdnkgRciqwrQzRPsaMLbI+AjsGYWhKDOY7qRR4rszMzbI+cl7oLTEAmub+2sYFwJIIkn0Xq3b62zARhDmmyhFyhROcvIJtJI80yeamLyc2s2fYCO82AXPMuLX4qu0qzwB5qw769I9jV2wG71Yqgy8K2F9DWO4Sjdx+FrRAxjTe6sYjZGTpJuIw9e/ajp6MdTQ11dKoa1DeGaFBWBIIB1NXVoDoYwu7BfnR0dKEm5IZVZbAcKaK6rhnDw7vRUhvAIsOsdY72dcwx9vZ0oKq2FqDt1XO/oZ4AZrPAorswMrwLSMewsrCCorOO4X49Guh4oRDBjDnFXUOd5n0cMABDIdi5BwcHW+hcPrJTB+La0QQAABAASURBVIHODlla+4bQWOVCPrKMyzNxtA90oa2tHbWBEJ/ZKreWYp+iFBHbWsX502exRec0lAVWsgqlDNpjDtlsAQY5hgA+iTrE5vO0FbCP3AQDt9uBCu22yAFZs9jgcNih6xosBGyfvwrNTXWorQqYz2xlP+oWhSRnp3V3AKHaOtRTv3VMmdRxXV3lh8fnhJWDi9/rIpusQX1TKwejFth9AfZhLWo5UHgFtC06HHZl+leB7ZFrGjs6ENtcIoBWoaa5B9bYIpLWILxej5njtdjsvEbjzHsWFc1K1lSLlsZaVAX9jJA0PmcF4EigcdJK2lZT18BzNWhkO2trquBhGyR90tlWj6uXLsHqC6K2sRl2DR+6fIQiN9TB0CGXSmD0zCmMjo9jdPQab3gRlyaXsblKQ2HM+uLzz+LVV1/Fs6++gcX1LayvLWH80mlcGJ1nHmSZ5c8ywfkcXn71Nbz4wmuMRSdw4c1T+O1PfoRnXzmNDVL/taU5XLt4DlcYF29y++pV5hymp80QI8xZpfDaGlZX1rC8toHY+gZOv/wkfvXrX+C5N85iJZrCxsI48yGXMU4Kub40j9ef/w1eeP0MZlc2UeYzFAopjF44g4tXJrdHrdg6XmObZ0jLN9jemdHzeOZlad8z+Pkvf4unXzqNRXmVQJKFuTiTsRfx0ouv4MrMOmeXpnHu9Ouk1KcwvrTF3Mki6fx5XBufYXvZcTeo71PfVDbm0IZw930P4osP3o+Bvh4cPnoMQ4OD6OvswKFDB1Dl96Nr137c/9jX8fjXHkNbfRDdBJ5++fpIfxd2DXfSWZzoGNyH+7/0OL7x1a/ii/ccQntLG/bsO4yvPP44Do7swV4CYFtLByctDuMP/vj7+P43HsZARwsBpxHdvJ9V6RgY2Y2+nnaEnBYoemlV+y488MWv4Pt/8F18+QsPoqOhEcfufQBf+sY38KUvPYQj+3rpWH04cf/9ePThe9HR0owj9z+Chx59FPv3DCJEsAUXq9OLgX1H8LXvfI91fR29zbVobu1Ce3sn2jg7rAiMLPYpfqxwuQO8XyNcDjv1147u9jbYjSIii1fx+huXkGUoN8S8ZBBFzF16HRfGF5Gz1+He++7Bibv2YH12AlNzm7DV9uHQniF0MDRubGxELcE86LHDU9WAFuq8t6uNLNTL3M9lODwBBMlcgmSILT098JK1hsjAmlu7MTi8B1+67wACHoc5IHq9PrS1dSDosiEgQNbUyXu0ore3EfGtNWysrhBsLNBcVegc2sPrR7B71xD27h3GUH8rGhvqUVfbyDwtr+lvxNraMrJMF9TUN8LNdEtNYwca6+sR4v00i5XtbUZDVRDVZMt+gmZbgx9uXw2kfSZI1VTDwTRKQ12QKRkvPsqifZRCO2XKhSwp/BomZ1YQ3VzE1Qun8ZvfPIkXTp3CqVMXIS8vRhmDrzKPEYtlMH35El7mbM8vn3wGr774Kt48cwaTnDWSODqyskHWtEZwWMIWWYjN7UaBU82XT53EM08+id8+/TxeZkL3jTdOEuQiKBgWgKwksjSNy+dO4+Trr+Ak73vm0hSi6TIqCkhFNnD59dfw1FO/wPPPv4BXX3od58+dx2YuiY3lZYS3kogS/DYmzzEh+RSefP4VvHnxKiaYpDv9yot48eXn8Nrpy1hcy5gjukVZYKnkkY6vY3pmEmWyxvmZeXbUJrJkjvOM7c+cOY+F1TVS+gimzp7Fc8/8As8SoN84fYnGt7Gjuk9/LR5JsTA/52D+xel0wsZR184RzUajsFotcDpdaOrcjd0D/ehpqYeLeQcLQcPKcjtis1mhaRrMEdPlNss46YAWMgOb3c59N+ysz8765JjVZodb8oguJ6xvHbNyMFWw2mzmMV1T5r5usZlt8LCvXWyfVbcwPHSadbp4vd1uhW6xmuDodDogbMTOctJuO+uSesBFsX02aQvr8bhdLKfDwutM0TXzXiz2KX50hpIN2Hv3w3jo4Udw37FD6G9rJFi40DV4APcSXA/vHUJjtR+webH7wF24/8EHcHD/MFlFANVtAzh2/AQeuu9uHBgegNdfi87mNnR2d6KZ9dRVe1HV3IXO9hb09fdjcN/duP/uQ9hP5tlMx68h2PSN7GVdPjQ3t6KF19aFQujbewTHj59gnbvQ1dqIrq4+1PkcqG9oQWtbN7qbG9F/4ATuOnIAPWQymtIADmgHD92NkaFedHe2YPDgfdjf04imxibU1zeht70VPQfuw+Ejh3Bgz250trQg4LSghZMgMvlQ43Oyz2wI1HeivbGe1zWinqA61F2PYE0rmhtrYS3GcZ6TIcH23aivrobXyvviw5f3KfXeF1Y4VVlhWGVzBRDw+WAxykgwJItzCjSXq8DH5HFDUwOq6+tQS2VpLJ9hmJdMJhGJJ+nQRRP9a+tb0VBTT+T10YA1VMhmFOtKMhch4ZyESQnGs9FEChIqeX28XyAAm1aB25JHnCFanDF1NhZFOJPjyFCH9vZ21BG5KwS6LPMByVQcSd67DIUaKrTG74WNnVEk+pcZfqU5fZ5kuBdnUndrfRMbGxvYZNI4xrg/nc4inc3RrqrQymsba/xMJGchIVqFACVhapp1S+hXKBoIMJleV1sFC2NruXeC7DLF0K7AKd331uRnc1Sc2htqQC1Ht6Db/tk04vfhrhwE7E43apvaaHcdDHPqUVNTg1oCxb5D+zAw2IfGumoEOFnS0LMLu3cPYaC/m7meatgsFtjdQTS3tqOzoxX1NUECqwN+5uv8fj/DIA/cThv9xA+/z4Mgw+oqhtAdnIWsr6kiADrhJGAHeT+nwwaPx8e8kRdODhK+6jo0Nbcw7OO9vW74/QG47Ba43R6ID/k9LgTqWtBMkKoKeKHRNxQZbh3ZUE0owNyjG0Heq9bvNq9xcXAK+Lzb1zQ1sf01CHg9sFs0eP1V8Hu9Zv2apsPu8sPndrM9HrjI2qr8Lk42eeFhHW6K0x3C/n170VAdpB/jIy3aRyp1vZDSrHB6Q+glmre196CvbxB7SUn7ia5dXV3oHRjErqHdGBrchYHuNrR1kPZzlN5HqtjZQ9rd2c1r+rF7aBd27R4kxexDW3sb6kj5fFScnbNjzQwxdjOXMTI8iK6+dnT3DaCnq8N8KLvNgloicX1bJ9o7utHD+za01KGntw+DAwPo6+1BR2cndu85gF3Mk/T2daOL4cpA324MDfSyjgAcvIevrgN79u7ByGAvWupr2Ck+tHb1Mt/RjY62JoQCTs6CpFHV2ILe/kEMsN5mltM4Yoc4cgVDQbjtNuZdGtDZ04cBPvcAZ6e6uzuwa2g/hkiPe7paUFPtu665z8dKKQVhJlY6iK5/rK7H9mJA8oaxWBJ5MseC5P2YO9k+995/BdB3pFIuofgRrnnvmj7fR+1uL2rIYPr6muBxO8zGOj1etA7sJlAFaC8W89g/vT86/KEG7DpwFAeYUwz63B9ZBdpHLsmCFqcLvvoGDMhNiNJ7Dt+Nb//h9/H1h49j7+EhtBCg6uta0c6kWEd7E3ro/Hfd9yAe/+b38O2vkC7u3Yd+AkpnUwh1pK9Vjf107BHcfe8JPPLVr+Mrj9zLBO1uHL/vYXzzW99lvXdh36HDaG1ogJfApFkccNYM4O5jR/HQIw/i7gcfxAOHR9ieYSZ0W9DS3ITdR/fh+MPfxNe//g08/DDzLrtoHMEmdDL/0tRchWDAhWBjJ776vR/gG1/5Au47fhiHTzyIf/kXf4HvfPkRPHDibhy5+xiOH9yHu/cOopXg2dTaicHeAYhTh8j69hy6C1949BE8fM8h7N1/AO1N7WhubMTgoT04eO9jePwb38IX7j2K1moPtfb5++yAxcdfl5iYjePs2TGsb24gEoshwUmND6qnQvZcIoCZkxn5FGLxGBltxmShH3Tde577/KnyrRYppaDpOlmQDqUUZFFKgy4DAQc1pbaPyfFPIu/Wy/vXZbxDx+9f7lM+Q2ZmdzgRDAZgET18jNtpH6Ps7xbVdOhWO1xOO3TmFX63AI8oHbrFDrfLbjaOR37no7EDbXwAt8sJXdcA5iIspKlu1qvdVKcqODh74SDt1dXv3M48oFlssDvssFmt0DTdpMo6jQvQYbE64Pd5YSF9VWbpd/6x2u1wul3g5Afe67xd7s0yOh/lnVd+PvYMgkVicw3jl8/h5ddO4TJzg+eYDzxz7jIiOQNlo4CF6TGcO3MOo7NrKDE8jazO48rp1/Dqiy/h8tQaIswrbsXi2IrEkFyfw+uvv4qxmQXm41axOHnZnBRZWFnH6KUzeOpnP8Z//OunOYkyhbVwzASo6OosXn75JVyaWEA4kUE2E8PEtQvmdWMzi5BfkcjFNzjZ8CZOX7iKRc7mGp8P9X2mrcinoliZn8W5KwvI5Usf0hYDmXSBbPU2T8x8SKs+6umP7T5KKSj1tmhEQ3FqpXhs567cZiHsiGIZSbwqdUMZvL0opUHTdTq7DqUURYOm6dzXuK1ouClO1adQoI6Nd1uoHGCiPpfNMKdVYKXKFJ316ZpcD9YBc1FKcfu68JyuyX2kjCIo6hAgVErx3prJkrb38TuLxuukfk2B9eF3Fjmn66ybdSnFQr9T4rM9UEhuYmFmAmfOXcHG4iROn7uAK1evYnl+DpeuzWLy6nlcvnoZZy5cwrlTb3JGdQwXLo1henYJiWQCMeYGs5kE4rFNzM1OcdLhHNaiSWRLFZQZumUSW5ifuISLl65hZnYOm+Ew1jhBUsjEec06ZqancPniRWyRRU1MjGNi7AonJcbxOicR1lfnMDk5Yc62Toxewbmr01jnDCxn3fH50+Rt6kfmZGHkMDdxDWfYH2cvjmIlnEEmEcbk2FWcv3wNc6tbKFcqSISXeewK2e0ZXLnwBn79qyd4fpJ9EEF4eQpnz7yJqYU1gn8WGQLd+OhljM/MQXLCt+lpPvJttI9c8jMsmGFyO8qZuHB4E/Pz8wgz55FjUruYz2FrnZ0xehVT0zNYDUeQyRZQyKYg75bEYxGsrSxjdTOGXKFEmvsZPsTn6NYCEvKrD9FUCVVehShDs1LFgMcKLJH9CDjNLi5hdSuG8Ooi5qbHMb0cRUF3o66xARZVQYUzp2mC0PLyAibmVhCqqUXI60CZA8Um+0HOzc4vIJrIwuELIthUD69TIZ/agvz/fjOLG6hnuF7KbJEJTGF2YRXriTJCQTfkVxkXFxaQITMosL58LgfJb5XfPTDhn8ZSLOSxsTSD8YlpjE/NYnllheF0Aguzk5iZmcHEJM+NTSLMUHt6goPI1BSWlhaxOjuK0+cvUrcLWF1dwtjVK5ifZfmpGSwszGNlaQ6vvXkGi6sb1wf2z5c+/1GAUy6dRHhtGVMTV/H8cy9gbHYFsVQOqXgY186dwtNPPEslv4nxuTkCEUfn8BI2N1Ywfu2K+X/JvX5uAhE6SVlY1udL/59Ja4yKgscbZDK/H8OcQm7r7kUfJzEGezrgkpdWyY6Khga3L4SerzgjAAAQAElEQVS6uhrYGOZZnD5OEHSaExF+hujCYor5LAqcoTSsHvRyNqnOpRDbXMXozDJ0h5OzsAZDZ5c5cdDAGSK/xwGjlEe2UISye9HLyY+mkAsayigoO5p7h7FnZATVITecLNvRvxu7mj0opyOIRGPIkznjn+CS4ayyvCKzlgYc3gCqPTpyyTWcO3eV0YQGu66wOk4GRLZ7/uIEQd3gLHMzar1u+Grr4HFWECejunB1kf1Zj8jaIsavnMfY5CTOTayZfeRyOj5Vzd5M5f8owClN+h+LrCOejHFEWEM8lUchHUcmuorZZA51TITbUMH60iqmFzawvjyJSwStlwhkzz7zEl588xSWIknkSjejot+/azSrjQbphJs5ubKhw2GzmiF0mTDh8Pmwe/9dnISohlMrwcYp4OHDh1DvSGPq7It46ukXoOweOOwOsqVmtLa0ocldxM9++yReO38Vq+tRhhsZjsQWBIJB1NWGzK/NXH3tBUyuxGH1N6KnswP17hL+9id/h0uLGbiCzehtq4PdrkNjaOjh1LPdAmytTmM9kkAik0WRebLfv574aE9Upk4i4RRCje3o5ax0W301KukEkjmFpuZWDHa1ImQDwhvrKBhO1NY1o7+D/VJbg5qaBgR9TjitOjRHFSeP9qAmYEeZzLdokb4+hs7WJvjczo/WmNtYSruN97rpW0my3OXywE4FK8beRY7u8iq9bnPCVmRoF0vB5nDDbTWwNn4Wp68toWL3oYGg1VAbZOf44HXo4OU33YbfpwsdgTo0c2Z1cLAL/poO7B8aQHdXJ42/GXv39aK1axAH9x/CPUcPYnCgG8FQPfYePIC777kHR44cwhdO7EFHVz96ybj2joxg77ETOLJ32HwVY3B4BA898gUcu+d+HD+yH0O7hzHAY188sR8d3UPo6+7HnuE9GD54Fw4fOIh77zrE/d3obO/C4cF2uNm2vt5dGGGZmroWDO45iLuOHkZ/Zys+ylce8Hu4OAgcg/sHkV4ew9WLlzC3lUdjew+GeuqxxNBO/h+4tLsGovvWOjvWlifwxoUrSOo+6OkNxBIczDUn6n0F8//Ri2R1yKxza30IVUE/HDYbdE3D5235/LXoPTQUqK5HYwtDitZ2HDx0AB1NNfB63PAEajHQ14duSh9HlIGeLnS1NaCxtReddIJ9Bw/h3gfuxz0HhlEbcBOc1HvU/k/vkNXphi8YQm1NCA5PCA0cYatCIbi8fjQ0VMHDcK6puQ291Gdrcz1sHATqm1rRMzCIwf4+9HTUEbBqEAqEUF9Xi/rWbgz29aKpsRGNzS3oGxxEH8t1tDShhmFFXUMTdu/qYdlG1FZV8b68pqUDuwZ2ob+rjcdr4PMF0MKBxOrwoqq6Fo31jQhU1aOjsxtdHe2oDQWY6/qn11fyxHaGyG19Q+hspl4a6tHQ1oH+vm7sGhpELfuumtLVP4DWjk4MDPajsbEBdvaxs6oRQxyAGhuaUVvfgsFdffC4PWhr7+Bg1IO25mb0t9XCabfKbT53on3uWvQeDQpU16GprRtdXQN44KFHsLunFVU+N8GpBsMHjuHe++7F3j172FnDOHrffXjw/vsx0N2NwaHdOHb/g7j38G4EvW4GLe9R+T/BQ+9+ZIFsU/hHJhdFLFY7HC433G4nZy8VlGYhSNnhlNyEUsCOQPG8BheN3mGzwmKxwGKzw+NyQGYswUXTdYiDWUldNZniBMxr3G739qwo93eqkzV3oek6bHYHPB4P7FYLrl+Gf4qLbrHBE2zCoaN30f4fwLHDB9DVWo2G9l4cOHwUD9x7DIf29MHldKFjYC/L3YOD+/ahjoPC0RMnMLx7AB1t7ejbcwT30h+O7B1EB3OE1TUEr85GuBw2fB4X7fPYqPduk4Km6TR+HUrhhkWZTqCZBxUUy2gK4AeyKG5ZaOhKdu7IHQ38Y9aA2LamQex75zF02rbIzr6sZd9qtdLyZU+Z5XkZZDGPq38c3nDT4GR+x0x+gya6gdTW+luS5rZIShLYnLnZWl/CBqej128Uzhasry9iQ85tLGOdM2siG+FVhMNr5mxCfGkamZUpZNZmuJ5FbnkO2aVZpHk8uTCN+Pwk4gtTSMj23CRijL1F4twWic6OYXNqlHIVGxNXsDU7joiUZT2JlXnIrzQmVheQWOP2+hwS6wtIsk1Jtim1sYTU5grSbE96aw1peabIBtLRTaRiImGutyUd4zq+hRQlTUlxP0+9lEtFsYU78iEaMDiDKvIhxd7ntMHjO8LNGz6s9vfv1RGCilIK/Lz1pErJvnprXzaUUixDwXUx9wGluH9d8I9guWlw4jwxMnTUzZlrWBk7h5XR81i7dg6rIqPnsMZjaxMXsDp5EcvTF7E0fQnLU2/LyvQVLM9QuF6avowFyuz4BcjPlcyeeQXzL/0ay8/8GGsv/gyrL/4ci8/9A+af/Almf/tjzDzxd5j+7d9j8jd/j7Ff/x3lRxj71d9yTfnV9vaVn/8NLv7D/4FzP/7/4fxP/zdce5LlX/gVpl95ArOvPYnZ15/G3MlnMHeK61NPYf7NZzB/+nksnH0Bi+dexurF17B65SSf5zTWJs5iffIC1qYuY336KtbY5rUZrmevYXVuDGumjHO9LUmCWIlJ+9vV/2VOsWeKBpKFG6Vi7qd4LFUA3ik3ltvelnJvX7997dv722Vk/53l5PiNdRu8z9si5d9LpI4U25suGYjmypjfSuPywiYuzK7h6kIYo8tRTKzFMbmexNRGCjPhNCVjbo+vxrlOYnpz+9j0ZoblUuY156ZW8DKn0p984wKmljioZHO3qwvecR8B2x2pVCoocaaxXC5DtkVkuyjfMbwuN57fOSflbpSd+t69lvIiN5Z9v20pJ/d6v/PvPl5iu+VVERH5LqWIbEvbpa4dkeukXtmXbWnjOxRykzs3DU4GDOTklwOW5hCeHcPW3Di2yGYi8xPYorNGZkcRmx9HYnkaybU5pDcXkQ0vIbe1TFlFdmvFFNnPyzGeT7FcYnkGsblRbI2exerJ57H66lNYIaAsvfoEFl59EosvP0V5GvOvPI1Zygz3p19+GjOvPr29z2NTLz2FqZeexPhzv8Xos7/CGEFp7o1nsHTmBSydewlL51/B8gWCz6WTWLv8JlZFrryJlSunKG8SZM+SbV3EJkFoa+4aGdc4IktTiJK1RZdmEF2Z5TS3yBzkax0RskJ5d2RrbYGsbwHZVByV28icONOMDIkaJ2WwLcZ7rOWYgWTeMM8l8zDXUn5ne3u9fT7BcvHrItvbsn3NdrmdbSm/I9vHpE4RudcOOJmAZAKlcQNoGojz2CorHF2J4dTEkinnZ9YIVlu4thLH2FqCksI4QWqCMkpwGl1NYJzANb6RxgRBSspcnA/j1PgSnj8/gV+9eh7j8ytIfUbgJA4qjpxMJhGPx5FIJJDJZJDL5UyRHyOUH1uU86lUCrIt61gshkgkgmg0ihvPybVSZkdkX2Snbjku98vl8xCR7XfLTnm5h2zfeH6nXbLeOS7tkbZsbm6abZFn2BFp2862tEHKhcNhrK6uYmtrC/J8N4lH77jspsFJajFKHA3yBZRzBRjFEozytqCYh5HPQuVzsHJ0cLOwn8nSIGcdqlweVDHJWcUEasjlQjUTp3VuOxoojU47ah0WzgJ54QoGkYeO1EaU4LaO5OYGEgyZ0uzATCKJDDvelHQKuWwG8haxKFcUn86kkZVfpsxkkUtnuZ1FMZ2kxFBMRZFPR1HMxFHKptn2PMrZEsosW0glkRdhWFbMZVAq5CDhWYUjCDe2n69ShsHREBXDXFeMCgwR7ldEJMoAF9Jn/r0tH7mlAFShDOQp8jWfHZEXF3e2ZS37ebYzR5G1yM729pp1kIlJOSkvItsisi3y7m2p40YpsO5tAaRd1BCgpJUG9w2zjfLOmYim60yWOwCLFUtbSfN/YJle2cRSOIH1eAZhAtdmIostUr8YWZbIJo9tJHM8lkckXcRmIofVSBLLWwmscL1Am4mnMijSJvEZLMIgYrTT5eVlLC4uMlURNgFHjgnwiIhDy3pH1tbWMDc3Z77xLdetrKxAjsl/zSU/5yPy7n15O3xxaQmbBIYoQTDKe+6I3GtHBEgEPKR+aY/cW47tnN9pgwCNiICPgNLs7CympqYg5eQaqWNHpD3SxoWFBUi5yclJXLhwAWNjY+bz3gq1azddCYN6g+BTTsZQoah8GqqQBYrXpZABsikYdPZKIo4KQcT8KkIph2I5j5JRMKWAAvcLKJcLIMLBalNw1lbBt2sQ9cfvQXBwN2zBOuRLOqKRDFa2YlgJR7ARSSCWJPDkSijQY0Ty9MwdyfF4lqCTTJWwylF2fm6TbCeGPK8pc0StsH0VtrlCEAJHtApHtlIqjTKBrkxQKhZzKOayKPFcKZdHiaNSpVCEKTT6bcCiwzGmMkQEsG5UJvVz4+6nvS1YKKIpQDr1RlHvurnsi7zr8AfuSn3vvkb2ReSczg2LZsCuG3BaDfOdM5/dgN8O+DkZ5KN47YDLCkg5ao6gDvASVHsd6GuuQm9rPQeZDNnDFpK0mXKB9I7ArwmwceArydvoXCtUTGaa5SCUYrms2BYHQ44enBa3oTpUBZf5JXIdn8UiIY4wEAEpDwdip9Np5nvkuIi0yWazweFwQBLUUlbYj4UznaFQCCJyjZzTmMk2aEsV2pfUJ9cLqxEAS5CRlVhZgZ2eoN0mybqSyQQSZGMJDt5JipSVuqWsiNxT6tsJz4okD1KnHBOR+4jIvVg1pE1erxc+nw+y3nkeqcdFciHHAoEA6urqzPNy7eeCOZVpEIV4BEUymmJiCyWyEpEiw5oSmUqFCiN1IUgRsOj8pDjb2+bxLJkVjY+OXyYAlMlwjEwOOh1fMzRodk4h17fBNzyC6iPH0HjkbjTuPYhgZzf0UDXymg1JGUk5okZiGaxvxEkrI5QwNtdjRG9KNIlIPIdovMQRLIHpSY5OE8vYWFpHKhIlS0oQjFJkT2kU2KElgpFGZ7Cys2n9qJSLqDB3JCLgZAodpsyQrUJAEvYkfgOGuKbQiGQtjicde0vlAyt71x0Fpd4StkjxYlMMGGywYW4D11eQZacGWZM4ETgUhdfKAYp5DAbkd7ItWgU2it1SIRBV4CLweAhI8t08N8HHZVFwUhxELKsGWNgWjSJruw6QHEMnKpV541JFQRFO/QSTXZzWbq2vRoEDxur6GsTBCqa+yyiTsZYJTEUClEiFORxpoDhWnvYjDl5kXwmrdZi/NmGDpmv4LBallAk6AkDadXDZaYfsy2yarAUgBECE8e84uji9nBcRYBARkBKRc0opFAkoUl9VdRXcBCDL6dPQf/xj4H/474GXXgKNH0pm61h25z4CGCLCviT0EsCS+4vI/WVf2iJr2RegkjbI9XI/AR2llNwWSikTtKRN8ox2ux3SturqanMtfVFm/0gd5gU3+efme4+OWKJRFGJRFKIRyhby0TBlC4VYGB/c+gAAEABJREFUBCWOaJVcChWyEIMsRFiWMBSD1xhkLiAoQbbJvioMo8rMX1XiMVTiUXDYhMZQUVM26MFaOFs6EOofRNOePWjfO4LW4WE0DgyguqMd3toaaG4nipoC0xeAboHNYYPD7YDb64E34IPPH4Cdo5T8qHuE1H99KYyluTWsLa4hshFGmvdMc8QxCEYaHVDjs9ECABq7tL9EEBbgKsuzmCEe3YojGdGLnzIHbI7k7AzpkDJDXXEQ4yY75OYvI/Cw7YQT/v3dbTEUeax3CG/GCEx8XHDWlJ12E5pAlZLlAFYNJiMSUHFYDAIP4LQCLgvgtABOHZCvmwjw2HiRlWKh6EpBRONagwIoctyhKzh08BzIgQyUygbBSkNtwIs9fR1oqA4SoLJYXl2BhBziMOJEZerYYIPL7AMBJdnWNMVqFXRdh8POPne7TQcRp9aUhs9iUYrao6KlvdJuEXFYWYvkaPcCBMJqZF/abqeDi7MLGEiblVKQbTknaxHpQ3lu2Q5WVaGGbMXOQb985gwKP/kJir/8JbJPPYXK3CwsBCcRqVOuEZG6BJikLeCi1HY7uQkBH2nvjihFvfKEtE+uEYkxbBSAkzICWHJO1nIti0LYnry7JoAlbZVjn0Ruuvfk5iWCTD4WJyDFkCWlzGyFmeTe5P4WCoyBi6TdZYZ6FYZxlVIeZQmN2DEG1yIVAaZ8BuVMkmAWQUUYWHgNZU7bI0GQEjaTzhMAKrA4bPAx3Kvv7kTXyB70Hz5A2YfO4V7UdzWiqrkWNQwLWmncHYMd6BrsQu+uLvRzPTDYjt6BVjS21sLtc6PARO/KUhTzcxtYJosKE6BibH+Fxq8IOgZHawHQCkfwEvNSImW2FRy5FZmVouGp6yP5tqMUeaqEMllfuVCCsCrRzyfpmJu9dgdciFDvAJ0KD5TZdjEkk4Ww/bItxwXKwPNijxJCWcmubLpBhmMQfAwzRBNWtC2K+xqBSSNgabBpmglgOi9WBB9QqB7e20CF9yvxPkWCSZ6jveSBUtk8jEoJbosiqBkQAyTeEKDAJij0d7Rg72A36qr8WCd7WmLeZiuyZSaNS6yDpVBifeLgObEj3sxmt5kva0o4VFtTAzcBShwRn9EifS9tzLN9Ow4sa3HsOP1ifX3dzCdJmCVlBZjE4aWMiFwr+7IWkW0RAWnZd/H5GurrGUb5oJElpgkaW1evYmtxCeGLF5FhHkr0KuAkIC3XKqUQCARMRicsR0SAS0TuLyLHBFhEd3Jc1CcAKvknyS1Ju3faIM8mzyOy0+YKfUfq8Hq9JrDK9Z9E5Blu7np6QZHsJ0XFxJmQS21FkGSmPsVwKR1PIk1gyabTKBCMyqTihoRCBKoSwahIkbUwkUo2iwqT0SIlJrEL8QSKiRjKyShzWWEohovMhKPMYwWyqyIB0eBIa7Pa4CMzqq8JobmpFj0D7Rg6OIRdRw+g/cAedIzsQueuXnQTrHoIVn1D3RgYGaDsQs+uAYRqasQdGfIlsby+wXBwFXm222B4WZHRiPmyMp9BtkGn0BmGaBaqiyM+3Q4VOkiZIFYpFWA+G/cNgpMhawn5qJ+bU+zNX6V46Y3CXfMjDlCi4RTZ1jxzggUy2RKlXM4RKArQUYRDL8NjrcBvBcw8kR3wM1zzcV8Ykl1XJoPSzRqJI9fXtHnowl64r3FH7m8QlASQEtTlZjSBpc0tTC+v4cUL13Dy6iSWNyMEPgUP84vCxCRULBlAQf5wPdzXibsPDKHK78bE5BSWV1YRZ34lRfvI0p5S7B9JAG/Q7iKRGKxMpvvoEEE6nzhgMBiE1cbGsz1s1m3/CCCIgwpY7uRoBDDF4cXZp6enGXmF35rBk2NJhmcCXDH6k7BFEdkWERATMC7SDn0+HxobGuAhQCmium3XECr3nsDqwCCmyR6Xq6sR5zkpW6ItCohkqC+DIF5Dmx8aGjJBSikFpRSkrdIuAZUdkX1hQTbqUK4T0BHmJG1USpkMaQfMZC1gJkqWclJe44CllJJDn0jobTd3vUHXFoUlaHzxSBzJeAqpRBqpZIbAlEU2nUOOOaQCgadE5ZQYupWEIVGK6QRzPHGUBQAkdGJdsFth8bmhXE4oXYNi4hzMYRmpCMoEKgGmAkPFomwzp5Ujs0pH15FYn0eRoOW2OxAK1cDtD8DjC5nfHfNVheAl2wrV16GmpRF1bc2o58jc1N2G1p4WtNMJOvp70d4/gJaubhhKQyIaQyK8hSyNpUDmp+jUNna6VbcAqoISDaTEEbHCtZwjZYJBRrUtFW5X6Ln0MBoDbtOieB8Fdf3v9potwI7IERIVk+l4bDr8dgsCTguClCrGVwGKz6aZbIabIGaAWMQaeaXaFqUUlNoWTfFWfL4SmWaag0U4lkCOs7abZNGTC0s4e20CZ65O4PTVcUwuLiPGiQZpSwPZkJUAH0umsRFLQrEOl4XGbgHvZ4BjjglQSunobG7EoyeOorkuREfeYM5wkTmoBNLMV7qdNnQ0VaO7uRo2gupVsoYVAliGtlZgO8RBdE2DZjaUbb3NH7n/jqPuOK4wDAEZWQsICCi4mFAWABMw9fv9ZEJek/UJMIjTW61WCEDIvoBuc3MzZC2gEycD2+AM9hpn9ZZIAqaCAVxra0Vs/37kGO5labtlglOMYCdAJfXs1Clt0jQNO+t3q0cpBaUU5DmUUhBA7O3tRVtbm8lQpby0X+oUkXbKvtQvbZW1Utt1SNmbFe1mLwQUiqUKZwZynMqMIczZswSndzPZImdcSmRMXNNY8gSmApVXSCVQYJK8mJH1tpQZNhlkVYwioOk6DJ3NseiQpUIAENARFpUn+GTYGQmCYIxTzFvhFMz/5olTzykaurI6YQtUwRoMQXO5YbNz3+6G3eWFw+eHi8c9TKJ7q6rhr6lGsKEaDS0NaGxrQnNnF9oGdqFtzwiq2tthdXmQY+iRIYtSbIim8y9BqcJ8lACSQQbIuAICSiBDEoBSDF0UHbXCdYVrg4DGS2/bRxyf3SGf64BkgLZBMDKuh2WAl4jjs+twWy2wEyB0Fiiz/Wmy3wzze0XmypQBgoTitRQosy4OzijzT4ZOL2VNMIrGMb+6jsmFZYzPL2FqcYUzqFuIUGdZ9luZz58jeOsEB9FHmnYgTpnhOk1bWNrYxJXpOZZPcLauzBBRkbnx5kYJReq5wGvtDNV62ptx4uheBL1ORMjKl+mIOTJtjWGhYrks7WmVeamx8XFcuXYV8wvzyPC8OKVG59MU7em29cI7b6SUMg/kqQ8BJVnbmVcS9tIi/6NPYyMElHaASqf9i4ijyzEPZ/nkvCSZBcCcnPGzWCyQeoRVyWzd5MQE5FcKZjY2kCFw+B54AAEyKavXR//L046zkCn/JAdaIRKyln6QbRHZlpCsTJvdkR1QlcbL/eS+IjIbV8U8lzyDnDP1Kzq+QaT9InJOynxSuene02h4diK/3UNFGDpSBKVEKsfRLYsk2VOGFDydSCHNUVWAJUtanjMBKmW+XyRsqsxREHQMxTyNwZCoyDAJDAkMOk0pT3Dj+SINMMuRN56uYL3gxGopiLVyABuVKsSt9VBVbXC2dMPW0AojWI0SwanETgSpvi4g5fQQpDywOdywybbHC6ffh0BNiKFdCFX1NaimsdR096ChbwBVre08H4KwKBcptN3jBuMGlKQD2VaNTE+JcxCIwDW4VnRGcG2yJx4z+AykT5+0bz7W9QZZiAHDTDBz04QWqw6CEUxgcls1sgxl1lki2MjAIpKh3nPFMkGhwmul1Yq1iDDM4vFYKoMtDgASiq2Gowgz7N4kQxJZ3YpinQNGkgw5TCZUIMBZrTa4nU6KAw67nfdTJqtK0h6SBKay6ImSEqAiMEp/23VFEAXBtMx7l1AgExWwtBOgDjM8HxnshtdlxfraGsQpF5lTWVhawdLaBjaZTohwQkberxkdG8cWc4dFPhNvDKW2n1e2b6copSBOLkCSYmqgwAFYnNbL0LO2thYNDMvE2QWAlFIokeFI/0kZG0MpF/1K2Irf7zeZihwrErCFBa2urprvQo0TkOWZF+bmkOfD1Q3txtCDD6K9uwsB3kdjvXKNAJKIhGWSN4qRSQkwSdsyJA4CULL/XsJqIWAp9QhQicgxeTYRabNSytSzUkpO3VLRbrY2TddRQ+rds3c3mpiktlGh8l+Ob9FY15lT2GLuKRKOIMp8Q4ySoGGnGALmkimUaaQVKqbIMLCczKJMECswnMrLbF0hjwqNvETHKImjM7zLEJjWSlWY8e3FQtPdWGk4io3G40h1PQzvkS8hsPsg7M0dgL8aRbcXSXpnQdegbBZYaeB2qxUWiw3yHxdY7C7YCFROnw8uDx3IY4fNw2MuDxPujWjoHUTr4G6EGpsQamqEl4lHuz8EZbFD8kmKeRutUoTBUb5SLrCtBR4vgNOSphg8B4iTkQngZrV7c9cxoAS9m21jC3h7CZMYNXEqn/VRJ1nqNUrQT+RKIOmFk/oJcaYz6HbAbbOarImXsfD2J8mQbWplE+OL6xhdWMXUyho2yJpYFaqDAdSEgqirqUJbUwMUw14HQUmnruWXLjXur2zFsZXKUhvKBD75f87aGuox0teDI8MDqGIdStfZZAM2TcHHkNMu/UY7LxHwBWRcnGU9cWQvDo/0U9dZvHn6DJ5/5RTOj04jQqZu52DkdDmwubnJ/NQE5ufnUSxJ/+AzW8RxhSEKwxGnF5ARsROsdxxaGiflyhz05JgAk4PP6iWwSFlhK3JewE1efJRXAARcJsiWLl26hItMfAtQuZhf6mda4vChgxhi6NXS1IRqMhwPmZfUKeAi4CcMSl6UlHBQ0zQTdJRSJjBKGwWopM1yP2F6Uk625ZzoVvblvOwXCZRS507bwUUpZYIUN2l/N1qRHLk50W7uMpgN0G06/LV+9Ozuxu69Q+gd7EU9wyWHz8Vh0IoCTTLO2HeFNH5mfgFT0zOYnpzGPCn9KnMTGzT2zdVFbCxNY31hArGVWeQ21lDY2kAxHUNFlZGDjvmCE+cyQbyWqsWpqB0vbRl4fr2AN9cyWI+msUWHCTNPtLG+gQhHlhRj8SJzXAZHaNDoy3xIze2Fu6EFwY4+BNp74Kiph+5yUqFlaAQZC12ISRDY/R6EWptQ39MOC4FLd1jg9LrgrwrCGfSiwmcuEjTLZFBGuUiHKTDC45MStMB6TJH7igfjNi+0CX7o7EDZUOZXWlJFoECmRNshO7Gg2mlH0GWHheFzugQkeT5LBZXxtnGZrVaAy2lDfZUfHuqpizm75vo62JwuWB1Os36w0ixZ78x6BAmyynXmHZNkQx6CfUN1EHv7u3F4qA+HhnpxbLif2z0Y6GhGU20IAa8bLg4cBjQyJWmjtFlnHsQKq26D7boYfI6aoB/HD+7B1x6+FwH2Ty6XxTLZ09joGK5cvoqZqWlEwpuIcLZ4dW2VZDwPpSmKZj7K7f4jrEScWMBBWJLb7eZz6W81o0LgFceWA6nkmZAAABAASURBVMKKhCVJCOclMAmYyPXCcMJM+O+AkuTVzpw5A1kLeDQyLDxw4AD2H9iPnt4e5ltD0G02VDTeh30rgCdvdcs9pP4qApbUL9sCXLItICgSCATMEFPaIPtyTtosACnXSxuEpQkwLi4uYmfWTtohoCcgKWsBMGFiAl5y3SeVm+49efhiIQ8Rm9UCf8iHupZ6tDDZ3DbQhfbBfnTu3oV2SsvgAOq6uhAUFuL2oMiwLUoWtSij8dgUZqcXsBXLAO4qaIFaVCiWujY07T6Cln13I9jVi6wCxibGcfbyKEZHl3jNMmdxlhFngt3udsFDJiS5iISMnMxD2Ip5uO1WyMji8PrhrKmFhaKq62FraIevuYvhWzWhT4PB8FFx5qpYSNOxi7AJkwiFUGC+IEeDL25twmCuTEeFRqbR6NkYAlCFI7TkoSoEqgpHE4P7ptD4WBFu52KAbVKKt90RmACSKQEiwpSsMmLqGooEq3SxgpzMjvEaHgZXAKswANZBISjYrVbU+NwIUYoEkXiujGgmj7V4xgQ8D/XeWB1EW101Ohpq0crJhxZKM0PmaobOjVUB1AS88DqdsNvssFptgGZB0dCQLSsIOG5/ARhIl3mswr5gj+iaDk3XUVY8VjQQy1QAiwvNLa0Yol3pdL61tXUypSlMc8DbYihXIgMpkxmmyMyzDBnFPjXzofhAt/kjwCMAVGK4Jg4rzisOLUxKnFeas8OSBCwkjFNKocDwT0IwARUpP8eQ7dq1ayZLEmAQwJOwsL+/HzLrJv+Rrey7GbVoFgt1ZIWi3hT1JvcW5iM5qxamLaRs/8AAQgQpXcqyEZqmYUd0XmfhcSv7XBietE9EtlnU/AjoSNvk6ypSTtq9U8ZGYJS65Nnl3qJ/EfPCm/yj3eR1MGjgBdL+HBPVpWwamjLMMClUG0Jda6M5K9bY04WWgT607Rqk7EIb6af8PGxNcwt8TE473F7oDh+BoxW1uw6h6fCDqDl4AqH99yAwfAyB7n0ItRPoWqvR7cmhfusqrOOnYR07B//mDBptGdQ18H5NzahnQrAqVAUb8w1OMhqPTYebI7/DZoGDa7vTCo3bFZsVJSbLrYEa2Nw+KKWhxMR8OZdiLiyGYjbBZyvCThC1WBwwckUUaPwZ+X1m5lrAsEgjuIIAJGFehcBUJojJDJ68MiFSoaN80o7Bx1zeAhVeZ7AvoAgwlEJFEQiAHP2bXQY5rmuKzEQzE+N2iwbwYKFsEKwq28CE7UVTCg7qK0Am5KDRyrbP5STYOCDrkNeNuqAPLTVBNFUHUM/tKh7zuFywsLxOMaAhXwbSBBn58m+aTG1HMjyeI0gxXYl0oYxEtoB4OosthvmrkRgWN6NYCscwux7FIidB5LpGhtrSLhm1t5hvSqVTUIrtdDhhtVlRZr4KBu+qwOP4TBaNTi/OKzYguZ4lsjwJjSQskmMOhwNusilhJgIKpVIJck7Aa415NQlNhamMjo5CAEoAToBAZssEmERk5s7n88FKQJEHNaAgwCTAU6ZtyjtgAtiBYJCAFEJVKIg6ApPTZmOAYKBCHRlKASLYXpRS3FWQ9ku75BkEnOTewqikvXJOKQU5LvvyHMLEpIwck2vkWtyCRbv5OgyU8znITFohmWDKJcuZlwoNRIfT7YCDBu0kBXdTKX5ObVYTves7OtDCuLhzYBDdu3ahb3gYu+6+F/u+9A0cePwH6Hn4m2i650toOv5F1O69G/DVMZmaRZ2K4Yh9E48Yszi8dhb7ts7jXm8YDw9VYe/uftQ1t6O6qRV1vEcT2VnQ74XDRTBSJXCKEHohBaS2oKUj9NKkOUIV6YwlKrlMdywVcyikYiil48jHI+avLWiaBZ5AFevxoUyGkY7EkGQCNs8Ev3w3z2AYVyFbqhCcBJiKDDXkaxfFfJahHj3QTIrfvHZv5krDuH4V1+a2rHlIwEHYU05Alft+mwXV1I+fIauuKTOsSpJJpSgmgMl1FNo4ygQ3t92GpqAH3fUh9DfXYldrHRrJlH1O9jMByG61wKLprBlgFZD/vy7NjVTBQJKgJJKgShIlxX12BbczPJ/Ol5Ai2McISOFoEssEo9nVTYzNr+DK1CIuT85hgux6dnkdM0urWOQ5pXRUyhUzV0L4hTi61+uDmzkWO53eRucTZ7GI00KZbbrdf+x2u/kukE42EmMCWoBHmJQcl7aJiBOXOYgJuxEAk7BIkv3CSoQtXb58GQJMwqYkNNyzZw8GBwfRQhsXUJK6pU4BIAEjpenQdB0WPr8wHLmnzWo122EhWBq0VU7fwSCYV2irBqMeGVwNRgCmfugL7HKAa3CpsPM1Xif6FeAJBAKQsE+YWmdnJ+ScUgryHPJcondZS3lZK6VYlWJNN//Rbv5SmgbDmApDojKZU4nsAXRInQqy0rHNisXSK3IHBcVjip2mOWywOKywu5ycGWtE5/HDaD1+BB4+cMnmRNGwAtBh0S3QdYW16WlsXTsP29RFdK9Oomd1FA/1ufD4Y7vx0P3DqCLdL3PUTecLsNBZmjvaoOgsmXQCycga0huLyCzPIDMziuLSFCyJTdhVHpn4JhKxCLLsqArbneOMYIXT0Ll4FLH1VURXlgliRWg0eltVCBpDmEwhh4T8nAUlS0AuMK8lz11mRxdzOfZ9FkUCtjAnaofPcXs+YlQ78u47Kh4woK4DkMG1QTgGA1SYIBIlpcow5isTrM0TBmACG69768NjLosFHjITu66bBcrs2222ZTBsNJAkgCcIOPFCBfECtkGIY0OOoVoJGgylocx25HmvWDqH5c0YgWcNFyfmcPraJE5eHsdpypXJeQLROtY5mZJIJJHkLG+S7DxGncfIXFO8VillOoU4hjiFrIWRyLq6uhr1zI1Zrfa3mn+7N3TqSJxbQjT5xYCa2lp0cGAW5iPtKzHck3MSIgmjkhBOfmHgypUrOHfuHCThHSOoyWsH8n6RhGQCDJKLkjyUXCPXy74AHB2FEYgDuouMlQCdpS9IaFtF1mShrkCgAYGwIrbJiYPKwgLKU5OUCVSYnzUYThoEIioVkDX7SWxA47boVO4hLEmAqb293QRIOSfPeKNupQ9Ebjz2Sba1m71YGl9ijJ9jIjTHJGiJChEWoah4RTSWtaB1mQ5dJjMBmYZGyq3zvEa2oXG2y8J8hJWOrztdUAQ6K2fm9EoBFaMMsn1odiesNhcSkTRk2jrjd2H4O1/B0R9+E+37h9n0CoqJdeSWx5CeHUV4ehRTk5cxcfUypi5dxvLUFKJMsEcZls0vL2JycQYzq7PYiK4gvEXwkYdw+VB2MA9mcSJGihHP5ukQcUSW5hCdmUKS+asicxgWux125k4qbH8umTRfkchyij3PcyUeo/+CfUrHNigVCm7rYt7/ve5oKIIJINhDHEKKIJKnsWos67HqqHWKCJOywGvTCSOApnjy+odPQyAjqFFXWVaSIrikCEIJsqKEyYrIhAhG28xMQ76iMR+lkCsToDgrGOaM7BIZ0eTSOi5PzOP82AwuTczi2swiZsiK1jYiiMXTyFDvOdpQWl45ICBFOXu7sRnG4tIyFpdXINsJ5pPKbLvMCko44aAjKiq9wmMSdnQSALqZ21R8ZoMDjsE2X3+M27oSZ5bcUpn3b2xtRUd3N2rq6oghuvn7TgIwAkiSXJZc0ptvvgn5uREJ6eRZhFkdPHgQR44cgYCBMCGZqRMWJQ8i9pbjYBihnjY2NrBBO4+cPY3Mqy8j8dSTyDz9JIxXXoLj/DkUXnsF+VMnUb5yGYqgpGJRKII9CPbG+hoqk5Mos1z54nmUp6cgvyBiiAFYdCgOSJqum+9WSRvk3hoB63bpVZMb3owojWZhscGw2JGjsUpn5EgZi2Qs8ksERi6JSpbCXE6ZzKqSzwDFHAzOaFU421Vhx2k2O3SbA0q3okSDEpKllLhZhQBVJNhn4XJqcAQ9cHe2ofaeI+j92sPMTw2QzjuB2BZKS9eA+cuoLEwiv76OJAFjnSPuEhPuG9kyUg4vst4QEh4/kswjZR0OFMjIrIEgPK0d8Hb2w9XRz/oHoNW3IGN3I0JHiTKfEVldR4IzjRnWVyqW2U4LDHZOiWFFnoCcTqeZK0hBpmHzHJXKBKmyjFBkFberA9+z79R7HqVOFYgXJtMpUf8W9r7TouDgho060bkvDiUJc5nhyxGMsqVtZpS5vs6SDWU5cuQqirkkBckbpciWYpkitlJ5bDBZLr+ttBKOY4nAM7eyienFNcwsrmJhZR1LKxtYYXi8sbmFMAeNzS2uOSsloY3kXIQxJMlKRbcZAr9Ilv2RLxQhwCSsRFiEiDixjOiyLSHP8O5hyCyWOK/0hUGAem9NfPpHJcQM0lbqFxegxseQXF7GMvNJAkYy4yb5JBF5X2mBoCHP5aBtBgIBDDBx3dfXB9lOciAUEDPYX/K8fp73UVx+P1wc0O0EFMv5swAHZKysIElJ8xpGzsjx/hupFMK00xgjmzglRRvNUHKUPAeDIsuWqP8K82KVuRmUOSBXZmdgkGFpDAUlb2jaBLcFOEVz0hZZf9pCc7y5Wyilwenzw1vXBHuwGhpBRgzCfBs8GUOR4VEpETWRGDQ2IxmHwZk1YVIlMqgSE9cljpKKTg9oqOgWlBn6CTRppTwqySjSq3PMAa0z72NF3UAPQ8AjBKYu6IqlwmvQlyeBhbOozF0ANpbhMCwINXTB3tQBRam0dsNo64XR0Qtb1wCc7T2w1zZAc7nhamyCq6UTDpZxsIyL5z09gwDPx6FjLZomu4pzejqGJIEuy7xImaCjGDJqFGIpiuzgDEEpTfBNZzKQr+sIaIkeblcHvt171AmM7X+yuXNCvb0haiPxMQFKQKbE5yHOQsCIpJFgAzIfA8KQhAkJ8JhCQEpTzGNkSxlKiigXYwI7mspik+xoPZLECkO1pfUtzBOQ5pgnml9ew/zSGhaYL1omMG0SkCIEIwnREhy9E/EEYtEYItEI11HIMQGlHIFfAEZ0qJQi49CgaxpDfZ2RhxXCkiTvIsDkYigj4NTW2oZmTrS4OQCVxb6uDxL4DBbFtrqYBggokL2cx+aLL2L24kWMk6VcY5JbAGqes8qrq6sQ8AkQbCSPI8Da1NSE3bt3m/kdAeu5uTnzHS4JqUxg8tPn+MwehmL+tVUEKX6SAhdZvb2uHhmGcmVODlkGdyFeW4cluxOxUBXy9Q1I0V/XyABWqZst3YI0UxY5jxdZ5qbEfrMrqyhOTKA4dg15hn2FpUWUhWnRzsXWy2So8mw7KlWKD3h9R/pKRHZ31rL9SUS72YsVmZOvpg6tu0fQfeAIGrr74QjWokjHTsWSyG/FUIrEYTCRrJGFaERng4BVkTwN81RFGmd0egI5zoIpIjjND+DDKoaBWmSDFHMcmydPYvLV1xFhB9kY7gXdNiiyMVtkHvaVS7AunoQjfB6plbOc9t+Cv6kFfce/gN4Hv4RdX/oa2u69H57B3bC3dqC2sw/Vta2KIt/IAAAQAElEQVRw2H0oQ0OGeo1zZE1wRErrFuQ42+OgYbjb2lH2hTC/leCUedJ8hyoWjSNDBywTUDWWtTrssDO/JWsBqQI7L8eZywzzVhmOVCWO8rc9rgMITPzzro/iUT4qtkXxyTWUKgoCTmkOr8KIUgQbSVrLO0/JokKaiesc2VGe5QoifEhhUUkmsOVVgs1kxpxJm1neZKi8ZjKjeYLR0uoGVtfDDME2EWZIts2GIohFogiTgcob3usMJeR9tE2OzAJSGYK6AJE00GK1YkeESWh0chGl2O7r23Jc8iByXK4RRxDWLgAXj8cg4Yd5js9tUPAZLiWCQIzAsRHegrCjBQKSPHeZx4UlVXH2rKenBw8//DCEKbW1tUGknpM6UkaASfJS1cyjCXCJboS9VBjKFZ97FsWXXoTm9cDxhUfg+c734GQ92e4euAlM9ZxsivHZN5hHdVbXoKGnF46GRiyQPU2Qka7Q3nOt7ch1dGKL9a9oOjYYNhfIZjMM+bbI9jZffw0pioWDh+RWiWsQ3e6IUgpKKd5l+yN9Ie3b3vvkf28anGRwLus6KkRsW6gavpZ21PUNoWFwBFXdg7DVNqHicNEJShwd4khubSJJpSbXN5CloebXVrBy9hSmXvgN1s88ByxdQWX+IlKXX8HyS7/E1HO/wCLpqrWo8zoa+9RV5BdHoUeWgdhVqNxFjqJTsPoJSjU5hGpKcLjzzHdk4Kn2wmq3cAaxiEIyy6R3jrNCWaQK3C5mGV1mUSBAFrJJlLIJlNNRZCjxVBxFasQeDMAWrILBXFiG1CJqxvab2FrlMzApmycQlStl6IzL7Q4H22GlGxh0jAIK5qhfxK3spI/azW+bybuu4AmxIRGOKdC4UYGCAFC2oqFgaBxURBSKBKJMqQIBIQnPZla3cHVmGRfGZnHu6iTOMml99uIoxqfmsLyyhnA4QglDXn5c4kg7PzeL2ekZTDMPMsf1yuIStjgwZTJp6odoyKaJcVtoO7rFAk3XoF0HHqWU2TY2F++5XD8huhUQEpaaSqexznBeQqTZ2TnzHi5O01uYclCKnfmeFd2ag+9bCwc8g3aj6hvh+Wd/itrvfReNe/eiq70de0dGcPjwYbRzu5u5KGFJDQ0NEABq4uAo6wJZkZVALcB1hHmnvbxW13WA+qrMzqL4wnMonj4F/e57YLn3PljaO5guYZ+trSNPW7WzrJW6XOSgHvB6EfL7YeWxCkOz6kAAPczN9XECqrWxEXW8dxNnz1tO3Ie6Bx6EjXWVro7SD6+YKY0c88pehqTxl17CPMmCAGyMA3CEACbAKcxP+mJHF0opKKV2dj/RWrvpq4lOBmmeJIgrTHYbHA10ixUOsg5fUzsC3QMI9Y8gOLAX3t7dcLR1QfNXoczEc76sIc1ROEFWNf3mKZz/5T/gwk/+BhO//ClGf/VLXHn6aUy88QbC7IjEWgzR1RhWx6exdPYN5BjGIT9FBazAqESAYh4+VYYryXh5/lVsjp1EjGysKDkutqtcyKNCwMhL6MX8V1Z+CSGdRI7AVCCLK3Bky9PA8+b3/hIo8VyFM3jsSwRqq+GtqYbudCJDdhcVtrdJJrAVRVK+5JrJoUJHVtDYHsUcWRkFJvuFCVRooLidC0EFUPzHv4oCQGxEROe+iKYpiID7bDYHDgNJhmdbqRzD2BQW1qOYIgOamFvG2OwixinT88sMy9aYJ9rE+kYYG5Q1DjArzG0sLi5ifm4eC5RlJq7X6RwRsuQEHUTYjDhZiSGWjKjYWRR1pVHYMH6glIJiu5TimvJWMW4rtX1MKWUelnoEmNwMa4LBAKpClKCfjl1lSoiTK0GGNQGKnexWQM+88DP6o9ltsJMFuRluVdXVoqmhHo2NDRCg8RI0ZDZO2JM8l4gct1gsZmul7XJOGFMwFIISnZGhV5jDMpi70si4LP390II8p1sITmVsEqQF9DXWEI/FsMH9EK+VfhCWamXduqaZxxO0ZbvNBl3T4KB9uwlaruZm2EforwQqefWnhsf9okvm8gQYNfZ59vJljJ9+E+tkvgmCVJz1SIJfQlSRDSEgzGOxCZ/4I89xc5XQ+SpE+DKduhSPoMQckYRsWqUEm90BJ5mHp7EVfuZ7/L274O/fDX/PAPwMr/ydPfB3dSPU0QVFUAuPjWLihecx/vxzmHztdSxevoat+RWk1jYRXlwmgseQ3oghxRk0Y+satNQiVGoLiKWg1nOwRVKwLU0xmUfmtToDpXTolEq5iFw+iWw+hayAE4EnzfZmmQPLpuNss0gMxXQMiucKkS3EOPpHl5ZgENBc7JwAO9dH+u0gfS7xmdMEsgRzJQmCU4qJcslFFRnGVZg8NqjJMp9HHAgsy93b9hH33RYFDQpKUaAACpsGc9qf+b002xpL57HB0HuJQDu/FsYcc0QznE2TpPXMwgpmF1cxv7iCxaUVLC+vYo2gs0FAklAtwpyRzH4KCMn+Fo1UciMpASSGaEXahAxacmdxMHE4TdegaTpFg1LKFP4BoK5/FJTaFrzHotT2OYM5MgH+YCiInu5OjOzZjYN792DvyB4ziSzhkI2AIA6qa9v3eo/qPvVDSm23V9c0WPjcDoKAl7kwB1m25FoFuGW2UQBKYxl5prfsBoCu66Y+7Ha7+bKjPA+VB0N0S8c3eI0+vAcabVNxGwStIvtVXltwut2w0W4rbEMtZwjlNQbJF8nvYcmAKSwnx5k+WfNWNFNaLW1Vo+i8n87Qz3nXXQhSQkND8HK20coZUDBH6ySAORhxbJ05jQJ9xMpLpV07LEpAKhaLmRNEUvcnFe3mKzAgs3D56AYKW+soRTdhJCKUGJPZFNJ4MPTR+MBWfxCSgA729qNhz160HTyC7uP3Ytf9D6BvzwhqCGQVlk9uriGfDsNSycPBQKnMGDi5scqwKwmXFaj2KLjLYVjD69CXo7AspaEvpGAsbgErEVhSBbh4r9aeIQR9tSjli9iMrmMttobN2Aai0S1KFFuxCNJ0MiZCYA1vwBJZh52hR4qzFMvXrmF1cpq5rQKMQgkOtj9UHUJtfS28AR80q44CZ0kyjOVT0j46ZZq5pgKZlTiPjIA7cvO6/XhXKhanLULWBrdLdOIiw4o86VGGz5Bg4jrCxPUG82YSqs0zaT3Jafyrk/O4NjWHydkFzC0sYYlT9uucSdtijkQASGSLegkTgDY5IoqIAcqomyZIF5i/ECDWeHNxKJ0j+PZah65rtFuK0qCUooAiayUbFACyyT9KKSil8GGL6FWcSpLh3XSYg/v34eiRwxgZGUEb8zU2goC8NR5m+8UBjUrlw6r81M5rGp+domsa7AQlyRdlmA5YJ8hbGbIJMEl7yxzMpBE75W9cy3F5ZulTQJnsSLYVAUhnHknxmAJMxp4haMg7YW76jUiVz4vj996LKuaTrLRhFoOAlEb21Epd1ZLNgToXcJM65T6sCAJ0YKJcO3iIYePd0NvaYWG5Um0NrLt2wcdw0EGbsEyMIcTIxMFniRCQpG65h1KK1SrZ/MSi3XQNRNo8Z+ASy0uILy0wj7SOHI24EAmTkUShChkomXUr5hh5ZZDLZFBkCFEqGqhAh9XuQqi+Cc1Du9F15BAGju7HyOF+3HWkBftHXOhoLyDgy8FpraAmpKG3x4LBXTo8liwUGRM2MpzuzKEcz6KUqaCsVcPbsgf9xx5AW9cgr2lCJprDxVPn8Npzz+MMw8Sr165gfGEaV8iulq5ehevqPDpH19B5aQnuly9h46lXsX72EkqJOEMGH1xOG9VTobIBr9+LptYmBGurODI5UGYyXTqkwBFLclA5Pp8kd/Mc3cTgqB7crsXgjTjTjzQBKZorYoN5tuVoCvOcPZta2sTE3ComZpcxzXBthmHaEmfQNpmwTsRjiDHZGdkKI8y+E3a0Suou+aIZ5ouWmWuIxWKQt5gLfC5xdnEeC0d2CREsNHTZV0pRRwqazjWdUWnba03XIcavlJiZwnstSr338RvLiuMICMpajkueY4WJd3lFYWJ+Fcur6ybDm5+fx8TEON5k2LHIkFP6Q8p/FqKUguhGRPQlOpR2y+yiAKnMNIKLUsosp5SCUtuC91gM2pvo32CagmEANAKvxvI6dSw2F2EOyEajc7z4Ihy/+Dk8HGRb2ttgZ3hbyzC4ORQy37XatW8fejkbGCDYiM0oApdGgJF+YgO27yyAKaLYbzxvJ+iXOBhXuNYY8ZT3HcDsqVOIPPFbbPB+l+lLSdq/m6AmA4eA7nZFn+wv735zFQhFTDOsCZP6bzLpGV5aZuJ6AwXGoeIshq6ROJVQYThVYaJZMZxSZEeK+RxQjFwaJeZ9NIcVHk5zVncNoLpnGKGePajvH0DnUCt27QviwLEg9h8Jor3VBr2QIiBlYTCUK23mUUwWOPNUQd5Vi1LfMVSGTgCBZqhyiYnRMvNHFWCzAGNuA0WyBQs72B5wouLRkWdIUzo3BfXSNegvjQFPXUBvQmEkVI+OmhATiEVSag0ut4MdbIOhGdDtFoQITrWNdQiEQtAtOp+R96HjSiI8x+fKspMKnNUTY7o5zX78q7IEyOVwDOPzq5hiODxH8FmgLHEqf5lT+KsMy2TEXmOuQgBniZRcnHd+YQFL7DsBIvnaxPr6Gu0+izWuN8Kb5rbOftQ1DeII6vpa41ppCpAPHUTpPE9RSoNSPIgdwduLHBfhyA72w84Jgw4FiqxFdo5/0DqfK2B9ZRmTHGyuXTiDC6dP4tWXXsCzzzyNp558Es888QRmZ2YhbOKD6vm0zsngJKGaPI+wpBgBXoDJQQbVxLyOHNNEh9THzlopBaWU2SSllLmt1PZa6hF/g+iO6QYwpQCydimslEKWYZq8tFpFRmXj1L8xOYnKhQsoMYFd/u1vUP5f/mcYf/8j6JMTsFy8gMpLL6J88SLKjBoqBHSDeSPpAxB84HQCbBsbIHeD9Lm0W/FmZSbUpR1GIIDJqmpGJSQhly/BQymTRTsIgvIlbJmcyHNfBhRedtMf7WavFIVliKaRaAzRcBR55jN0tw+Oqjo46OC6JwhltW5TUSadS/EwColNlFJhVDJRVJjzKRKwDCaQZQR2eP2wBxtgre2GvXEIvvYR839Y6ewNoblGh1cVUN7KoriRQ4HAlI8VmaTWkHQEgIFjwMgJlFr6OQOlIU8wvDi1jPOLJUSMZjirmlHPUaShvRk1TQ2oaahHoL4Wm6TCV2fmMTY6g9WFDdiSeVQrhaBuwEjFEGfyMcs8lGIezWq3grEKgcoJXyCAaibKQ9VVcLqc7EtFRlxGiTqQ3yCqMJylv92saj/2dXmGr+ucNVtYXiOL2ODM2QZWVtcYpi1jmU5sAhIZroDS7Nws5hfmIeC0TJDa2NzAJmm6THGHGeqmJFxj2Cr9q5TiI1soOjSdwn2lFO2Wgm3B9UUGJJjmfH2LCpA6rp+m7VOncowhp/EOqUAMvkImILJzTrbfLeLwBQJxeHOdwHQZF0++ikunXsHVjQCZ4AAAEABJREFUN1/F2Pk3MXn5AmbHr2JpeoITFlFI+Z3738613FdmsraZ3ATEWWVfKQWHw242RSll6lVsXxfdEhCUok4puL4opa5vba8EKDTOninJOzHMBnVWIsNJ0w+zHPirdQ1W5p8MDpLG2irKL79sglSFrLjCvq4wp1uRYxMTqExNovzaayj/x/+IypNPoHLpIirjYyhzgsogozYIRAbtAFzbnU7oZMklbkuf1jTQh/bvh97TCy/tv4cDmZV1CvHImEAZ5WVFs8/xCRbtZq8VEyzQ2NJUTo65DTvzRp7WNrjbu2CvbYHVE4Jud7MDrKCvo0IFFpJh86XKItclsqZKIQeDyoRRhlLsCKsDZVcIJV8HUD0EZ8NueNxB2NIFGKsplFbzDB3zSERKCCcMhCteZBuHoe99COW2QeQsdqQ4kzY5MYlfvzGO52fKWHQModA0hNDAAKraW1FN8GyobkSwtxNzDW68qKfwLAHzil7CYjSMBMXIp6HTCMIErvWpaSQZ9gg113UrFHRYeR+vz4caUuMQk7Nuj5ssywJdU+Y3vtkr2HZUrm7Dp0CjiUZikJkSYUcya7JCUBLnWCYoLa+uQI6tcfZmiaHaGmczZYST0TzLPIiAQIn9kKaBJzhZ4HQQgDmb5HK6oNFpNJ3MSJ6NIo8jBiprEYOAZNBJDAKO1LN9TqzDPENVcE074QZVIsflKsr1Y7KqMByt0I7KlBJZr7RFpEBGmqOxS34rTvYhCfiVlSVMT45jgqxpevQq5skGVudmEF1bQjYWRpkzsGBKAfKjfzcwNN5x+3Ob/krSe5m6lu/LLZChyqyWPMf2u19RM1SWZ8uTYRTZf6I7pdS2vkXnFHBRSkET4b6mW6DpOkhpIYxH43UZMvU0RVNAAIBeKZuvwHDUhEGmjI1NwOOFQaJQOX8exhSjBYKNknoIRpWf/wyVN0+icvoUyi88h/Jvfo0KQ2NjeRGVmRmAIGaVenl/sTPpx/aWFhw6egw1d90N3+Au9NJeghcuQHFAtFst8HOGTynFqz7Z56bBSbGxio1SdFKL14dAUyNsdQyv3B4UlM5WadB1GxwuL9z+argJMhpzTsVYHFkic76YAxgmaR4XlNuFsl1Hkfmlkl5ByWFDkeBWcDQhl/AiM19BbjqN3FIakUgRizFgNGbDjNYMx6HHUWoeQoIJ6Rhn8zZnpvF//v1v8MuXJ3Bty4WosweXwgHMpRSSeTpHUcFa1JD1u7DQV4NTvT48VVXBmyEDF+JrmCOTyHNaPtjeCWV1YWlmCXOjU8gl03DZ7LCxUxWdkVQJ0hFVoQDq66pRUxWEz+WAnXkXnQ6rKLhNi4xocVLzdRrjLJP609NTmJ2dxSQNURwkQkaUZLgtzlAg8ygx7NTYfw6nk0BrhdfjgcvlggBMNBaDn/1ZU10Nr9dz/QmuGxrVd/0ABIREzMeU44IyPGke4xqEcYiBaryWot4SDabtKB4XAUgAyhxpS5B2FQlI+XyO/peFOJ7kwsS55SdEzp09g1defAHnzp1FOJoAHF4oDmbwVgM2B2hwAEd4KA2G9NH1NvEWt/Xjdrshb3TLqwI67UXeYxJ9S18IWMmXe+V5ptg/0k8yoAhwCSCDi4XPICLXKqUg+rKwv8zcEPtJbE8ARGefxiMRU1c+DiZOntPYtwZnlzUyG3XgAAzahTAig6G6RtAAE+EaJxK0u45B27sXqq8XGkGGyobxxkmmQOZQefEllJ9+GqW/+zuU/uZvoDMvyU5Cjn0jA0h9fT129/WjoacHTq5dnV1oZY7PRt+rd7mxa3iY/u5md+h8mpv/aDd7qSjO7nTD5Q7QHpyoMBErb4SXhEJubaLMGbFKKolSNseQr4KKnWVrmuBk6KbZPCjmyZY4x61rNljtHjjcftblhVO3k5qWgWwK8m5SRtmxXrJjOmXBtagF58M2nNly43LcjfEoMDq9iMkLF7F08SxGX3kWv/3r/xPPP/k6UrEMGkNWdNZpCNqqsLG6RYPeRKGSpT+xPTQaa20QnuFOuO8ZQHq4AeshByJ8jsjcFuYuTCAeSbANRWTjacTXN2Hks8xFKdjsOjSLQoWMz6BYLRp8HhfqqkKoIZNyMbcgxnizuv2414nB5Biiyu+2y8i8RWNKc1+MvUQ2UqGTKqUgbfL5vPD7fabxyH6MA8Uyk+DrZFWStBWnJjbDBBYoQLRFRy8Lu+GaB8CK+PyiAwuE7uscLbfFCovVCk3XoXQNSqMoBaVkrQHcNliftFfaViZbkxm/bCaLJBlbOLxphpvjDBEuX76Mixcu4NKly2ZYNDs3h3WGMnHOjBbZQE9VDdroGEP796K5uxc1bT3w1jXD6glA8/ihM3+ilMJnsQioCuDIKxYCUiHmJ6sJ9gJaFepQfihOnl/6SnQujHd8fBwX+LznyW4EwAS05LiAlrBKYe42DiLWxkbogQCM2XkURq8hwnCtxD6uY95WUR/av/rXsPzwT6Advwf6sbug3X+/KfoXH4WigKy5TMCpvPACaMBQ/gAU2weHC2hqgv7gg+DsCAxGH4YwJ9qGxnvIgCyv0hQIUPIMeQ4gsgb1DIKi/Oy2i3mwEPvfL/XdAsXTYm6uFqUUbBxhbUyMFWh8yUgcmbVN5EntcgwjcqTfeVmvryK3tYmcABU0WFxeuHwhOMmkdI2MqQACQB45hhRF5juKdJYScwr51WWkqchk0UDE7sWizYereQdGM26kq9uBuiYkMjm88cRzuPbss5h88TlMv/oils6fgoquo8tTxOFmAye6NNw3VA0PZw4zdNpUJoYCSmQMNtRX16O7twc9+3ah/mA/rB11KDssKDHRXyILMdIJ2LUiGRNg1xUsZE46RwYLRymbzwObxw2r00lwtcNmt8PJc35/gDlFF0cNC27XIoaeZF4vQ0AS57foFrI6G2TmxMNRXMI0GYkFFCTckDBCRBwjzHyTiLw4KYZnEMggwsbLthigXCdrIUgCMBpBR9N0aNfZkKZp3KbQJpRSvBIwGOaZxg8FpZR5TNqZZxgj4WOUiVvJd62uLmF+dhoTY9cweu0qxhlSzM3NYYVOscGBLs3nkrZKWxTvY2MfmHoOhtDU0oLBoSEcPnIEx0/ch/sefBjH7jmBJrJeq91JGNy+r3nz2/hHntFms5nsScBJGKuAvxyvq6szQzphupJobm9vR3NzM4RdyUuXwmBF19IfogPRxfT0NPOio5hjDnSTuszS78qJOOKvvoYcGYuTtlddWwtF8NJYl8Z7KNqoqqmBduIE9BMEqAOHoJHRaF/4ArS9+6Aam4DaOqhdQ0BjMxSvJ31F5cwZgPWB7Qf7SoAK83OcjMoDBFaZoZa+MIWgaORzEBJCZUOz0CZENO2WaPumaxFDtfg8cDTWQ1UFsckk3QaBKbq0ijiRNso4O8rQIs4EbHJpHhkBnHgCFcbJusUKG5PnmtMLze6A0nVUlIESWUiRCfJCOokcmVdCviiayCJa1hFWdqxyvVFSyHKGr+LQyUTTmDp7BQuMlzcuX0B2eQ5Ozuh1eQ3sCeWxtyqLvfUl3DXoQh2vycVS1DWBslKARemoCVSho7kVXd1daB7sRmiwHe5GP1yOMoJ6BtWeHJrqdTQ2uRGs9sJG1mHx+WH1B2APBOAU8fvhYExvc3n4TG4Crx82ApbOZ7olPfQRKhGDkbAtToM1CCw2jl4Wiqzt1K/VSqDk8QJ1K0afIVMRxiLOkmG+QgBLgGkHhMQ5BFykLskHyVoErEOao/hH9kWkrJTZkTIZVolGK6FmgYabIbgkCEThjTVsrK1gk+HF2toqFuhUc7SNWcrC4jyWl5coy1hf30CMoaW0S8BM03XY6SwOslGZfncTbAP+AISJNDW1YGBgF+6++zgeeOABfOELj+B+MoUW5j4tVjt9SawUt31RSsFK/Uu75eaiX1nLYBGgzQjYyPl6hkcCSiJNTU0Qke0agoqX4LJzvfSTJNTDm2GE2QeRgJ/5VQviJ0/BYAivc1Aq8QY55nVlRk3CPo3lhD1aOrugUwSwtOpq6PcSrCjawCAU76mOHYMS1sXktmI5E2T2Ebx27YLq6wOaW5jvXYUtHgOY/yuyb3krgDZlkExUlldgUBRtHhwwDPaTfGvELPMJ/2g3e32FI6PmtMPZVAvfrl5s6sA8cxuLbOj68jrWFlewMjeP1dk5RIj4WRplnvmcLEdq+W+iCgSiMnNNdoZCHqK2u6YWtlAVNHaeQQAokWbmeI94uohkpsx4VwytDMWwbHN1GuurCxyB0uBEGnIMB2y5DGq9HnS3N2K4xY8eXw41egRuLYG6IFDnDxLwcljmdLuEPEKVHXRcvy+AEDstyHxZ9VA3qvobUNPqRFuLhv5+C4Z2B9HVV49AfQ1sLGujY9h9fji47WCdjkAQzmAVnIEQnD4f7DQqi90OGeVxmxYBlXQ6g3B4C+IIAg5FDgJpAo+ARIl5CNmXbRnFZVuaZrEwLKPza5oGpQRyZHCsQL59XqFxC/jcKHJM9CbhmNRVYP6qQJqf5eyQiDAiYWNJMs84jVlm1ZYXZjHDGbSxy+cwNX4N8/OzWKGNSNgj71pFmTvK5IqAZoHVattmYJoGAXdpn4iVji5is9kYQbhQVV2FBjq2MI62ji4MMikrPzMyMNCH7u5OCAgoJWG32Iw86e0VaWeajisTEiLSdmlfR0cHZHAQRtTW1oYWMj8B4AoZiVKKM3kO89cI5CsrnZ2d2EWAGBwchPzYnJQP0rYMDoZpzpZlW5qRn5+H9dooipNTmCfYr5LtC7ALSEn/SF8Z+TxQyEPRHkB/MtlVKGT6mQlWzE1ptFsBK/2b34Llz/419C99Gfo990L78pehPf44DKXBwT4FnynPUBzsH3YQyvTrMsPv8uISmVcNVHMT2ZsXNCDcikW72UoUL9TKgNXmhK+rG3YayUYFGF/ZwOz6FpbiKawkMlhPZrDFdTQaR4yzXunYFnKJCLLxCIocwUvyJpjFAZsrBFeoEZ6mLvh79qB6+DAa9h1G08g+1HGmLdjaBFfACQ00ZOaAjEgKGpHc6yujqsaJ2oY60vkudJDm7969GyG3FflkFPJfVaVzVrKkaqhkHqsTC1hdXEW6kGX+iXWBRqGccOoe2Gsb4e1sQf1AHXqHgxg62I52MqpgUzssvnpodj8skiOT9jKHZnN4YCX7s7i9sHl5vddNcHLDYrey/zRq6PZ8DM5KlciKxCHEOAUgJLEsQCRsqSwzOAQbpTRo2vV20RkEAGRfKelNkBgZEEcRFiTMCfRtg9eZx+hAAlol1pXnvbL5HASMYokE5BWEFbKhWSZEx65exOWzJ3Hu9Rdw6oXf4sxLT2L03BtYY5he4Kyui7rqoOPdc889+OrXvoa77roLrW2tcAkjqqp6KxdWpiMZUPQBi8mchDH56Zjy3blmhiQCTMFAgIN5DhtkWwvzCwwJJzExMYUUZ+wUn1PXrj8rbu8igC35IvmvmGaYt2fuq9UAABAASURBVPF4PBCQlQT4K6+8AvnJXWFJNpvN1PdO60TXMtDI4CFrEekfefZ6gnEbwUySzUMPPYjar38djppq+BYWoZ8+jVVOFlyenMS5S5dw5uxZ3Ji7ktxWTkCKN7Kwr20ckKwUUzsCWpwhVboGxYS56u4GGwuN4aFlZAQ6c1fad74N5/AelDlIpJjzA9lRmUSj+MrLKJ06CT4EtN27oDc1QyODUrQV3uoTf7RPUgPtlu3SUKbD1nb1ElR6kfH7MBHZIouKYI2h3lY6i0g6hwgBJRFNIptII8/9QjZHQBcpQF5glBCgyJG4xCl8qVez2GH1BeDkCFM/PIK+Q0cxtP8gOnqaUVvjQnVA22ZEAQM2mw6H0wNfqAZVNNz6znZUV1WjlMpg+so1nD93BmGOLDqT5FiNYvbNC1iR0DOXQg4lOmUFNkOHxeFFiQCZrulG2j+ErGcEefcASq42KHuIjm2DrunQ2cGaOA63xejEyGzsMKvdAYvNCsWON5TC7VoESERvYszbOpRnMtg3ZUqFA1kFwnqUUlBKEXMMs2k626lpmrktjvEWCNFYKwShCkGvws4weIWsCzRkCR/DZL/LS4uYnZnC5NhVjF+9RFY0ipmJa1ggS1qbvIqthUmk41Eoqx1VTe0YHDmEE/c/iC899mV85Stf5fpLeOSRh/Dt73wLX6ejHTp0GC4ato+juE1ChmKOdpJAnqysWCqBDYeFzmGnjssMHcXhxumMp06dwksvvYQ3Tp5kP5+HzIJFI1HIIs8n69stTj6H/CcEDzDUPMGcT2tr61tNEJARBiVhquj7rRPv2pD+ENk5rNR23wm4GExARwlUMeZLNYuOIGf9Gk+fxUCpgApDvDzBQUI6AclF2rkk2AWsZJJh9Jrk9q6Rwc6bv59VYp/KfURXNurXarFAk3uJXWg6lM0GVNfBxhCwRBtPM91SmhhD8af/gPJrb3A2MAlFFmdh8l1xcJF+Au1lp92fZL1tmTdZg5g47QQlzrrZfQHUMG6tGRyApbYGW7k81uJJbFCiBKRYPINEMgv5DegMgSmbzaNAulmg8clXP3JCGRmGFEwhq8nlUKRjaG43nDX1qO7sRdfIAQzfdRS7joxg4MAAevd0o6O/g4wqACtzWHZvwNz2kvbLDIlOxW9MTeDayVexMTkOP0fuJosLpeVNLFwZxfr8IlIc+UFHtCgNVs2Oij2ArLeF4NSPtJNg62hBwR6EYWUnqQp1T2G7lKG2+4DXKelE3QJ6DzSWU9xWiudxexYBjjJzAULjS6TdImUaaIXsY3tdIQATYthusZsKO00MUmkKAk7bAGs3E/nCYHS2v8T6cmRHkmRPyiBD1ruytGAmr2UmaZ65osX5OawSpDbImrY48REPryMdCyPLiQSaBDzBWnQN7MGRex7Ag488iuPMdcj/tTZIG+lkiCPsR74jN8IRWtiEsCL5HpqN4KTKBRTjm8hsrSK+sYzoxgplDVvMXa4sL2KauZarV65AnO4smYKIMIZLFy9CXigVXShNw2exiD4luS0gJCGZAK6LgCLhmjyrMEClFCrsow9rn/STlJG1CC9CNl/AEqV89CgsjBIctD//2CgaL14C5Eu5C/MoFQrIsQ89ZJsWAkyK/iWhdIb+JbOI8trJEoFrmsn2OU5ALHHwXltdRYSTEGZqgHYk/g3aAkd/2HUdzmgU+vkLyP/8lyi9+BKMpWWoUBCWQwehSw7L5YS0T9p7K+ST9Z5p7DR8GnuJjuBj7qid2f+ufXth43aSTxdmWLcZSyLMMC+SySJKJhVnfkRCAmFLOSJ9jknTHJWX54xdnsrLZVMQkf1KoYSyoUERfPztHeg5cgy7TtxLuQd9d9+FrsNHUcWQ0i75KhqA7nDCanfA43HDY9Wgp2PIzE0BWxtoYI5rgMyq2eZBcmIOq5fHsDkzjwRH2izbVYylUUyXUNRcKPsbUXTWoWT3Q75TBL0CaGU6eQUGn5UpM7MfxL7EEcugsYkzsDNNp6Dx3YoO+kh1sB9MECLTKZH1mOBEwzSPsW/ECUzDZmUCRkopKKVgtdrMMEqcRYAhGAzA5/Uyn1pCNBrG2soiViRZTVCam5k0mdEsmdHi/AwBYAPJeIL9lIOMvqVsGkaRuQ0asYVT+a6aZtS096BrcBjDTLDu27vXzJ2I09rtNlOHeTpYloOYsCFhFJII1jUdFosVVjKCSj6DPFMAqa01RNcWsb40i6W5ScxNT2B2kjI9SbCcJQuYgwDmDB1N3onK0L4M6oKPyCe+/R9D+oP6F72LvmXfRdsUMJbfaNKpo4/TKrleRK6ROtOpFNbW1+ElOLm/+Aj04SEYTIaXnn8B1meehZVhnvweeIY5qBbO3LWRuTnI5mIcZIJkN/LVKyvzovI299rGBlZYbmF52cxbLXItdcuXvONkyDkOSgUOQNr4OHwMGX2vvY7cr39DYFqBRluxjuyBlf6oVVfBtHtxCGnoLRDt5uswoDgMa/RS3SDtplNUSkW4/F507t+LfY8+BH9vJ2I2DXPJOBYpq8kE1jijtBmLIRaPI0cl53gsK5JKIkvJ5dLI0ygL+TQpahoqlUU5k0OO4V6KzlQM1MLT2Y/g4F6Ehg6iduQudBw4gkBLK5TTAUjHk9XoFg1VIS/6Wuqxl/mogYZadDJ5393Rhv29g2iCA5FLE7j0wms4d+o0RkfHMHn2EtaZsygkYtCddoAgp6wOsgsrAI0OpaNcspJo6RQDZTp+SaQCAihQ4X1LxvaaF9y2D28J0CGUUlwZEAM2gYmGUiYrFMNWSsFC3YiTSA7DyxnGKoa+HZ3dBI1uNDU1QgBdfl1hYW4al8+8gbMvP4MLrz2LKxfOYn7iKiLLs8jFNlFhvs7hcHECIACry7P9nKW82QaLywdvQzvqO/sQqKrh7HQRqysrWKSBl8iUdV2Z5eXLqolECpFIDLFYjH2eh4CkpilzcLH7qmEJNcESqKNNhcjqnNCMEvLJKBKc+YuTrcXXNhCjA8n1OTJtOx1Opu5raqoZ5ruga7p5r8/6j1Lb/SKDRpFs/v3ao9S2bt7vvACdsJoYGYwM4k20+YYvPwbXt76JDBnUHPNPzRthDDKVUffEUyg/8SQwMQEL/SxCPZ1n8jpQX4ddTILv5yzdAeb77uLs5tCB/ahj3k8n84mRKIyPj+HMiy/g4i9/gYW//zvE/qf/Edn/7r+D64knECRbNkgkrC4HnMePwcn7O/bshVahFYq8X+Nv4rj28a+54Qq2h/hEhxC7rMDgaFFislQco7qhCQdO3IeDDz+C5pF9yDk9WCaDmlxawfTCMjY2NhFZXUOMqJ0KbyDLWDaX4kjMZKYwqpI8qG5DUYGJ64pp5PLN6JIJXCUUygpF3Y6y3Ql518rGWTOdYCKOWGEnlzUrdLcfvsZWNJHN1TCM8HJWzsucRj3Xe7ra0Rv0wxaOYe6Vczj7s2cxd/IciutRuJQTurLyofisFREFDsR0eoMgxLbQ4Yt0FDE2mTY1mCszyPAMApWqKKjreuGVt+Wj0aFtpO4CPE4amIMg7eZIHQyQCXFm0SfiD8DrCyDA6V6LxcJ8QxSL0+OYvXoOo2dfxaVTL+PiqVcxev4kFscuIkYgygsQpeNAOgYmBqkPPphGk+EUaYH9UJSvIGUTQD4FKB02fxV8NY0IVtXCZrWiSGYUj8UITquYGJ/AlatXsbKyilQyBRn9ZeZKfpJF3gGSPFaKTiSzfm6yXpnJ6uzpweDwMPYfvRv3f/ExfP2738fjf/BH+NLj38RXmav61ve/g8e//ThzV4/g0Ucfxde++jV881vfwne++10MDPQTbD34PC3moEEfERsV+bht03UdMepTwrKqqiokCVInObC+zNmyhb0j8Pzpn8B39Ag8ThdqGZ7tJwtS//v/geh//V/D+dOf4tDKMrSnnkaGIJN54XkU3ngdxpkzsDMcrOPg3DUxiV0Es70Esd0nT6Hl2efg+PVvUXz1dRTmFlAgU87Q1letOkb7+jDd3YNl+twm/Vj8Xtc0WNjv0k7cgoWW9slq4YANEQEpUX6FDipOqmsWBGrq0M5YdNeRIxg6fheaiO622nrEyTDmNiIYnZ3HzOwsQ4dFbK2tm6NgmgrP0XgLpKkFzjAUONpWJNHH/EeZIWA+k0SeYV+RI2WZU+QVooay2qDRORWVUyZ7q5DFCUAamg4LndTNjnQE/LByW0I+l8uNltpa7OLswlB1LToIco35EtqZvG31BFDl8DGC00AkMp+tQo5YURqIh5QKKorChxYDk2c2CFYGjY5Uig5cplSoVDoy/96Oj67pkASr1+tDMFhFBhIg03DB4XQS1AuIMURbX5rD4tRVyjXMjl3GzNXzJjAtT41indP9kdVF5nZWkGJ+J8e8USmb5mBDRiwdy/wPCEigHsB+BYGoTIZbInCV81koiw2OYDX7uwH+UI058+aig1RzEKip4T71niBjlre9L1+6bL4Fvp3H2sJmeJMhJNkQc38CVhXaj5OheS3zlt2dHRjs70F7eytaOTHS1d2NXUO7cPjIYdx99zEcOXoIu4d3o7Ork2Xa0dTchNqaWoQ46yRJaU3X8FkvYiM3SoVsVvZvbJdSCkop85BS22tz511/yrSxOCMOYU8SImbIYJaZK5ol4M8wPL7M595iqJc5uB9phlmmL42Owjk6jk7mh0bWNwGyqRyT2bkf/wSFf/gZCvKrBU+RYT31FCzPPgv7K6/DffEyggSjIAmEOxqDlWGy5CKNhgZkqH/j0S/B9tBDiAUCmFlewRiT7FOcnBhn6CehteT85BlF3vUIH2v3E/YeHdB0UtCJjbeFSZgigUNa4vb70MDZs579+9Bz+BDamH8IdfdC/hOBzYKBxc0Y5JcXZ5mcXqCsr6whQqXEwhFEt7aQolELoyqmkygIsxJhGJjnfpEgJc5hEBzkXhV2XlFAjGFHuZhFqZQjXhRhaIASQ6UYmoJiyOf2eNDS2IjddIAjPZ042t2Bfd1d6GhohNftBTGP2GRQKhCoISHCW0KHfUvx5vNf1wPbYbANb53DbVqUgqZpUGyXYhsKZJ+xzVWEl+exPHUN82RHsxdPYvbCG5i7fBqLE5exujCDMPMNSebacoUydUVQ5SAAzpJB1iYYAdAs/KMo/PA+4F3AexhkTpVCDjIgOAPVqG5oQWNLG4TxNHNmp5lA0UBjFqCwWq1IcQp6gdP98r+PyBS7GLDMuAkgicTICETkOSwWK+QdtAAHlIDPCw9zhQ67DXZKgPZUX1cDP8/ZOGpbbXYyJC8EnMElw7xllA6V46RLhUDHQ5/ZR+zg3aKUekd7lHrnvpxUSkGpbZF9EaUUBJTkdRHRkehWBh/5DmQj80o+AlPGH0D5wAGkGLLNk9lcJIuepk3E2V/2ioEash75Wkr5/AWUOLtX5ERCiXmk4oXzKJxj1EAGVZqYQHl5FRqJgY2Dip19aO/rhZf5XeP43UgfOwrFGUgXSUfBcluFAAAQAElEQVSFpKBAEiGsaYngJ/k+SbrLwCNt/qSifZIK6Jd8dAElOvD1EYFuijK4z1xUmRn/AplPnkymwhxOoLUF3fv3Y/ieExg8dg9q+oZQ8oawlilgfHkdV2fmMCFsan4JcwSq2bl5rK+uI0KKmtjaRDq6hWw8isx1yTGPlacjFhnHS4hVYEI2x31xziIZVpGzRnmO7oVcBvLmrIw8RbatwOR2mYbu8PvRQCcaHOjF/r270N3bBT9HbMPhQEHTOFtYgTCwMjtXGJoYGrYfms+9rTmldozIgICD6bh8drPsdpFP/W+F7cvxGSNrK1iZGcfkpdO4/PpzuPTybzH62pOYP/MiNkbPILE4jtz6PCqpGKDY9Z4QEKwHmN8Bw24w3IPO4+BSLoJKg/mgZGZgoh+a4j7ZlHzrnzkmRRCx+0II1TWitbUN/b292Lt3Dw5z9mZ4926CipuglGIIv2GyIwnZVlZXzC8kz83PmyFKgbNKsVgM8qsJKYZ1ukXnzYEcj6c4oyvgKSoHtVvmbCvoZCmO5LMLKxidmMUacyy6vn1Nlo4SIfNeY5iRYAhSpF3gc7CILVToH9IUpRSU2hbZ/6ii0R5FT/JMbrcbgUAAwp6OHz+Or3zlK/jiF76AEwSl7qEhWAYHsbpnGKMkAufINs/XVGOmKohMcyO0hnooXsuZDxh+H/veB+lHRaCH22PuIxQAWA69PVBHD8Py9a/C8Sc/RIX3SQ/uQo6DTY65KY0dI23Yy8kOGYAstB9hrCIf9bk+qNx1S/ygIh98ThR/o4gTcwymDRk07gqUZIiZzK7Q2ApE4zzRW8Kw6uYWDBw6hP3MSQ3d/zAahkcIVEHMJ9K4MreIS2PTuDY2hYmpWcyRYi4zV7XO/FR0Yx1x5qgSkTBj7i0CVRxZzvCJkRd5jxzDkSwZVZ4MK5+IIS9GyjCxlMmjkitAMQ9iKZahGWQEmhOweaC5AtA8fhguMiabC2CuS+dj6zLysu0GQRa8hkgFxcfiKfOzvam4rbYNjluGGCEdiJu37ZNniLtBp4/MzmCLM5Ox+XFkVqZQim2AMTABhS1VfCLFZxZQguKx682T9tLIAJqCZgXk+Qk6oANB2FM5z4IVCj9SjkAIAjx0K3SHBy5vAPLaRntbOw4dOoDjxw5jV383GWsZYxyFhSkJ8Ej/ZBiWC3AsMhQJcxZIKWWCkrycuMz8iDigSJ6MLMnJkXy+AD8HkLraWtRx0HB7XNiKJzE5PY+lpVXIKyl2u50NA3LUgYzYko8JM1TMkEGVOSiaJz+jPzt+cSMwyfPdTHPkOmGbuq6jrq4Osl+iXebpU3IfAaz6+no4bTa0cP3wgw/hn//VX+EL/8V/gf6/+g+o+nf/KZz/9t/C/m/+AtZ/8aewfP97sD72GKxkRFYyIeujj8D6rcdh/6M/hP3P/iUcLOf4iz+H45/9CWyPPAKtqws2nw9W2kCGoaU8gzBeGVBcLhdaW1vNrx+J/n0sJ+c/qdAib74KYRQF5njkjeECQwFzzdFKQKJEoBCULzJBLtslGlqZcXGJyhQaWOR1FRq5hZQ9yNxPx+4R7L7rHvQeOooGorOTCs7SSRa2ohidWcCV0UlcvTpOwJrE5OQ05uRnZJmvWl+ax8byEsLrHJ1ZNhFNIC7/A0iYISH3s9E4ASqOXCyKAkfVEkfpciKJMkdZs10EHZl1qzAUNYolMEkDsI0GZwgrNPgypbTTbh6XGScB2gqfU6TM5zT3r69NIBOHBwHh5lX7sa70eL3oHRzC0PETTP7vgzPYAObrOTgI++EzCciQzUFE8kf5JJDcAqKbACciTInHAIZe9HgQ7QECBMhEkcsCZCrmceoEZDOQr5vkySoLFaqqxMsyWObAcfrsefz810/gf/+bv8cvfvUbXGOSdZm5xDWG6UvMiyyRDcsP20WZX9pk2H7l2iiBZgZxDh4O5gF9gRAsVjt05rC8zJ81NjUgwHAFmo4kB5eteAZp3lcAsY7hdzXzWWVDYYth3Cr7f5H5j0UOYiu8Z5r9K6z3YynyFhYWQCozxBcAEfCQqpVSsjJFjolIuQ8SKSzlBHhXOOspdQpgyzVyXNYiUs4UgoeuaXCS/cug0UHmNLh3H9rIbhw93QBZlTp4EPrdd8PKCSvbAw/B9iWCFIHK8oWHod97D3Se1wYHoOiXirYFMqIyB1ybxQKdzyA/wVNPgBTWpBMsJZSTQULC9Rt/WE+pt5/XbNvH/HPT4EQdwEpDcpNxiFF5fUF4/RRfAD5TgtwPwMNtr9cPL8t53QHmc/xwu3xwujxwMJSQ64M19Whs70bX0AgGDxzD0NF7sOvue9FPsGrdcxDBjj5YqhpQsHuR013Im8LQS7ejpFlRUjaUNQcMq5csKATdGYDuCsLiqYLVWwWbOwibywsb72d1emHl/a1sj52jvoPttjM0sfuq4PQG4XRL21hWyrv9sF8XG4+L2Lm285hTxMPEs4jUw2ulLifrszicUJr+Mbvi5ovXVFXhxN1H8a1vfQNf+8bXcT/Z6L5jx7GHs6QjpPYj+w9gW/ZjZB9l9y6MDPZgpK8DI/2UgU6M7OrFyFA/ZQAjcn5kZLusXM8QYWR4CCN7RIaxdy/PyTGWH+ppR2dTLXx2DdnYFvNcC4htrMJmFNBWF0JfWyO6m+u5XYXetibs6evCQEcLav1u+O06j4cw1NOBA8MDOEjZv6sPh/cM4ti+3eZarqkP+RH0uFDj95l1HBjq5bkBtr0L7fXVqPE5UeWxm+uGoAetvK/P7YCFjoPPaBFmo/P+Fjq0iNVqpY9bbkqkrgyjA1kLKxFRSr1Vl9xHzonItohsWwhSPrKaagJ8KBiCjWGb7vPBSlC3NTTC3tICW0cH7AQwWyeZEdmvrbERNk5kWKUcAc6i6bBAMdIw6Lcuk8nqfC4ByPb2djQ3N0OeLc3kvIClPKucx8dY3q/oTYMTdcOGhtDe0Yvevt3o6h1CV88udHWLDKKzewDtXRSu20Q6+9FKkGnt6EdLey9a2nrQ0tqN5tZONDZ3oL6pA42tPegaGMHw4Xtw9KEv44Fv/AEe/u4f4cQ3v4+DX3ocQ/c9ir5jD6Hz8H1oP3AvmkfuQuPQYdQP7Edd3z7UDRxAw+4jqKc07DmGhhHKnqOoGzqI2sH9qB7Yi6q+EYT69qK6b/i67EZNL6WH+2x7NdtcxbZWdQ6gim2tFmnvQ3V7P4Xrtj7UcL+mYwC1LFfD8rVdg6jrHkJtz27U9w7DU1UPi9WO27VUBXy4Z98QvvuF4/iTb3wRf/pH38Wf/It/jj/64Q/xgx/+MX7wx/8MP/iTP8X2mttyjPT9Bz/4Nn7w/cfxgz/8JsztH34XP/ij77DcDyh/gh/8Ccv+M8qfcP+H38cf/dH38Ec//AP80Nz+Dn74na/iD7/2EL754F146NAQju/pwf0HBvH1+47gB195EH/01Yfxgy8/iD947D5899F78Sff+hL+9Ntfxnceudcs/5V7D+K7XzyB7z5yD77Ba7524hC+zWf4Ls9/7b7DODHSjwO9rRjpasL+nhYcHezAffv6cd/eHhzf3YVj3L9rqAN3D3Xh3pE+PHRwCF86vg9ybS+B0O104LNYxDmFSbiZG9oRF0FCxMkZ1JsRqa+LoVUrwycBBtmXej6sThvDPCuB0UZxctslwm23rClObjstVrgIoiKybYrVBidDZrmHiEw4hEIhyP07Ozsh+xJedhPYZBJE2NtesjP5BkA9ox7cgkW72Tp03YL6xhaM7DuGgwSLAwfvwf4Dx7HvwN3Yu/9u7DHlLgzz/PDeYxjeexS7KUMjRyCya89hiAwOH8bg8EHKAQzs3o++wRH09InsxcCugxhhnXcTqB793p/g23/27/GdP/8rfP3P/jN88U//Le7/wZ/jrm/+KQ5/9Qc4+NXv4wBl31e+j5Evfx/DX/4D7H7se9j1pe+g75FvovvBr6Hz/q9QvoyuE19C192PovPow+g48iA6jj6A9qP3o/3w/Wg7eAJtB+5BO+/bvu8utLHt7SIjR9FOoGsn6LUTFNv33oX2fcfRwbIdB+9Fx6ET6D78AHqOPYxagrCdM343q9uPe52NvVhFLGx0AcMtQTx291782Q++hb/8N3+Ov/zzf4W//LN/jr/8V3/K9b/gmtt/8a/xlyJ/xv1//kP85Z9SZP3P/xh/+S/+2XY5ueZf8ho5/qc/YJnv4z/5Z5Q/+R7+4offxn/yx9/GX/zgG/hX3/ky/vSbX8S//t5X8Zd/9Dj+Ux7/t3/8LfybHzyOf/0HX8W/+u6XzTJ/9t2v4J9/61H88VcfxB99+X5z/ccEtu8SmL564iAeOTqMhw8P4bHj+3DPnm7sbqtFd50f/U3VONDdgqMD7TjY04TOKidqHRoFaA/asbejDg8cGMBX7tmPxx84iu88fBzff/QEhsnG/GRbH1eXt6K8sBYBjSAZi0ggEOBA7mdE4fvY4mVYJdcLCBw9ehQCUAJ4AlAiwqI+qkh5aY+I1Cn7fp+0yfuh7fJ4PKhl7m9wcBD3yn85VVUFeUYBLqlPEvP/8l/+Szz00ENmXbdEj+9ViXqvg+9xTCkF6YhPXXQdMhrpRPd3CAFSM0WHpn9E0VjuXSIh2LZoUNrHE3l2uUbW2vV6lWId6oO1qJQCP/igRc6rDypw/ZxZjgVlrfGPrmmQkEYo9oeLDovl3WLhMZEbjlO/Zp2fcK3z+neKBl17p2jcl+d4SzQFbUf4fEop6m5bNG7r2vXrda6vi6Ztn8cHLCwCjdd/QBHzlDL/fvQ/Sqm32qfUrdnWNI062Balbk2dSn38enbaodQ7r72xT5VSH11ZLCml36sfNJ57x0fSuBUmcyUBVuBs1ftJkQkykfc7f+d4Be+ngxIT5qJfqpC6F41z9a6P5PSkTImFiiz/fnXd6uP/pOqjbkW/0gM78q5uoCcA0g93+uD97blIPe7Ix7WfEm1b9CsiOasb9f8OcBIEk2x8ulDC5a0Enl7axFMiixt46o7cMh2IXk9vRLGazkGDaP3GLtnelqNLqSxOrUfxzCL74Y7+b5n+TVu+btdXIglkOUursx9E59va3/4ro7mcG48l8TT74OmlO35g6u4W2uLT7IeT6xEsJDPsgW297/zVdjZkLZ3hZYIszanif5hewX944xr+6o2r5vo/cPuOXPvEuvgr0ePrV/H/vTqHcTqGz2qB6F30LyIOorGb3DadA0Qc//2VWd7zTh/catv7K9r1/+3kKH45u4pcsQwPUwaid+kDEdn2MtzNEbiemN+40wdit5+C/Gf0hf/u8izOb8Yg2CPkSCnxAkCTjtgRr82C4w1B/Id93fjP9/Xg3+xqp3Tg3wxxfUduiR7+gnr817s68O/3duOvqOMf9rXArmuEo+1ekH5xW3X8i/5Wsw/+/UgXpPydPrjFNsg+EPsWOxcdH6wLQPS+3Qsw++RwXRD/yXAn/sv9PfiL6+Xv9MP1fqAd3wpd3NjnxAAAEABJREFU/Dn1+u9o49IP/2Z3G4J2604XvBOc7Ey6tXlduL+5Bo+11+NLnDEReaytDnfk1ulgR6cPt9Rib40fFk2xQ0RggpSNYHWgNoAvtGzfc6f8nT7Y1set0IPoVOTLbfW4r7kazW4HRO+4vkifNPHYPY3VtP0dX7h1978Vz/D7UIf0gTzHI621OFIXgoO2v+0JeCc46XQSL8OMJo8THT4XxX1HfLdeB53X62yhnqscNmikS/yYbqGUgk6pcdrR6pV+cGOnfMf16+6sb12ftNPOG91OsiaLqXdcX6RP3PSFBrcDUuaOzm+dzm/U5Y5tt5IU1dLmLSRI17sA2s7GnfUdDdzRwB0NfJ40cAecPk+9cbNtuXPdHQ38HmrgDjj9HnbqnUe6o4HfBw28A5zy5TJmE2n8dm4N/9fEEv7P8Tvyaengr8cXIa9rnFyPmi9r7ryAJutCpYLX1yLmeSn3abXhTr1Lpp3/dn4dc8kMxP53nFpeDlxIZfDM4gb+5o4vfKpYIDb+k6llvLiyhXSxbP5kmvTDO8ApUyrj0lYS/xcdRy742dwqfjZ7R261Dn5O8P87dsZf0+h/TcfIleWdfOkOmG8ky/6veFzOSzkpf6vbcKe+Vfyc9v1/TSzib9kPV2j3Wfkxu+1uQKFiYDSawo/ZT/8H/eH3ow9WP3f+LHr9+6kV/DWJ0E+mV5AoFOkD8r7+u2brxCmm4mlc2Eqwcyro4kxGJ6XjjnDW0nXLpJv69Fh0LKW33wAvkiltd8c2OMlXAOTNcDnvsepmP9zpg1un/x1ddnH2s0gQukh7n2LEIPZ/HZtQZJ/MJjLmYJ0qliB9tnPdnfWt64su+oLPZsFaNo9XVyPIkCDt+MI7mJPZMQqo4xT3o+31+PfDXfjP9tyRW6mD/0B9/qd7OvEHfS0YqQngxqlTU//X/9g0hb21AXyf5f4dy8t1t7Idd+rqwr8b7sQX2+pQ63ZwtL6u+Hetql123N9SA+mzOzq79Vggtv3DgRYcbQjBqiuYL/phe/ldcOJxXdMQsFkh73iINLLz7ogDt0IHos8GlwMBu9V8C1mZ/cE/eHuRPaUUHDv9wPJy3a24/506HG/1o/SDn6O2vN9Hdb/dATdsaTwhXzGSsnd097bubpUuRK9Buw0OiwbR9Q2qh3bjjmyLY0hGaodaybGPLfKVeqOCTDqJXDaDYrGAWHgdMaHOhdLHrk4uMIwyysU84rE4CvITuXLwFkmFOZ8sQyz5CdSP8tyVUhHFQhY55igq8qw30Y6yATCi+MAry2zMh5X5wArunPxADVC9YuqmvLug+IGIHJdysv5EQjuRyY4KO1TW71eXnBOpMKyU9fuV+zjHpZ4b5cZr5XghnzN9im5w46nbti0+9F73/h1wumUtIphsri9jfX0FkUgEU2PXsLIRQSKZQjqZQDyeQIHxZblcMgFM9tPZAuQ3l/O5DBLxGOS/+Mnmi+ZPVqBSRiGfxNLiEhKpJOQH7OMsEyNYJRJxxOJxJNMZyO+BF3JZJM1jCaQyORqfgQLrTCZiiCcSyBEgBWCy6bRZLhqNYHpiGhvhGORH8+X+cdYn1xYJhIVCDknuRyNR83wyHsb60hzmVsLI5EsEmVtivrdM9R9WkRikcd1JZPu9ysvxCgcY+hT1914l3uuYwbIGdhxLrn2vUrfqmLTRYBsrvJF5zw95pve676fVc2JfuUyaNhxFlLaTFLtPpZHJ5Kmj92rJ9jGDdl7KZ5FMprHz36ttn7n5vwUShEwqhRxnwm6sxbxXIYON1TVsbdH26WslDrgG9Xljuc9q+1MCJ+nyEpYXJnDxwmmcOn8RZ8dXUOG/+MYczr3+Ip586kUsR9PIJCOYvnaB+8/h9NgKEokw5qYu4/mnn8DPf/ErjC2EkcqRbRHsykT46GYUkc0VjF0+g+eefAK/fuJJvPD80/jNU8/g9TOXEM9msTI9hleefRq/feI5nLwwwbsaWGadrzz3JJ5+/mVMrESQjW3h2rnTeOX55/Dcs0/gf/of/1v8+Lev4eK1/z97/wFeR5alB4L/Dfe8w8OD9x4gQU8myfQ+y2e5ruquajdt1VrNrGY1RrPfaD9pNZpW65OZ1qyk1mjaqlx3eZu+0jANvQMJ7z0e8Lw3EfvfAJmumElmJZmVajH4DiLixo1rzj3nP+Y+EJOYmbyEp554Asf57trmFtYWZ9jek/jOt7+H86MTOH/qFfz4G3+O//jn38DU0iby5V/U8v18/VYIuGXStazV1RYr0jtkHfnHc66W3chZGptyqQTp9d1I/fdTxyIw2eOUY+UuT7lSAfHp/TR5097NU46nRk7j29/+Dr7/xLM4duxVnD01gkujS6hUq+/YT6WQRWxxCsdfuYTNaPId672XB8tT47h07hxmNzLsW+rm9tvlYhabc+fw3PMv4sTpC1hcXEM8UYD5IWHiLQInOsRCRTG+gvNnTuHV85M4eN+9aHRmMTN6GcdPX0R0bRavvvwqnn32GZw5fx7zK2t47cVncZZMHOc2epp41N7oJbidwtLqKoXdgsnwMEnvZWlmAgtrUcTzFeipJczHqijIv1eXXsWlyVmMnb8MU/PC0DXEZkbw4gsv4fj5OVQVF3wuJ0ZPnsTFc6dxeXIZ2bKGlpZWeHx+NDRGEAr5oQkTxWwcZ8+fw6VLI5iaWWJ/ObREnFhYWsJSNAV3IIKm5k74mA/S1e3F/rD8LKa3sDpzCS+evIhEKvMzw1qaGMX4pctYz5TeZMVN5Gnp56fmGY7nsTA3gdHxMaymTZv3P9PINQuq2Fidw4XzJ7BZMLnjdc1KdqEElejGMr3pOJLZkl32Xn8UMwmsTJ7B+akJnDt1DlOj07ZMvNd2bkX99NYWYuvrEO4wujs7Uetzo5pPYZNzHrs0xnXhNWV5bmaOxnYdJ489j2eefg6nzo0hTi9r6uJxPP2TH+Dp549hYjEK6R3CLGFtaRLHX3oG3/32d/Hjp57GD3/4fTz17E9xcmQKs+OXscqdx81oFKtzUxibWUeB3lCJBruQy9nRw+L4KTxPnXvt1FlMzc3j1WefxBzHOTZ2hsb++/j6d5/D6noUF0+9jCd/9AP28QLmluZxaXwK69FNpNIJjIyMYGFhFq+9/DKeff5lXJhcQjEbw+kTx/DTl17Cxck5SAiU9H54q7yfl9/5XTkskqLD5XLB4zQQj6WQzySxRU8knszB5XFBsSrYWF/F+mYcVaHD0ARK8u/OlarQ3T50tESQiG0wXMvYi2MxBCzSRc1SiWC4EIg02DstLm8EkZoAAi6LC5tAMpGCKxBGkEAjCknMTc9iPZ6H2x9GbSiI1MYaolsxCIcb4YYmyP+QPeALoDbiQTGXwPL8InJ0gTe2NrAl/7xUQcDtq0VfdyMqtND5kgl3kG2xf49T547bO3PiA39ClzyT3MLsxGWcPnMJMYYH8n5pZpxG4RxGpxewLP9Q6VYUW9F1TE5MIcE65VIWG0tT+OGPfoKTFyYxOzuNqfHzePnYMbx68jwFcwtJ8mNu4iKOnziO6aU1pLn9K9Gtylzgyuwozp4+Tgt8FuPT86hUSliYHsWZE6/hzLkRLMeyyGViGL98ESdPnsbFy2M4/coz+Omx4xgZm8TK4ixOvHIML584i4XVDSRjW5i/fAHHT57F/OomcgzFqzROma1ljF06j4v0YGeX15FJxbCRSFCONihjSeYBLVgfONN/tkPJk1w6iU3KWTpTQEV6I1aZOrCJcY49RaORiCcwPzuPNRrfyYlJrK5toliuQFFNyBQHWD+2uYHLY1OocF0ts4DV5SXMzM6hUi1jdGQUGwTBeDKG2ckxrK6uYJayOzU1hTkCTzRbRkX2KxSY5QLlfh7HXz2B0csjuMwxXJ5YhKnrCDU0wutyQJhFFLkBEFucwNLaFlMgWVQzUda9jInJaRrmRSyvLGFmegrnTp6gF3gZI6NjOHP6DGZnpjAyMYv1WBo62/xZjrz3klsEThwIXW5noA5DO3fh4I5uLFy6iLVECZrTjdpwAJ5ADZqbmxCpq4PX64Pb6UFzWxvCfg906bkUipD/6Z3b44XDMCCEgFBUGLx2uL0IRaTn0oJIbSOayNymxnqECVAOXUBRLBSZdyoRYGR/gWAAAZ8LMm8lXX+X7M/jR1NLExqbG+Hz+VDjdVMWcthYWcQiFzhHz83lcrI/F7y+IL2rZjSyj4DPC6/XS3B1MyeQo5CYBE58aA6rWkCcwDM1NcNwdA4rDIPXVpcxM3EJr5w8h5nlDeTyBfsPks6Oj2KeIJMtlFCtFAg+Kzh15izmVqJIMTeX2lqn0I/iHL3fmZkZTNIynz5+DK8dfwWnzo/RqCRgmmUUM5u4fOEcxsfGsLSygVgyj0J8HeOXR3H50iXYf89sfA4zM2MU6DGM0ztbYZ5DhvOTU9MUdhK9uQuXJ3Dp4kVMzy5gjgo4duYELlyeQTSeQZnxZZWAl42tEpzOEQTPYXRqCSVLIT5aXFoTMo9mfnAr8e49CQGTOpC3jWnRlhMhLFSZ41ldWbX5G9uMYXVlHTnmeYSqQ9U0gHUsApEr2Ii+gR4EvAbTIwsossysFpFk7qhoaejlsxI933BtPcJhPwqJVQjNwMYy14ngtBzLwOvzUBcUSL2xwWl9gfycYh6WhiKXJ/gU0dDZhc7uPnQweminPrR2tyG/Oc8x6QiE69FWa2CRY8ym49SLOa7lLNeiirmJMWzFEsjQK9tkbnllZQVxGnEvjXZLQy0EYBPex6G8j3ff5VUOTSgIhhvQNziMfft2oSdsoqQG0dnbi1072rk7UIVKj2fPwSPYM9gPD4VcqA54vU6UMxsYPX8KTzx3Bm3dw2isayRgqdDo6dQTTOp4XxsIIEhX2cPFiQRdBJggPP5a1Ab8UKslXDz5Cs5cnEDB24yHHn0Ye7uDWJsdwTkiff3QLvT1dKIhEoSb25gOXUdPkxdr86sUmjy8QR+9OI11emxQCoeDqKnxA6oLdQTFrvZ21PJ+beYcrXYGufKHwVbLMVBJ81vchFjFNPNqPj2NqdllzC9v0b2XFtmBegK516hgfnyEuboTiHT0UgG8cDic8HG9Bod24OCBHfREa1ATacbBe+5Dj79s5/GOvXoaZy9M0DIKXJbe0OIqKsUMsuuzuLSQQtfgHtxxcB98moXZ0fNYzGhoHdyJXYPNGOd6PP/Caygatdhx8G4cPbAbrR1duOPQLtR4FMToUbce+AgO9ERQjG/gwsgEvYI4OnbuQ0tTA3xOFVLahaJDN1TE19ewSK8jbSpQhICqCPAEgQ/HYVkCHm8N9h06inuP7kNbfRAqd+BMS+V4q9wk2sAyUwSJdB61PTuwZ+8OCBqIsbEZLGxWUFffjObWRgRDPtYXqHBaFpPlThrrmsZGNNQ3IhKuQ6M81wTh9znQvWMYjvwa244hpwexqyMEl0ODyfdMJhgttuHUFXgZVbQx1Bzsb4dOvjncHnpOLjhURvqinHoAABAASURBVC70Ti0yUlG2+aqoKvRAPbpbapBcW6MBWkDXzmGEAx44dCdqapvQNzSIkM9FY9+Geuqm1+lgT+//o7z/Jt6pBR2dPUNobe1E0B/C3nsexa6hXgzt2odDdz2Cjz36CHZ11qGpsRXDBw7j8c99DA/fudf2YGqbOnH4gY/h137tyzg63Imw3wWoOpwEn6E9w+gbGEZPazs6WxrRNLgbO3qb0N7RicaWHnTUNUB31eHQPQ/hs59/HI/edwgehpZ9e47gI4//Ej73qU/gjqEO1FMpuzrb0RgJEtRCOPTop/GRR+7Hgw8+hPsfexyf/+xn8JF7j3LM/ejuaUVfXwt0XyN2DHAOXJyhvUfx27/2RQy01sJDb+2duPBBly/S64inymju3YVDBJl8fBVl8q6RwtjuSuHS2dcYJsVQEQYVumS768lMjpsG2x5IJZtELJ5ECQo8wRBD3TA8DhVSWA1NhcfjguGrw579u9Ha0gBFKAAtvqBxyXAXVu7Gls0Kl8ugspWRpQeWTGUB3YDToaNMjzbF3asMQ0KFnkUqSXAvFmHRY8hykyKezHIX14TD5Uaoto7yUQOPm21ZJcSji/jB936CueVN5BleV9lnRSbDmQgv877C3V/Tkir4QXP9Z/tz+UOob2lHG/OYHpeDgBBEHWW2d3AIu3Y0Y4F50w16hJGWNhiZNczOLZPnGhpbW9DW2kzeRuByehGuqUVPVyscBAyhuhAO16GJ0YZBfnZ2tyMY9MPvD9KItiPgccNnGMybhhCsjUDB9uELhdDU2Yv+4YN45MG7EAr6IP+ggMPlR0NjB+pCQTSz35DfhwzD61DXXoScRe5IT+L8fBZ79u1HX38Xevo70dXXjVbWvefBB6iDDXAxNQMajGBdC1rpMYV8zu1Ob8JP5Sa08bNNkJGg0DpdHjgcTugUXi/DOC+Z5/F44QuEEK4JEa0NOAwHPExG10bCCAW88Ne2ord3ELt39EP+0T6/18X3Fcj2FE2Hx+uB2+3hwjnhkl4P2/Nw8Z1OFxz0rGSINnBgLwb6u9FOwajh4qlEf5fXT5SPMAwMw+9xwmB9px226VDZro9CUMNFCnEhg7yOcHHlux6O2cV6brcDimpQUVzwyD+W6A2gsb4ObqcBldYHH4rDRImgU9vcjoNHjkL+rcDBjka4RAkJ5mXK0Mj7IBpau7D3jjsIxEdhlLMoMmlaNnXOy4++9giSm5tQNDci9U2oIa/Cja1ooXDvHN5FxRqgdyK4Dj4YDvJEd8EdasFQVz1SDCc3qXB1LZ3o7h1AT70LRQLOxlYO/bv34SC9qqBRRnR5FovRNOQfWRXcuXIxvxhpbEZlbQxrmSpzifXopxI0UHGDHsO27kIo0NhXTSgAJ8+N9B56ersgvYeGUBgNzQ1c3xBcuoIPw+GlDDV2dqGtoQaGoUPeNzBt0dXdgcHh/di//w4cPXIA+/cMIuAPYmBoJ+44tB97dw3CnltfM9eqhjrQjJ0M4QwhuCYu+76zrd3WgaHhATQQqGrD9QSMDmwxV7SSLNOo1KGnrQkCsClU34hmjqWJPBvYc4jrcAi76Si0NdehtqkXbZEQGppa0MEo565Dw7xuRT+vDxy6A/IPZXbV1SAQbNgu2zsMv8uJ+tYe7D5wAEfu2Itd1LXa+ha7z/qQHzfrUG5WQzerHac/gkYmqZvJsPfQ5utVdVqU9r4uCm2AQvyhm97r47xVF/7aRrR39qC/pxP1jZ3YMdCH5voIvF4/Gjv6McCwundgEMN79+LwHQcpUA2QGxYCOpWhFnv270EkyLoNzfY6hFwG6tv70d7Vg8GdDNH27kc3lawhUgM33XdFM+D012HHjkE01NejoaERff1DaGpuZV8daKZChGvrMTTYi4HBHejpaEZdiMaF3mwrw5lOegkd7R32mNvq/Khv6UAb2+/qaiMgdsHv0KAp5JbQ4PHVYHj/QQxRkffu2omd7LOpsQ3tDQ1o7+5EY0s9vIZiKyTf+IV+HG4vAjVhhPxuaKoCGTr5QyHU1AQRaerA4I5hDNMAd7SR/94Aunp6YBtURgN+vw+RuhCcLg+kV9TYEIFGcBKKYd+Ha2poiB1obK7nvQ8+rm0oXMvduCy8dW1oa+9EW23g9fl7/AGOpQZejwshejjd3b3oamtGpMYPD3edQ143vP4gx9WK4Z39BEsfGhnxDOzYhR1ct6CTa2B4UUeZaOd6GTQUhtuPFkYr/YwkOuhB+7ihFOHcfB4nbtah3KyG3tyORXe9VCpw56FsJwLf/Ox614qqQdd1GJp2varXeC4gFAUGlUZVxXsQUhkKmCgyCS+//yPvrtH4OxZZDCVsYo33+i5fuUkfwXZUNNADaWyog5vsEyyKNLWih2Hw3n134K677sIQE54tVIAQQ6aaUC2G9+xCfa0fDl3A7QuiZ89hhoPDGOjrQX04Aj/BqbalC3UEowitdCsB5b6776S1bENNwM0+BVQahMaunTh85724984jGOrpgM51bGZYf+jue3EnPYSmkBMOZxBDuw/gnruPYu9AJxWlFQcP7sXOwT40MwQ6/MAjeOieO9BJkPH5/Wigh+Bz6tCkZ0qFcHr86Nl1AEfuuhP7mcfs7mhHONyARnq5TS1NqK0Lw62rEIITx39dh6o5EG7qwV1334XhoR54Hf/l80C5FUtYZlJtcWaU280b2EyXbkUX122zWi7DZD7iuhXtChJSSpgZncTK0joqdtmN/6gyNKmQbvyN2zVvc+DmckBRVXpBIXjdLji0W6LWN3fAN9DaTZ2FWc4hujKHk68ex7Hjp7G4EUcyGYf8Dsyrr76KhbUYcsUqMokYJs6ftrej5xaXEUskkc4VUMqmkGECNZWMYXV5HmdPncTFsQmMjFwgXcLk/Aaq3HVIb61iauwyRrj1nC1ZyGcTWJgew7lz53BhYg45JnVfefZJ/OjHT+L45WlEudV58eJ5jE7OIprIAPR0YBaxMj+FC+cvYGRsHiXupKzPz+LcqdN45cQ5TC5EUSxVmEdZw/ToBZw+cw7RTAHpVALpZAppXsvvZCVjMZw7+RJ++IPv4ocvnEciWwKHeAOsv13lF8GB/yL6tKpAKYH5uUnMzM0wXxjHZiJrb+Hb4+dzs5xHNLqJXC5vFwkhoCgqSfxcnuPm6hxmqUNrqcr2d6Pwiz+UmzIEqezM2q8uzWFibAwLKxtYXd1AKraBZWb/Ry+NYX1tBaPjM5BfEJuenra/b7EZT2FlYRqz89w+JZDlo0tYX17C9PgYxkZHMD63gFPHXyUwXcboxDRGL13CGreQL56/iHOnT+HypYu4ODqNydGLGJuaxiXWmbh0HrPLK5iWXxqbW8TKyiounz3O57PYSKTsnSB7zgIEwjjmJsdw7uxpzBA4E4lNxJjUXSBgjo5cwuzMDEYvj2N8fBIrywsYJVBOjl7GLHfEltfjkCC5wO30uZkpzM1PY2E9QQEyIf0wu4+/5T/MagUlesn5UhXVUhbpdAbZXPGmz9oq5ZCIUpaWVm9627eyQYu7luVC2tYB+V2vyakpys4MLtGobtJIyggjl9rC+OXLmF+J0kAXaWjTWJoZx0XK5KXxCSxSlhOxOOKpvK1PC3PTmJqewVY8jvVolMY/iU3qxNT4KC6NTiHBnVf5S+mJzTVcHh3F6maKAJaF/ALtBNubnl1mPwXuzoKRRQn55AYmJ8Zx7vx5TLDdNDdHtuhgTLK9+QXWzRbt78QViwXIL41GN6I02iUk00nEtzapv/MYp6MwObuEDB2Mmyn7Nwec5Apzq3duZhbzFCAPdyoCTL5V0htYml/A3FoKEe7GLc/NY5SeygQ9mLWsghATr4XkGpYW57EkmbixhNWlRUyTSUura7DcXqxR8dPpPAqlEjZXpzFP7+bkmQuY4EJHN1dxeXzKBsSNdBHFqoV8dBbTK2v0hAQCPi93BFXE1paQTGVQoNcmvzAr80PFfI4eVg6x9RXMT41gjF5ZjqGgnzuGPpeO2PwYLl04jwtjC9ji1ryXib6pS5cxfmkEM3NLWN9IIL25hKWVLeSonF72VROugU6XmrgnOfKBkPwmcjadwMb6Ose0QWu6gQ0KbTSWQIHb9lkKTInzkoqQJg8qdOvs+Rc4dyr86to6Ety+lxZY1s9ROCulIkrc3i+SSoUsNjbW6d2mkWdOrsj3ouwruhVjn8tY4Hpcmlywv20ejcaoLGn7V4lWV1exsRlHNl9EuVykYG9hbW0Vm/HkdhlzklsbcqxbVJY8vU0T1XIBedaX/5NFLpehouVR5ljyqRgWpycxcu4ClldWEEumqSBllKXCbG1gPbqFHMcmx5ym0spvXF/tW9rND2QhrtGJnE96cwEXL47g7JnTOHv2DE6dOY9zZ85glnoiDe3izBheO34Cp85dxuzCElYo/5fo5V84dxHzy+uIxdNIcy1j3EGdm5ogEIximnqUSMSxHk/QCVimIZ7AWeqE/Kb2HMFsZXkR02MXcPzkSZwnYC0sLGB2ahwnT53DxOyKDSIwqyhkU5gfv4jL8hvjkzPbX7ZMbtHYj+DyxXMYm5y0x7k4O0ser2GcTsNFrsEGx7KwMI/p8XHbYTh/8SJOnz6H1WgchTK9vmvw4ucpuongVEQqX4KDOyp33bkfwwMddE1zyBRMeBp6cPjI3ah1qUhG15EuWmgbPoQd/V2olbsZ1GZbYYppW3Armhu1rd244867sJNJzz3Du7F79060N7qRoqBuxtKwNBci3NULhbyA04dWJl8PcKdpsC2IEt1euTMid3CG9+zGI48+jCYCTo4KtRlLcV3KiHLbdW5uBYlUDk6tghTdY0s40dHZjf27+tHiAVYXFpGpOtHQvRt7mch1UlHz+QJKJnhYKBEUSpYCtz+MVu6Q9PX2wO3QIPO3rPCBfPLpKGbHzuLZJ36CJ596FvKXoJ/56fP46StnsL6yiNm5VcQpxGnybfTSJHLFEkzyZ3NlAceffwrf+9FPcPrCDBZoJdfWFrCwyTWgx7vJkCFKKxlbncHTTz6J186NYmFtAxtrc3juiSfw/LETePGnT+EH3/4a/tNf/A3OXZrGZiyJHHmyPj+BH3zve3jypVMU7nUC0ybOnjzGMPuHeOH4Bftb6vGtFbz0zNN49vlj9JAXUayUkE+sY3Fpi97zHMczhbMTS0hvrVMBVzE/M4nLp1/Gt777Hbx6fhzrXMdEdBWnjz2NJ595BbNU5K3NDYyePo4ff+/7eOaFE5hd2qAXezNt+Xtb0lI2jfXJc7gwu841WEdsYxXnJjZgVLYgowWZ6njtxZcwvR7DqROv4NWXnseJsyOYWC8gUh+A4XBwk6ZKcEpiZewiXjs1gnjeRD137zxaCZuZNGYmRzE1OYeVJCAyy7jMFMhzz72IV469gjXy45VjL+HYS8dwdmQMi9Ek81J+OAwDolpAPLqMp545Bsvh5E5tENVsBouXz+DMxBosxaTxjuK1E6/hIkHoPNt94fm+NguMAAAQAElEQVTnKAtP2F7WJUYvp06cwAwBVerr2qVTGJ9ZxkaygJt13DxwUrzobK6DWojjr7/6bZy4vAo/t7J7WsNAdBR/+Rd/hhhc6N2zH12NAcy+/H18/6ljSFedELSil156At9/dRQ5KPDTo3I5nUC1DN3jgVA5TJpAw+VDQ9cgDu0bQkt9GBVLRUN9A0LconXqOgRUKA4v/N4w/G6BdYaUL/z0NYyMzyFKIc/msrTERBa2hWKWYUgKuaoCZ7AJ4ZoQ/D4d4yPn8aOfPI/xrAv777wTAw061i6/hO/+4AcQjd0Y3LsTDiRw4thT+MlrE6gKA5GAD6XEFl598QXEMkWOCx/YsU6vc56WNK35Ud2ax1YOyDJXJlLzmFpYo7W7zLDhIsbGxnGJVrNCLyq+NE1rO4vFlIaBZg+WGUpfovWcnZ3E5GocGYJTlLw7f/okfvrss1hLJnGB16+++CLOXBjF7FoCLl8IEe6SNTY2oLO3G/UuBeXUJr3YEZy/PIb6/p0wyptYnDwP6eleHJ1HE3cJs4k1XDpzcjtcJnhoXNOA1w+daQGrlMTE5EWcOXkcrx17FS++dAKnaJFnljeRoMw7vCFubfdgdWYO508cw0kC0cvn5rA6e4EKc4a5wjOYnmE/PQNIRxcwR74sJ8of2Fq8vSNTCFRpRJu5wznQ34+hri70dQ9g754+BH0qlT+DZLYIF+fV1tmFoEeHKiwEm3qxa3gIDbU+7lSalNkyMvEtFOFGXX0Letua4XNp3AkvM32qozbSgl17acD7O6Ay1I4xhytzsfI3NFpp3HfuO8Ad2L0YavFiZmwKG4k0iqxXoUebsQz09/RhoLMFfpdAjB6ZHmpG1+AONDbXQ1Gq3D1txPTFaahyLp3tOHfiVVS99YjUN3I+7di7dxfauJtrMW9bpOy9nQ8/773y8774lvcE74SGpjYqL70c+R2b/QcPYYgLIr+LsouDb+/oxN7hPgxy27h/oJ8AswOtjbVobu9B/+BOHNwzbP9aw9DQIHbweW9HB8IuJ8FgH1pbm9BYX4eu3p18pxH7Dh7A/gMH0N/dheb6GvT1DaKDbTWSQS09ezDY3oade/djcHgHOpsiCEWaMLBrL+T3SlobghDc5g4QaHbt3Wtvvd5x+C7sbG3E8L59fGcnBvt7sf+OQ+jt68Pw7h02dXV3c/z9LBvC0OAQDuwbxvDBo9g50IbegSEMDO3Gru5GOOVWNj64o0whE7R8dW2dqPV6UVPTgLraMCJ+DVVnAAFnFWvMl03Mr6O+rQ06QbyQSdJDLUC4Q+hsb4RDV1AuFCDDqXQmiwSBPBbbQpTue5QhXZkA7HS5UROuRVNTC7qbg8ik40gXyjA8AYQjtRRsHVYlj2QiQS+0gMbOToS8Ksr5JOLpHISnBt3dPfAYQNUqwxNpRndbHYrpGDY3YzQSOnRvGMXYIhaZz9timO6rRnFmbBFlGqxQbYSecjOGBgegMSRJMt8R3dxCIlOCx+uB26VDWILK5MHAAJXfqaHEUC8t/7sd/GIOKWe620/DF0QoGEKQVFsTgM8fgNsbQGNLK3nSBSdzUy7yV9431wVRic/T05mmkbFYz2tTXXsXmmoMJJj6GCHAxPOAz+2G3xeEPxBAmAbd7/fDF6xFO734boII2YwA+3Q5DDtaKDI/WKDnLDeVoDoIigF0NfgxNTGKOea8FE8IHVy3oJLG3MQE1jcyqG/qooyEoRoCdc2t6Onrh8Fd8BrqY21dHUIB9u/3IRgOw+NyQFPFTWP2zQEn+iwg+cMN6OrfgUMH9+GOg3vQ1tSIpuYW9O3cgwMHDmJHbxsa6sKo5yQPHL4Duwe77ecd3X04dPgwQ7+j6OnqRFtLC5rq6+F3OtBGVK+rj6C2poZ1O1DjcRPQOtEzMIjezg5Egl40s496LnotF6iupRutBKn2nkH0D+3Ezv5OtHBhBwlOAwNdaIz4oRCcfJF2DO4cxgGOdeeOIbSFg+jo7ceOPXtwcP9u7Ns1iJqaEFo6ujC0ez/2Ecj6OxpQW9uAzu5+jlWO9w50t9ejqaUNXX1DOLCrFz4qxU1cH1zvMFweBGojaCKv6+oa0VhXTx5HIL9x762pR2cDhb1UIEAUIOcvXXoHc3ket4tKnkd0K2lvEri8PnidLuTW5jDDfEiKsasvVIPGxkYYqo5QuA71DY0EPiqZ34EsQ4CqosHB/i16obmKRQF2UhmCCPq8SG9GUawoMOgZ1YRrUNvYzHfrEA75EQh44aWChgIeOwGcYiKdPjJ0Ty38qgnN4eOc6jHY5kO6qFD5gmhuqqelbkADlSJEZQgEOA6Ory7o5nO2T/mIkA/hcD0aG2pRxxynx+2EENb1WHjLnuuGC6G6VrTVBVFD/oXqG9DWXAOHtxYNkUb09Q9i5569GGhvQlsTn3V0o5My3VLjRK5iQH6Hq7WtFQ00zr07d9AQdsJPdE/nSjA1Pzop9+0EoYbGCGoCLnjCTWinE7Br9y7s3rMH7bJNej9eGnldd5CnDQTDVgS9LmiaA95gHdMVOwB6PA63H62dA5SRAfS2hKFaClzOAHq7e2l86rFj104M7RxCf98A9tOId7U2oIXGLhypg8twoJl62kK+B9wGbtah3KyGrraj6wY8Ph89CO3Kr3UoZIQBv9/Pswp5SHDQnR6ivgeGznp8x+n2wOOkW6soFCjxrgRaUqfTxTZ9kFZB4TuyXb6E14l1dC6I2+OFm4rn93nhYKyNNx0G23DT+jgNja8J+4lBL8Tt4bg0wM4dCRWyzOv1vF5H42K4OF63Q4dqVwLnpsFN4NRUhfXwgR0eXwjhmgiCLgNBgkcNc3AB8tobbEDI60aAY3ITjHw+D5pqPRyngpqmDjQ11cGRW8aLx05B7jxKQW3i++b6FGY3clB8YezYvQeHj9yFiMcBr9cLGXLkkjGspcvwst/W1g7UEcCrsTVs5BW4a5roGQ9C/urE6CsvYjkhEKzvxI6+bjTRYOiKirr6JkRCQZSSUawzP+EMhBEMBeDWBPmmoaW5Df3M3Q1ID3toCIP0XltonCTYhGtr7BxSfUMEvQM7sHvXHuwfbKYSOeBy+xCpi6CBqQX5e3q1nEt9XS38Tg2/qMOgjNe19mOI3mkLPdvWrh4MD7YhWNeFntYWdLa20vgO4ZHHHsSRA8NobmpCU0cvHvzY4/jYJx7HfXccxPBAL1q7O9DV0YydB47i7nsfwN007C0t7djZ00uPfQCdPW1oaQihtmMQO/o60Uf+9dCTf/iBO7GHed3W1jZ09e3A3Xfdi4fu2Y/mSBCaEHBzDfv234tHH/kIPvmRx3D00H7URyI4cNeDeJhjuP+uOzDQVgvF1YAH7n8I+xlqdna04qFPfx79lJ9u9tNMMKyhbvTvP4i+rmaEfU7crEO5WQ3dbucXw4HahjZawwF01gXQtWsf+rpb0c2wtrm9D22uNI6fOotU1YGeoT1wcIiCpOhOtFNYP/H5L+BLv/QJ9DO88nt8VJRh/PJv/jZ+4zd/HQ/eechup7F7Bz796U/hsfsPYeeOAXQP7sHjn3wcH3/wKIYJHrv2HMSXvvx5HDlyEIMD3ban2b3jAH7tN34DX/rMY9i7cwBN3Li4Y/cgXOyjp6cfe5h3HGAo/8mPfxyf/uiD2EOP1qkDgkam59C9OHrnYRwY3onWnn14/KNH0UIlrqO33T/UBwEn9h7Yhe6eLrS0d+OuRx/HRz72MQz395EP7ehjPw5FR//OXRiiYtb7DXyoDyGg0Ng5mPzWVBXgDAUUOHQVyhXDhzcdmq7TWBo0FG8qvMalUBTobNNh6NDpAOiGAdkHrnHohgHV7vuNh7qm0pDJ8bxR9kFfKR90h1f7s5iUrjI5W61W6VXemOst35FJN5nUle/JtmRZtVJBhWTH0rLwlpAco2X3U5Fjlre3pJ/31qiq6RQ+A1KYdHp9hhRECrBKr1HXDbrbw9hHN39nZyPFHtskFOiGg6FVEOHGTuzdM4D2tga7zEevS3q5bpcTOtvR2I70muS99Dz1t9w7KPBO+Hw+OJ1OGIYcC4njkG34aFEdDoNCrsHJs0KFMYxtJdHZjoceqsfthsPQoVBJhRDQ6c26XC7Wd9jj8Xpc0OQ4NI3tGxAcu8Mpn+ksN+B0eyDbMVhHJxnsRwgBg4opx6MpAh/mQwgBIcTr8we274XYPuNthxDb5TxB0tsev34rhKynsI48b5NCXgghXq8jL4QQr9eR94AASEIICCHwizyUX1TnElBWZuewuhZDOn+DOyqWCauQwsrCgv3lymQ2i1S+gtTGCtZX17CVzLxlOhYTjfJ7OusbmygSCN8/nlSZXJ7DGpPEuepbuvrQ3QgqsWp40E5PpbOjDbUB98+OUahQHX40MZ9TE/L97PM3lQghIMRb6U2P3+PlzWoHbxkT/pYc0uBapsWdOAv5XBax2CayzOlVb0CAr773dlZYzCvJ/6wvV8gjFY8jHksglSm8pZrdL50GeX7Lg1/QjfKe+337C3Iy3D1Jx2PYWF8j2KxhfX0dqyvL2CQDkqk0k6dZyC9Iyv/nO5vNwf6LKgSLhUuXcHlkHJMzi9iIbqFcqULWiXMx5E5MOleEZGg6lUQ0uomtrRhK2Tjmp6YwPnoJ49MTuDi5jJWZCUyOjmKUuxjyS4WZfAkV+WXDagn5TAJzs4tIp5PcSdqy/0vU1dV1yLbtOgS8CrdU49F1+9lWPIlcoYRyLgP5ZcMY79OZDFKJTayuLuPihbOYnptDMpdHLMq5Evgy2TzkLzqnWWdtbQPy/0cqV8y3c+oDvReKCtVwI1QTomfhumbfQhAkWM+gt8VLSO9Tyr+ka75wCwqlItj0lrYtWzEpWjy/5cHf+hvLlscCjeAq5T2JjY01yu845rmDGU9lUSpXYFHfquUCZTqNgtx9s4HMhFkpUGY3sBGNcze2xHoVZDJpSPkslkqoFHP2N8vXaNyXF1axsZVBpZTnzmsGBe5sFvI5RFdXsR5N2DrAZn+h/Fbed+9kpsndmguvPo8ffPtb+Po3/hrf5vkbf/WXeOqFV3Dy3AgmxsaxkTUJIqMYn5zC3HoK9iIUEjj36nP4zt/8Nb7/4+cQoye0OnMZLz/3JH74xNO4OLOBfHYLI2dO4Ec/egpPvXQaW4UqUC1icewMfvztr+Ev/vpHmFlcw8TFs3j2h9/BN/7mu7g0v4FMoQJwbBUyPRHNIbY2g1OvPIdvfv3r+Mo3voULsxu218UVRXprDS898V389Ve+imdfPo255Shi05fxw299G8+/fAYjl0dx7pUn8dWvfgWvnJvgDlcambVFPP/jb+I7338SlybnsbmxipHjT+Kvv/U9nLo0x7mU3zdrP7AGrCrkN78zcgfuA+v0dkfX4oBVKSK9uUhZ/Bqeff4ELo9PYnryAl746cs4c2kSG7EURbaIbGwZly5e4GbG5vb/m26WUc6u4ic/+D515xjGF7ZgljIYGxnB2NQ8orEkAXFLsQAAEABJREFUqrxfIPgszS/QEEexmUghvbGES5fGsLy6gaW5GfzkW1/Bt394jDq1hV+wfcX7BieLTKkW4phbiaGW2/+tLY2IJ9PYc/gg1GIVSXpRyXQUo2dPYWRsEolM3s4VWFyZklVBc+9O7BgcQMTI4sTxE3jmuZcxt7CIRHILx156ARupMus7UM6nMDU1itm1JMqWjkC4Dh3c+j9y5x1orPWitrkdPdzBGW4L4tKFcbrCSWJTFeViHrGNJFYWF5CsGgg1d+BApwdTo6yzFUeaO00LBKK5Yi32HtmHoFshGJ7DxPQkSs46NIQcUMppTK9X8PAjj2GwpwP5rRWcPXUcZ+ZTSKxNY2Z8DOdGJrCwvoFw9zBaGCYF3Bpn+OH8lNObWJ6bwAV6mzJ/ZlVzWJgfx6nzZ7Eay9tfLZDrU2Uer0hrWixVUGVYcK3ZmMy/lYsFVGkI5DuyjkWXx6yUkc+zLXrIV8tkuSR5f5VWFuewuLyKZLYMs1yy30nFo5Dfbp+YWsA4vevxiUXbyv+iLfnVMd/ac5XRQo4GcAMphmDFUhHFVAKx+AbGzr6Gi2dO4hQ3OZ5+4kmcHzmN5196lbI3Tv5bsEpZxBIxpHJJxDZXcOzpn2ByfpHe/jmcP3sa04wYEtk0TNWAMIv2f0734yef5bPXcPLUSZy9eJm6m0Qizz5l5HFrJ3rd1pXr1rheBQqiRUFUOOFIbRgRbhlrTg93UtrgFCo8DheCAS/WRo9jOV6CZrhQ63dC8B8sB7eWm9HS3ACfIbggCTInhVJVwOkJIBQMYGniMhYXl1meQZ7hVTZbshFd0w24XW7IpKeqqghyO725pQX1IS9DsBRKdGMBE1J5ivSeilQSzeNHuKEBzTVu5Bgqyt/FkkokFTBfZp8uB0AvIsN+ijQbYW5H19b4oKHCMLDE7XM/HA4d0qXOptOQuTK31wef3815aaiqTjRx2zYU8MHQ3j9rr8f6n/d5pZhBnN7i0soaNyMYfjJRmkpEMXXpDF548QX89OVTtvcYZ25i6tIFvPTCy7g4chGj4xOYmlmAWcljamISkxPjGBu7jJdefJW7giNY20ygTAQxq2Xkk1FMXL6AEyfP4MLYLIosL2eimJ2ZxezCMnLZBEYuXMT80jLWNzewODeN1449b//vD7NzS9iKRrG5PIMTx56h93oCYzOrlIufd8b/5bwnFBWa041AqBZtLXWoCwfh8YUwuG8v2mpdKKXIV3pTo0xhMAuCQr6AfC4Hi3G5xs0EP99rbggjQCM7M7XEjY5W+z0zt4n55TUUaEgs9lEp5LC5Mo/z4/Mo0SgUqcOFikAgGEF7bzeCQd91dwRvNVdvggYJCMVAXV09asIh1NTUoKGxCX5/gBP02+VhMqy0tQhTD1CRQwh6dL6jcLeoFrXhGlIQgVAYkrHtTN7WhGuZJwmivb0dlUwMyWQCVUVHmOVe7iI5ucMTCAThc7uQjUVRMHX4giH2FYYvEIL8cp/Mo4DgqHFXyh/wwOMPQn4ZUAKozx9CDcsMXYVBIJWCEHaUsbm2CToJtgdYE46guSkCfzAIuVsVdKsEyUWUmJUM1tahSX4nJeThuCOojdSivj6CcKQZ9TVBuBw6FCHwYT2sagUlWuWcFGrp7jB5XpVeEpOv2UyS3ooEjRVEmW9bmZ/B+VOv4eLoGManZjA3Pc2c4ipmZ2cxRuC6QIt8+vwlHD9+EvOrUeTKJky2n0/HsbQwgzPyF10vTiBHvlUJastLS5iemuaGxhKmpmexRUufZt31tSWMEgDnCVwJhiAFhvjZVJw5lFVspTLIlquQQ/2w8vRmjUuoGsHJi7oaP9wGr2mEvTV16B/eja6WCMtUlIhKutyZdPmpY0H4uOspCDiq04cavw8+pwNS/lS25eL7LtmOqtAQWTYPhaBscs1BknWcNLDeYA1C1K9a5ihdTg2Kwjo3a1I/ZzvvH5wUToRMauvqQA29lzCVeqivhwrqQkt7I+rqwlAsFYruQWNjiw1actqqpqGxuxORSAChmiDq2roxOLgT995zJ/pZ7iJDXW4nOvsG2E4r2tn+8N79aKeX1drehq6+PnTSU3IwpLTcNQjQa6urrYGvtgk7BjoQ8LkhVAMufwi9Qx1oaelEc20t6kJBuGrb0N/XiSA9HDctRUvPEHa1OrG1FoPu9GJ47060d3SiIeyFy1eL+sY27OiM0FOYguEOom/HPhw8dAhHd3XAz61uXXMgFKpFV2cXatwqdAUf6kMIQeFToagq7IO7mormQn17Hz7++KfQ5q0iR09qM5GB/EKjasYYYlgoEnjk3zE7fvIcvVcTce6Syv8Sp2K4kNpcwmY8hTRDeZPtZQkulqIgy7zGJi12zhTQvGE4VL7HfN0Iw2DFFYKGEsOYIqqqg0BfgyCNjIsMtGjN5a/NdHQPYf+hA+jtaYNTxX8Fh0Jg0RDQSzQAC1jaSMFFz0kn/wR55As3oJs6cWjfMDTDiVCkzjaOOiMRIVxwIY/oxgaWN7MYGGijJ3oap8bXUdDC6O9ph8/tgdNpIBipR2f/Dty5pw8ut5+8j6ClqQFBFzB14Rw2uNFTYnoXv8BDed99KyokYrcTUGo44bpIA3bKP/Xk8qC1qxWqksPU2HmsKw3o7mpCfdhjdynBqbm7C/UNNQSoCBrautHTFEJtUwf2HDyMxx68GwcGO9BC4Tx69334+KMP4q4DuyA9lJa2FjQQbLqYr/r0449h795d6GhtRJgAFahvxs6BDgT9HgiCkydQgz6209zahVbmxBoYdnrrOzDY12l7WIAC+YuXu44+iE9+9tO46+AutERCCLL9loYIvG4HfDX12HHoAXz+c7+ER+67C93tLQgx53Xg7kfx8KOPYMdgDxrr6ujp9aLWa8DQ7Cl+aH9YzA9VCSAVekuMY/kxoUov0u2CTmDQDQOptXmMnT+FExenkS1agO5DbSgAHz3MJ545AXdtAzp6O1FDgK+WLHQO7Yf8lQZGzEglN/DsU8x3cJdU7nzSaG/zQnWjMeyEmY/h1NlxdPX3wOPQoCg6PKF6NNP7nJsawcjEFFYTOegET1FKY2F2BsvL6wwZ8V/BoRAsQnjwU5/H/XcfweH9+7Fnzx3o8An0Dh/C8P6DOHBwDw7e/xiO7NuD3rYmBH0u8kUBVA+OPvgoHrj/HuwdGsDOow/jvnvvw0c/+hjuuucedLT24ejeA9hLsN9FXTp4YA/u+8jHcMehg+htb0V7Vzf2PfhJfO5j92OgrQ7OD0aOOfZrfzijaz+40VIhBISiwqBAa/SGJDmlW3mlzBsMo52eyWMfeQjtjWG4DBXyEEJAdxjQr7yjGwYcugpNN7g4bvi8Hrjkc1oHj8cLv88LDz0pndveuqFDZz3D4USAbqzL5YRBN1f2rWo6nA4DKjVCCAWKqsHhZD+sL/uSpGrsy66jAhyHrOOUfQQC7MMFXVOhyvrsS1UU2G26vQjwuc/jgcPQWabB5fHBK7+A6HDwHY08cEBTBRS2iQ/xoXtCqG/qRG9XF/mkAqoTdfWt6O7ogouA0NE7iIGhIfR1t6OttQktvbswQOMj/5RWK43FkUN7bQ92YGgYe3bzOuyG1+O2+aIpKpxOP/oHdxCw63nug/zl6YAubL6EG5rRP7yHBmUfWiJBtLb3oplGw69VuP1dRqixA130DHp6e9Da0Ymh4Z2o9zugW0V6a/jQHBV6dllu2qTia8gQjHPcZChm4ygX0tyyz5IybyNZ9g7ERHa1yGeFDMq5NMr5LAyHTtBRaQxMqNU8rHyc/KvS87QIGiTKfEtTHZpq3fDoVVTKfL+co6F1ozbsQ21Ap04oaIj4UOMsQmSWkFiZQHFzBoWtWeR5zm/OophchbuagJpZRGFtDMm1WSC9iI2p05g49SwuH38K4yefxeTpn2L89PO4dOI5nH31WZx++Wmce/UZjJ1+AQsjr2J97CQ2Jk4jOnUGsdnzSC2NILN8CYn5C1jhs7ETP8Xxp7+LyQunkNyK4kYO5UYqvZ86Lk8Aja2d2Envwu9xgrr7fpq7/e4NcsCSGxUkmUuqMtl5laRSCd2NmkgDOlqawUQELEtDmJ5gW3MrnIpAS2c3Onv6MSD/94WDtLS01gNdzaiviyDS3IW777qDOZEQapljk7/ovXf3IHo6WhDwuri+ClzuAAZ2H8SuXXuwf/8eDA12w82FVwjaTl8tOgl+0mr7XA7UNbSisaER9TUB1Le0Y3h4GAMD/QStNjS1NKGNdYfo5TZHgqC9ucHZ3/pq1UoJWSanMwSnfGoTJe6QbQMTQckGKJ6LBCoJONyAqMhrUpkkNyQkVWU565b5biEdQya+gXh0GfK/zF1dnkV0dRbry1NY5k7q8sIE5H+BnYgu2SF3OZeCoVZhKBUoZh4V9lNhW3KzQrEKUEmVUobrUYJV2EJ2YxqbCxcRnTuPzXmSPEsikKRXx5BavIDN6TNYHT+JtalTmL3wEkaPP42LL/8YI6/8mNdP2TTy2lM4e+wJnHj+xzad4/XEqZ9i6eIrWL0sQeo4NqdOIjF7FqmF86Rz9v3suRdx+tnvYnrkJJLME9/ICt1ycNLo0TicTujsSRE3MqQbq2NR8STdWO2/vbUkD95OplmlJS1ydzOBrdUFrM1PY2VuEsszE1icHsfqwjxStF5mLo7ExhJSFBaF/PR7PNAIIPbmBHM/dQ1NGNy5G8ODfbTQftuTdXDHs7Oz3b4Wig5/uB479u7B8FAvwn4vFLJaep3BuhYMDO3AQH836gkssn2wD4W5rQDzc22t9VBVBR6vH4FgGPWNzRjetw/D/V1oqKuFh2OR3rIrEEEPc5htLfVURCbbTUlVYqrJ5qx3JQ7lln1k0r9czKFKj8eqFAnyZVjyazWVgr2ba5byMEu8JsnrajnP3BrLuClQZR2zXEClmEcpn+HOcZwKu47N9UWscodygUA0O3UZk2MXMTF6AXLXc3L0PKbGL2B+ZgzrK7NcszXkUzGU6GnJdmRfkqocT1lSKcdxsE/2Uy3T6yQQFlIbSEUXkNyYRzJK2phDcn0WsdUp0gziq6SVaWwtTtr/GeP63ChWpi5iYfwslifPYXX6ok1LUxcwN3YOk5dOY2LkNGZHz2Jt9jK2FsaRWJ4gTSK9No1cdM7+L3BK8SXkeR2du4zE+hKK9AxvZGGkLN1Ivdt1PsQckOBkcqv+KhW5Eyct8OzF1/D8t/8C3/+//xX+5v/8Q3zlX/8T0j/F1/6Pf4rv/Ps/xFN/9W9x8of/GWMv/wgr0xeQzcTtWcr2rkX2w7f9uFa9arWKQqGAcrlsg8jbXvm5bi2YqHIXsExFK3B+ZXouJnNnFvjPnrtp93V1PD9XJ+/hJU3TmXoIEFhr4fYGmKJwQ2GZEAJCtmNRtUhC3lmCJQqvSILEKw4dZW4N57I5JLhjuR5dw+rGKuTXKmKxGFLcKU1zMyEVTyC+uUlAWsHszBTGxy9jYnIMS8sLSKcSkP+lMqxKPoEAABAASURBVCcOsF/+AGgehE0CAoCi6gz1auCraYQvWAeZRBdMa0hSdAdUXus8a5IMB8NJF9xMV/i4keQL1sDjC0J3uKDymXQyPB4vAj4P0xkeGHQ6qkJFpmIiR5LXltC5Ihoq3ARjQMr+HPD7/WhqakRHewc99DAcTKngBg7lBurclCpSaExp9aoUIlKVZF0lllcp0NlMhgswg/n5ecS2tpDjjk+5dG0Bl8K/yUVbWFhAPpfn9rUJcoVkARTW19u+2sdNOJtso8Jt3ArHKudyUxhzMxsRbIxkMYzLMx+yNHWJXtMUNpcWaBWXaB2XsLGygMW5KSzNTiPF3TaXYsLBkEvXNFu5yD02cu2PXMO307VqyjqSP5Lk9bXqvFvZm98xCUiZJJVzeRrzTJbP06NYWZjEJhP2yfg68vk0l7v6bs3dkmeKotpKK5VaEQoEGScod4K7arJDQWEUvJDEp3zOK4KUxaFWKNNStlMElySBKZVMQO5ulpjHMilbsi2V1TVJCqBKkuDDTYwCw7kovY+Z6THMzE4hSlDL0/sy+Yzdgd3CHoccjw2OChQZvbh98AYIpPR8XfR4DT7jE0gEs2Tb7FBI0hSolAXD4YDD6SJYOaEqKkzOrUo9ldGPQ1Ph0FWWK6iwPJsvIZHJIZMrolSu0IiYqNAwVakrJt9RWd/jcTEXFiSge6ATxHEDh3IDdW5eFbr1FicjCfIs76+QvJcAdebMGfvXRP6PP/5j/Mmf/Ef8xV/8Bf76r/8a3//+9/HUk0/hxRdfxNkzZ7mtP4m5uTlMTk0RzOaQSqUgGWEPVvCnZPg7Ep9f+UhFuFECxyz7kMS1v9LCh+NkT5VDEZS2CoU8Fd/C0tws4rE4Mpksk80F+3cai8UyJJWKJZgUnkDAj2CIFpIWUVM1tsAPGxOCLd0AsfYt+cg1qdA7Sm6tYW1pFotTY5i+fB6XTr2C5dkJbK2v0KNYR2xjDSWGULI+ON5bMphrNCqEgEKlBcgnCoOgHG+TCXmWKGERKSSBhyBJ4yb5nqMRzqSTyGVSKORz9KBKVOgKw8Kq/a583wY3vqTY/QgoBA5VaqtVgQwnU/FNrCzPYZlh+xbD8lIhB5PhPBuBxfckwT4EhFDp+TgJNB44iwKubBXubAVe7sJ6qxrclg6H0KAoCgTBSVEV6NwMctBbMrjppBBMJDBJsLGIrjrH4tRVGAQd8CjQA0zSQcjQWy4SeKUey7oV7gZXaNBZhX1rCAQ8DNdddtuy7HqkXK/CTX3ORXxze1zP7dsr5RoRW05odHQM3/nud/Af/uQ/4N//h39P+g8Eqj/Bf/pP/wl/9qd/hr/6q7/CN7/1Tfz4xz/G008/jR/+6Ed49tln8eprr+I0we3CxYsYGx/DrNyClr+ATA8rYVunDBWzCMloCHZtE3/w8/o9i6/1kWO1h3n1Qp6vVfEXWCaE4DQs5LJprK0sYWVpBSlaNOlyUw5RVTRI91znDih4XapaEDy7DFpIhaJQLb9l9EKwvRugt7zEGyHeeI+3EOKt97Ls3UgIQd02bSXcYGJ4eXaSHuAMNhfnsMnc2RY9vxjDmgSBSSZXs+kEysytWDJWereGb+IzG3SkDJAskg0K7N8kWQxBLdkXpyFPEigkcJRLJeQZDWTSKeRzGc6vAJM8t/iOBCSFL8kz2J5Fev0MizwESUBVFKjkj1ktIZ2gR7m2hHUCtfS+5C+wWwQPi6BuyW+CMwS2ZNtCgcJ1FhxIaT2G6uoWxEYSeiwDV7oCT0HAW1bhIUgZUKGqClTqom4YBBUnNN2AyfHIULpKwOFjSHCSpHE8Up+yhSIy8tvqNHplek+VchXSi6rQAMp3Vb7k8Ti5k+tg+ypu5FBupNLNrEO+ksl4nXDlEEJwl8eNT3zyk/ilz/8Sdu3cRZc1itHRUbzy8st44oknbED687/4c/zrf/Ov8c/+2T/DP//n/xz//t/9O/yLf/Ev8L/+o/8V/8s//If4//6Tf4J/+S//Jf7kP/wJvvqVr+KHP/gBXnjhBZw6cRKXL13G3OwsNtY3kKSnlclmkaPlKhSLKJPpkomgQAnBH1fGJQXEJln0Zrr6/EN2rtJ6xjY3MDs5gY1oHKlsyf4fISxFZRjioOXy2nw2hYJ4KofVtShyDAHL3C2qMGSQ0xH2D/unvHpPZFGIJcmXrp7l9Xsh+Z5U5iIVOMYwVIal+XgMXmGizeeCybAmPT+FLEMakyGsBKhMKo6yVEj2/176ej91LYKGlA2LYFQlKFTp1ZioUJFNG1xtoGEdi95DSQIT55NJJ1DgzppJAAHrg+BhkiDHzRBIkMC2JFn28yqHaLIVeZYgpUBRVShcTzCUSyfjlOcVbGyu0QvLoEKQNtlHlfmr6tYmLPJHCK6lBZQIHtGZGSavZxCdn0NyYQXFtRjUzSx8aROhogpfRYUGhQCiEJR05occMGjMhBCoMMQuS8DjGHVVgQztdF2B1Jki9SdLPZIglaf3VCYoFYsVlOhVVXhtsZLT6YDToUOjd4YbONjyDdT6AKpYXBwZZjgY69573734e//t38Nv/Te/hbbWNjuh5vP5IMntdpNZhj2iIpmRoYss311dXcWp06fx3HPP4Xvf+x7+6j//Ff74//y3+Mf/5J/g7//9v4/f+/3fw2/99m/ht3/nt/F7v/e7+IO/8wf4H/7BP8D/9k//KYHsP+AHBLGRkREkkklAERBkvt3Jf2E/sgwX1lZXsLKyynwAYFAgvD4vQsEgY/4QamuDaG6uR2tLI5OTQQp03va0itkEJDiZFPhf9JQtqYpUsmo2joAuUOdU0OJzoquhDoODg9g1PISOxjBCLgUuWncZGm0xf5aIR+kVVz6w4Uu5MwkgEkQsCSgct+zcIliZkgg6FhW5xJ26bDaJbIYeHnfRwHJQ3mV1i2d+5GskC5Dt0MCYEuRQJdCVYXIXELyGwipSNoUgOAnYYTjrZhkeSu9pa2sdBe7EVsYnUbk0itLFEVSYk62mKNMEbjVfRJXAsU5dWVleYl53E/GNDUTpZcdWVlCgodKjaQRSFfgJUm5VJ5g4EebObXtDG2q8QQ7PRIG7jBwo9VCF01ChS7Dh0AtsO83QLksQLDHnVGZ6oUhPqsjyKgFaVRQCkwpVUXAjx43VupGWblIdwUl6mf8YGhrCr3zpV/Drv/7rOHrkKBobGuByuaAzuSfDP0nKlUnKHJC8luc0wSpJgJE7HtFoFGtra9zZWMIck+zjExM4d+4cXn7lFTz73LP4EcPCb37rW/jzP/9z/Jt/82/wj//xP8Yf/dEf4dvf/jZWlldoKaoABcES+C/myOeyyFAY8xQQoelQyS+DCux2OwlQfjTUR9BUXwe5XR8OBuDQVFRpDct8r8rEaqWQhUWBfz9TFkKQbQI/7yEVusLt5hIT4U6rhIjXiVo/d4i4y6MqFq25DgdBS2FoU2RCPE+PJJmII5NOc+zW++r7hsdMRJGAZBGELIky8kWLP14nk2OposqwrcB8UEHOh8bUopIK5i4lKMn/yUGGRCY9Eplfq8h1oEdVIRiZNBIWQcyy22dbdh8m52aRBBTyWMq8PFf5TjYdR3ZpEdXFZSCZgVXhmzLXyPRG6uwpJM+cQHp0BE7qTIVj30qlsULdkF52ml5pIrpBkFrFxvIq8htxqPEs3JkyAmWgQdHRF2rEcOsAepp6uIHi5LwqEByTriqwwQmABCcZ2r2ee+IOXoUhXol5zjLPJusI9i+Ewqvrf26s1vXbed81BLb/kW+0FCbDD4/9hbxPf/rTuP+B+9HR2QmV7qwkTdPsa3mWVCZKV7nLoXDi7zQQiw3LetlcDvK37TdoMZaWliD/PLrMUb3M0PFHzF197Wtfw5//2Z/jG9/4Bqamp5DntrUQAhyeTULwGh+uQwgBIYQ9KDlPyQsp9IqqwiA4OSU4kfyGjgafB7VeN/z0qFy6Bpk3UKgwVc6zlE2hIsFJKgX5JdvClUNeX6UrRdc8CSGuWf5eCi2CY5VJbjOfgm6W4GLy1ampEFTYEkG0UswBVGjIeyp+ida6RAWQCWch3uhfjve99Pte6lp2Zf68wieLivpWAkx6QTJPUyRvy/QgJAiB9U16UxXKa5GeRZ5zyRFgM/Ss0qQM1yDLsK9EoKpwfibbxZUpyakJ3khAUhQViqrYJORYSkUosRgEgUkQmKDoqDKnmJpfQOzyCKLnzyE6ehllyr+iatz6r2CZO+IL62vYjG1iayuKzeg6NjfWEVtfR2plA4W1TVQY9lXXN6Ezd1lneNBV24KO2maEnH54dSc8lCspR6BXUaQeZuidpXIF5DhfWw6Ze6rQc5IeVIVz5vTBKeBGDuVGKt3sOhZH+DPERZCLC3nmcyloilAg/8bd4SOH7bNGUJKkqirdQ80mncpnx/P5PJOiZSgKF4wkhHjPwy6TufKrCU8+9aSd1/rhD39oe1xlxtNvblfcKHff8wje/wsa+SG9JaoNLCqBTqV2SBBSBXy0wmGueIDXTkVAJ7k1nWcFJoW7TMWo0nuyCA5XR3J1neS9vL56vnot769FQohrFdtl8t13I9uT4zgquTRMhiMWPYMqPZCyVFgqs+3lMZdiyT44R6IAdLmz5HTa60/xgSS7s1v4w+Yx27fPskP7ggX8SFk2CfISnEr0mKqUITlOk+OVSpon+GYISol0DDGGo1txAkOMlNxAIr2FHAFKviv5BMqb5KaAAkVcIUXFtkyq0CjvDhPwMMejWAKASjVSQZuDZCKB+OoGNhdXsLKwiI21dchxWELBFoF+hmC0zBzlBgEqloghzdzdFnN5qwz7VuYWsDYzh7mxcSxOjiPDuj5QJ+va0B1uRkugDo2+GtR5/QyvVUqXiTzlKE1dlN5TicAkAarMvFOBCfMiz1XKluQNB3ndj3LdGh9wBbm+XAsIIV7vuaerC7uHd6ChvpZlFuSiSJCSpL4JqOS1DGFkuSR5L+sK8UZbbOC6HwlSK4zBZagnv8Igr6/70oekgqYbDHuc0Ak6RSq2LRT0LBQqc41Dg5es8KgKagN+tDQ1oyYYhEMqNetbDDfKsQ0CVQlv1+5tJcE1DyHY6DWf/HyFuVQCG0tzWJmdQobXch5VekoWxV+2aFLAKzQkVSaZVRozt9eLUG0tvP4ABBUVdj1bkmT1W0SyfYu9m3g7r+wOCVYmPYUyvQbpOVi8lmBV4jxypQI3KhKQgBSNLmM9uoT1DZ43VxDdWkU8EYX0pErMT1UZurIDCCgkASEEQKMiSKqiQqEXpAkVLg7DyT5kGVgmR1ciqOe49tlsAfFkFssbW1hg2JdLZ+AQCkNjB+IEki3mrNYSW1jn7l+aBirL3cQtelKr66uYZ/5yYnmN7y1heXYam/MzkDmsJm8Yg/Wd2Nc2gEMd/eiLNMGjO1Ah+Ba4Nml6UFl6TxKQJA+KuSLzm0VUiJhkDW7kUG6k0s2qI5fymkIu2AOZfZXpQrCAI7NYJpksv4ezf99blxL9AAAQAElEQVQhfOJjjyNSEyZTNegEJYchFZFk6EzObZMEJUkqn0tSFAWS5PVVkvdvJiHE9qJzGFc/0sLJL3n+zd/8Db761a9ChoCy7OrzD+tZzl2TwkmgkcAUY24hl81BpVK4OGiZnCxTgFRVoUuuQTB0AK26RnDSyLNibA356AIqtOqs/jOfN6/fm69/puKVAlnnzXSl+PXTtZ6VGaqlacnXV9aRYv5wdnoOI5fGMDk1hzTzSlUKOOiVKAQphfPSc0m4CRNOXQcXEjcq/Hifh0Ue28SxgDyFPEtg5ABkuclxSgCtEDSk0pbI5xw9v3gyyp3oVdIytmKrSPA+k0swhZBh3iaPIsGrRM+qxHOFRsXiPOVQFcqpJFVRoHKtBElRVah8qDGnI5jjAT1IwdysqSvIZtOQAJFn+FjheotAEBkar7VkCql0lu8JqIqKNN8tcIxFji9K/m4wZ5nkuxnm8vIEN1CeYsxfrdNz2lhZRpT52E16VmmGkRa9oRqPH/s7etHX0ISA041S2US2UEKG4V2BAFXhbp1JKrKszL5M8gc3cCg3UOfWVBFsVpIiKE9XyC6yILjAgqgvcltAZgaZ/BwKjjxc3GHytHbAUdsE3UeQcvnhJnncXp5d9ncoHE6DnoCD5CTJs4Pr5YBGwVU1DapcTJKiKDZoyfPVMo3P5b0Q2+OpcLHGxsbsnTyZi5IAVaZVEBwzh/qh/OgEGd0wAM4hR1da/rEFkwos8wI6wzvBOaoq+SAAsFw+MxkumRRgGdoVuaFQ5I5flfesgavgIa+v0tvL5P3VZ9c7X60rz5LeXN8iwEgSBEyHqjCBH2TOzECZ88jKX+VIJJHLpDnsMu0Y149zEAx/mMmFylyZajfGQvv8QfygrFLRBL0Wplzo4FgAAYtMY+ecCcHKJLBIcKnyXCJPswxVZRgXYxiXTG4RQFJMR2RhMbcmUIVgexbfk7InganCcFa+ywecs4DKdVWFAlWRpELKrsYyneCoKCrkt8EtDqZCYMuTV2W+n+e1xUHK//JGboaoLgOOgBONbRF0tDZAUCYyBJk083Y5gkeS3l6SoWiO4wV10etwwOK4UpQNCVDyv7yeZz52jQn4xGYUReaj/PSaBuub0RNpYC7KgTSBSX4xM0fvtsKxgUeVbVcJUuaVexa960d516e34iEZSS5DKo9QFJ4ELJZxWbk0FkpM5uVSVWSWU8iOTiJ7+gVsHP8x1i/+FOX4BDpb3OjuiqClowG1bc0It7ShtrEN4UgLAsEI3AQqr9sNr8fDpLoXbo+bZxdcThcchou5CSeByoCialAVBZoisL3gPMtrlikkIYQ9tgItx4ULF/CVr3zF/sKnTKRbkrl8jg/hodEyOl0eGJxvjjt2ZQqaQ1PhczugODTOW4ECcptCUuEzOZcqQapKSy0BydJdrOcFyB9L1nuXOUqBfZfHtkBf6/n13tPI/4DXZ+/QyrUMeN0Ielz09FSABsOkRwKhQHAdrEwCYEgipCIJca3ubk0ZWcgJQrJIAopNEpgkUMkzlVk+l3OVPJZjLtMLyhNE0xxzhuFTkR6ixbBNIwAYiglDFSQFqlwhtmGvi1wbgrXFOkIIKOSNIhQovFYVBSrPOgADAhqNkqIpMNlmWebsaHT4GBW+CybnA4aK1nAIjY1htPY2YmhvB/bv70VHRyMMjxM58rXI8cvvxJmKSn0UfNPi7pyAwb6k1x2Nx7G4vIglUpRhX5zgFN/aRIGJ9kZfAIMNTegI10Lh/NPcCMjQsFQIzIoi18biMExYnBuHfN2Pct0aN7OC5JQcJM9y0WTT9hrzokJrkSMDt/JlLM7kMP3iBua+dRGzf/oTJP7dV+H82l+gd+S7+EhwCo8PZHHvHUH039WH1qP70b7nALr7D6O9ZS9zKC2ocQXQ6POjzu9HyOdFJORkuQeBgBc+3vu5Y+Wi6+s0nDCkp6EoXGTYDJXDk8QhgusNwZsircj4+Dj++I//GGfPnkWOcboUEnxIDslLSXI4KufjCwQRYvhbYnLSo6sIU/D8HgPQBEq0onlawCJDPZOuPBGaE1dgCUBxuuBt74OfZHiCtuLJNt+Nrvb79jpCCLtIPn872Q+u9UMKA5muGS7o8pdNWcfijlM4FEJrcz2a62rgo7HRNA2yTbNcgMVwSHM4obt9UBjS8AHf+iA+HCw/gnIrYHHUsImchKBiKlRAmwPkg8kLOV6L/JbhjcyXWVJhWW6oCpwq4FAAQ7GYrhBcEj5guybrmAQmU56pG2AdIWVVklChCIVLKqBbsEmlhyP4zKK3ZMrIgxGCw+WEw+WGPPIM1xR6Mt1tdczhtmJ4VzMOHO3Fo4/uwdCOdvLQiQyT6kG+U+f3wU15yJP/yWyecyOwcEzJfA5LBKMMjXaBwJOnHEl5yvFs0TNqDYRwoL0T3cwBVmgAZb0iz+C4VEWRw6BcccDbV+/680rtd61z0x4KIVDgpJYWF+0vTM4tLCDPHQMQfdPnzuHMKy/h3JlvYnb6r7CQfBKnXQWs79yPZPdjWAh9HMccD+L7oV24YIawlPNgBU2Ybd0Jo70Lh/vvxZfu+F389sP/Mz7X/hB+q24Qf7elA3+3rxF/byiP//7eJH7n3hS+dK+JL30kjE8/2omhBwYQODIEY3c/nF0dcDa3wFVTC7fXS0+L3pVGPtJ2mLTQJS7q5OQkjr38Mqanp98/T25BC1IBZLM1wSB29XXjgaF2Ugt663xwCsDk7olF61gm2EqrXaVyg4oFArBJdKpChebyQthCdGMCJPt7J7o6nnd6/k7lVfJbykkqnkQunUeFCqIQdDWCj8lh8TGqDEOsYhWa5kZo12G4mzugE9Q+OHAi5whC7zQHWS74QyiAkBfksxACmgQMgohDNwhEKlSWCQjIQ2EdVdL2LadiYhuYKvY1e4TC+qqi8D1AVRRofNcGJ56FZgCaDigawHsL24dQBCOSCmLJNIrlHPx+HU7NQnx9HZcvjCDBTZAan4rmiA9g+3nmiRxCQS0jkKDLhVUas9l4CpkqGIX44HF7GYoW6S2lUabHLde5xM2XHHVZ6knI7cG9gzuxp6kVbs2BDJPjRQIXG2fzAjd6KDda8WbUE0LQ5axCfrfo//qP/xF/+Id/iO98/T9h5tlvQn36uwh97buIPP0d1M/9NZr1b6C98YcI75hHx4NFBO7VMdcVwMmGHvy09wBerRvCGBqwUG3FDHqQI1A1OFqwt3Y3Bpyt6C4Z2J0zcWfJxB4mIR9oyeOxwRweHi7hgUMO/PInW7Dz0S7oj+xF9uMPIvfYg8jf+RGU7vw0PHd+EXv3fxGPDH8Wdw8+QEXfhY72VgRoTXLyV15IN87im8G599aGoSqIeB0Yagyhs8aLgFOnUG+3ofCZRUtcYsgnd2WKFKgqQyWLwqgaThhePwVI3a78pp9CCJaLN5X87KUUUkk/++TdS+Q7JhFHkrwuV6vIU6CzqQzPBSpWGfILi7TdqDLMMWnBTdYxhQrhq0WJO0dlKqTMr8jnkmQ7797r+3sq25djsIiWEqPk2EwCiyR5LYFBEBSkl6eqAoKapvBe1zU46ekZBFpV1QEosNvg/HnBO5PAY5HXhCILMNm4JNmfkLWFgFAUEueuKSBDIGg4FY5DYbtgOGbSAFUIBjI/WmRopWlAoNbHFEgYBeZMZ2dXMD21iI3VTWQSMUhQKbMNTQgECCymUJCmE5Hjuwo9Nr/LgZqAH+GADyF6rh5DB7tAgknyRCqFAr2pEr2oMkGtSLmqMnflp5Hb1d6D3voWuGk00nwu15BT4NyEPF2XOLvr1rlJFeSABORi5RkWyfDo29/6Fr7yn/8Sz3z/O8wrvYrIhUuoH5lFkNuVwdQltImTCKjnUNswgZbeJbR3biESqqLYFESiOYhkjQNJusLThgcndQUn1BJmKADZ2nYUgn2wnN1wW+3wFXoRyjShqRBEh6WBTzEUyGKovoCudhWRwTAcO1tgDgygtPMoXPs+gr0HPoNP3vdlfOGjX8IXHv8CPvOpx/HwQw+jq7ML8ldo8CE8hBCQQky3AjoTrJGABz63k6GrBlDgwCVQKamSTCp4ga54isIpf/2halnQmKtyeHys+rNiIduVhGscslzSNR5tj+dtD2Tdq3QVkEwqlyRL1lU1SLAscXenkMtT+PMMR0vUwypMKrEEhQqVqQoVCDYiXbaQ4i5TnrtLFYYzJYazJgFY9iGbuxUk264QKKWXJ8HIhIWrVOW1RV5LENGpyFLmFcqlJJ2ejcPpgoNAoukGea2yNkdI/gtOXvA9VgXkBa4c8hlrCfAf11FRFCiqAoemQaNhARXfpCcJQaDjmCqcv+RBiTlFCfIVhnmBsAtdO1pg+A2sxXNYT3K8jhp4g2EEwmGAPK/Ssw44HZAJ8CzfjRN0qpSTOp8H9X4vAtxsMgRgKCq7UiC/aJkliIGHYTigsLxKUCzRM5f8aYg0oaupHRF/DdevTK+tApNzYfUb+vysFN7Qa++xEpkOMlcO2Ol0opbxaHNzM/JMoj3/8nl88/mzeH4hirhqIpNxI74QQnwsAExT2UaWUBqbRENsEp9yTeHL4hI+Wh3F4eAiBjvW0RyZgtqwirNNUXw1tIq/MpbxSn8Hzu65H+cHHsWlxoewGvolTC8/irXpI8hP9aBySUPm9Dr6phfwcHQGDycncKC8hB5HEk0hDU3Mb/QP9OLwvYfx8U9/HF/68pfxm7/xO/jiF76Egwfv4Pgj75EBH0x1yd8qE8Nl7mBV6b7rTCJrLjfsXIRKgIIChclx3emA7tAhBS9DpZa/AF2lYOm+ADSHG0JQAq8MWbb5ZrpSfEOnN7/35mv5sryXQHP1LOVDkhQVg6GEg+MWvKnaAFVAkWGD7eGZQIVlZVrnquqE5W9AkuFKjHkQG2SpnMUiQ0Emn2Xbsq9bQXLsMsFdIQhKPkqdk/3ZxA45dPJRgc5QyzAMaKoClaij6zpcBCYHAUqnQquqznoaFKFAKCSh8l6ewbOAwJWzEFBUZZuEAp0UZF0/+aFz677KvE6VczYJDBXmFUsSvDm2MsElSz0zzTLqG31o6KyBi/rnbupFpG8fmnuH0N7dBa+f+sY23boKmW+SY6uqGjTDgAztXAogd3NLbF8QeQ11+5nBdfL5gwjU1MDBdVM0FRCsS2MDylJNbQPqQhEw348MQVSGd/IRbuBglzdQ62ZUkatlryAQCAQgf3dOLlqZ1u90qoB/u7CCf7W6hG9upnBu1YX1yTbETvUAx2pQ/YkJ95Nb2HV6Dl9eOIN/uPUc/nn5CfxL95P4Z/XP4O+3vYCP9RxHU/85zPddxg975/Efh/P41wdD+FdHh/H/O/pRfHXPH+DJjv83zvj/EZaL/xOSM7+Bzsv347PnIvifz2zgj2ZH8C+dl/FHDUv4++0ZHB0qwd+RBOpyKHiAlOlAOqNAURz0/vSbwZGb3kaZLnsqHkUuFQOxBl4KjCcUgu7xQug6zYNg+9iUsAAAEABJREFUWG3ymYDuNOCkm+5qaIO7sQ/uph44axpAV+emj0s2aCst118qdVWGZPSArpbJ51eJcg1FkYKvwXALuJgLMRyy1EKZVrlMUMomMihpAZihDp792Ixu0ailIdtWFdaV7ZMsKubVdm/22WTbZXpp0lOzrmqbxV4k2fe84FBULoTT4YBB/muqCl3V4Xa6SR44edYdTgidpJFUB6Do9MBUgMAjVAWKqkIlaXxPvq9qsgzQCUY12TLanT60hCPwcKOHiwch2C/HpgjA5/XAx/JEpoxLlxZw8eRlNLUEsWdfJwb7W1AXqUGkJogM+ak7vKhtaYerJgRPQz0jhA7s7OpGe1MLx6KgRNkqM5azhAp56PTaevl8eOcuRBqbIDQHh25AJ+g63B7IeVmqxns3vMxRuTQd8jt3WQKUXH/ZxvVIuV6Fm/ucjKOKeJlw7urqgvSiNEVFmUK7wFDvyegmvrKyij9ZXMYfzy3j/5jawJ+MZ/E3lyz89JwTl45TEF8JAC85EX6hgoGXo7j75Cg+dell/M7Ck/gfk9/HP8J38T/4f4DfbHga97Ydo6U4jVTfKE72LeBbQyn8yW4X/s3ebvzb4bvwV72fwk+bfxVLkd+Ft+53MBD5LA6GDmCvEUYzE32R4hiqYhbLSGM8oyEeLQKWAk3bXiB8SA6L/CsWCpD/G8Hc3Dwm59cwHc1jvaSgTMvt8Hjg8nihGhR8YdFjsqB5Awj37cHAI19A790fRX3vHjh8NcQm6y30fqYoxyVJgsabz9dqUz6XJK0/VBVasB566w4oTQMoBzuQEkGsZ0ysJ3KYSwtsqmFUvXXQuRYW8yJSWXQqAwfP11UI2YkUN3m+BbQ91hLK0kOhtybvZZ9kL2wiQNm7dizUdQMOeqsGvRCNY3ToDoKTG256HdKDMuTOpE6PVXMCqkHSoOk6dMMB+cxBD8TBOtKLUQyNuCVQrVSQSWUAejFeX8D+Y7JgGScPjYDnIElQDHDtG2mknJoby6t55E0PNILiGgH95VfP48z5Kawvr8NLQzV4x37c8fgncPAzn0bHrmF4/T6oNCIet8cei1AZgnJyiq6gti6CpqYmBINBVMnfCmXQUhSoHLfGcascL3gtCLBO3UDQ6UEuV0SOcipzinzluh/lujVuQQWfz4fu7m4EpVW3hcsiQAFRJtTmCFKXMmmcSCbxzFYc31tP4BuLCfzldAJ/OprGX17M4TtnS3jxTBVjJ00kTphwHC+h+WQau86s4Z6LU/jo5Fk8vvwyPh9/Br9UeQKfdjyBR4NP447Gl9HRcR5K7xzWd8QxMqxjbHcronv2ILrzMNab9yLv7mG+hq5vqgJXbhHFahSxShGxHMfI3SFD08hz7RZw5edvUlqibD6LTDqJdCqNZK6MaF5gNmliequI5XQFWQmqTgcUVYVOYPK29KJ28BDCnQMINNJi+sNQNcd1ByGV8O109aWr5fJeXl89y2tJ8v7dSNZJJuOQYQjoEbjbBqG37EQp2IWFvAvHZ2J4fmwRr81tYGwlho1YGtVyEQ6Hzt1VB4QQKNAySw9StvVufb3vZ1RGs2JCfpu7LMMpKrHEQkkmLEhiFRs8dGkgHE6O02HLjkFldTklOHnhcnkhQ1id9zpBSKdSO3gtyz1uH3fGfHCzjpMeiWbo0Ch/iqrCVAR3wbL0aEpQWOb0+CAkIAoVqu6wAUoIAUEvSheAnwBW19FPL3kQ3voepEoazo3N4+TlOZQgEKL309I/iI7hYdS0toKuHvLkZZEkhICm61Cpq6quwuFxoyZci6u51zJBsUIeVBlGguNSWFdwvnwBFt916Drkt8gVKCiTZxV6YLiBQ7mBOjehilyyN5qRk2pra0NjYyN0w4DFhdU4CYNM15XtIRXolm8xfzJDpTuZjuOp+Cb+JrqOP1tZx58uxfDnsxl8dbKC711W8Sy9qhMnnBh/xcDGSxSLYxnUvbaKXWen8MjoefzK/Gv4na0X8auJZ/BY/CnsTz2JbusZ1NeMoLZnE96dFSz3KThZo2NUcyNZdMLKVIFyCgUmlnNMuJr5CjTNgsvt4Jh13HLhf4Nd73olx1FiAjSbzdBwlqBKHlLIYfgQL+qYjlUwsVnEIsE2y80AVoCrrgnBriEE2/p4q223T02iUdy+vsGfsu8boXdr7o33TYZlFaytriAejwFUOH9DCxyRVuS1ENbyBsajJbw0tYpJhv4b8TQSWzEk4lsoE6BkOxUqidxsKTIvUqVMvVu/N+MZWUZwKkLmdyqUVxMEJTLRPvOhSZLjUhSVMuOA0+kgQOnUex0uKq+HnpPH7aVMeeH2bJOHu6U+XxB+fwh+Xwg+jx8el4fvUe403V4vlbyRHlSFHmOZOiL7UeitCOqO7M/i5CQolBiKyf97qcQowMuEdu/wLoRbBwhEPXB4a5HnTvYqQzpN9kOZ8EUa4A6GuA4mTFWDIAhpTIYrhgpVU0gqdIcDHn+AXlWAAAwUyGsJTJJMepDsGhIsFc2AIFCRBdA4bj/B06U7QBbZ7ct61yPlehVu3nPJMnts0Imk4XAYbURol8vFwcpngvgtoAqSokCnkjm5CC6SPOssq3KmErAuZlJ4IraBP11bxB8tzeOfLCzgf6c1/bfTWfzncQ0/uRjE8RONGH+pEevP1qD6tAbncxTk71/G3H9+CYk/exJt3/s+PjFxFp8tLWGvex05bQHnrHXMlTOQ27DCLAIqUBQOCqACi7tGhlOlELlgGARUfDiOqwqZ5bauyTyEoRt2Ti8SiaA2XAeHN4RYWcf4Vgmj0Txy9KBctY3wRpqgsS5ZagOtRamRdL1Z2cLPl+RZ1pVnGbZJkteS5PXVZ/L8brRdv4pqtYxisYClxQUkE0loXH+/zwWnYSLH9XYZHnS09wGKivb2TvT1UsmoSIuLM5ianoT85n6ea1ThrlWVQGH3Keyft+SHoLQqQqWsVCkfBRsgTXoOJgHDYqBjokLlrfBnlZwFpIIa9H6kB2ToOmXIAbfTQ/DxweelsnOd/L4wQv5ahIN1qAmEEaS342VY5nQ6oao6FEUjqVB5rXPtdMOw52bRY4JQoVD5qzIZns+gQKMut/glaCq6BsNhQO60gQBiqApawgHs7mhCe10thDsIy/BCpdem0LCpHFf3gYPY8+hD6D26D5HWGggClEXeS+/O4/VCNwxUON8iDYNcO4seGsUCZAtJwJ60HBdVW3BsuuGATsCTdaQe4wYO5Qbq3LwqHKg9aJ41gk5PTw8thP9n2ufUIISwST5UFAWqotgCa6gqJFhJ0HLwmk0hSYs5yW3kFxNb+EZ0Gf9uZRH/YnERfzi3jn85ncJ/HAP+zasG/u2LKv7sWBXffCWLf/ftFXz7u+cxffZFuPPHUG9uwFkuAFRwy6xAoEjrYaFiORg6aNBoodwe3bZ+qs1k2TN+4Ye02olYDIsz05gcG0c0GqUlL9MAGPD6/AgEg6hngjPS2AzTGwH9RCQKJoGgRFDCz3VYlsV3LZj0TuT1jTYihIAQb5B83ySvTbNMd7/IpHYSCp8bhgFVU6ncJoIhHzo7m9HZ0YKG+kY005syCT7ZbBKFUpohkYo9u/egzK3vtdU1W7w0Q4dQxI0O6/3VIy9K9B5KxTxMhjbgqGGPwuJPk22bhCp64UJA0xxwUvkdDgcM3YDDcMLr8iFIcAr5ggjSIwlwzbzSi3K57ee67uB7+jZR7jTVgGCz5WQKFe60lgnoVco/hZS4U+JOZp7vOSDXu7Wjm4DehYG+fjQEg9ianMKp73wbl14+BqfXg3s+93l8/Nf/DjLOFlyei2JxbgGCOlBKrAPZDfhdBTQ0GFD0AopcJ6Fx/C4P15CwQfbKtZdrWCVIyfP2vDll8gSSD/JMGQGfU1j4sVAlYMli1rruh71ct87NqcDFsbhcckKSJDjJ7wwFAgGAEzWJvOBzyIN15UmSEEI+hhDCFlxVUaDyWpLGa00KoSCmAMiTCUlahlWi+SRzV2fSGfyU7v831xL43loG5+NVxPMKssSgtbiJ+cUtbK7MQstMw2OloVplWGQef7CvMqqaQAU6zLKATsseDHnhcOgQ/MfuPhSfHMO56NoqBWsGc7MzmJ2ZgfwvXtLM2wlVgUYl0HWd43bCFwxDbr3H8yY2txLI57J4L4dctzfTO70rBDlEuvpciO17IQQUrpkQgoJqokqeSqpwzcrciSsRYELMQzoMAzLXIT0hneNv62hER3cT/CEXk6o5rK0vYmNzkYKeR1NTMzo7uwnGDqS53vJ/LVA1DeAa3agS4Oc4qlQ6+btmlkUZoUGTXl+JQIEqjZZpARbPkq7Ik0XZlnM3HE4aODfkHLfJCZfTAzeVXnpSLqebAOaEg/M2JKk6DIKSTRqvOTfB/rLcPMrE4yjmcqhw1xCEQNXQORMTIJAY5LOPQOeSQMj3FY6lSllJLcwhvbQMS/Ka3nVjezvYHHfs4shtLaK8NobU7AUUorMoxlYg/5DE6Og8CoUqNOn9sD2dJOdnkQfSS5VrV2RqQebe5L2UEfmciwzQkwT10pRrzXFJPrCQ47z+54MBJwrj9lAET5ZNEpw6Ojogwzt5LRebD7iE8idpuxovtj9CCAjxs3QVpHQuhkFPylBUqEJBlbF/lkzZoMczUcxhnszLsnVDV+E0NAqzjnSuBPkrElY2AQfDOEWiveyO7ypKBRVNRZXgJCoWtGoRgYCHyi4Fn5Us0ofgI133WGyTYc0atrY2sbayAjtvQ28qn89xxiYqlD4pQKoUbuYXigztkpkMsukUpIC90zSkkF2L3qn+tcqF2F4zqZhCbF9TTyi3VXpLZUhgqtITkpbXpCJrHKPJhGmRxqXEZGyVY/f5PWhsqUVzWwRurwOFYhamVaBn6ERdfQP8gSBC8s9buT2waOSu9nWt8dyssgq9lVQ2DZnXqXK8JYaTBe5EVan0oNKCc7Fpe7KALGPnqpRRApTD6bS9J51go2sG5dGw7w15TR7oklTKqXx+5WxoGgxNo3wLlLh5JL+flpd8KhUI9CUomsIeLHpPOZRzaSgEBlURqHKsVYK/rmpwE/AEAS27soytqUkkFmfhLMYRUnIw8pssu4CV6XHEVhexNjeH6cuziG2WYGguuBiWSmAyDAcszk/yoMK8Vpk7ljY4U9fkWlpyzlI/5Jnztmh8qvQqpYeFqzrGkV7vI2dzvTo37blgSwKCPwG5SG1Mijdc+b/BTQqonI98KCdnUa3k9esnTtQu51kIASFIdoXtH7yF4KUkhQuiKgpjXBUy9HNxUZwEGoOCobBc8LnO+0yhjESqxIW04KSPJGRnbEAQnFSlhKqusUSHIDipZonK4IKmaQBL+eND8SlTOHL0gKTHUKZi5AlImVSKeZsEKc6cSBmyTjabsz0LjTzQ6JlUyUe5w1eh0Ni8lgzkjK7yWJ55C3k2KWCS5LUse0diG0IICLFNb64nxHaZbMMigEghluOVYzOp3GQ5QIFPxudhy1IAABAASURBVJLIMn8mn0MAhUIeZQq/P+DFwGA3Dh7ci472FrS1taK5pRku5mRMrocMXVvlrxjRE7fbYpm9nm8exE28LlER5f9TL/8bkTIBtMJdqFy+gKId3lXtuQjOxyLvJIFnQbCQc9J0Aw7mdxxMkGuUMVVRoCiqTSrPmiS5TpQ1jbIrZU7nWZXEMt3lhB4Mokyeyv+ryU56s1+rWoJJD6XIfJP8rlspl4JOwFIV2b4Cg/ndcH09za2JrfExjD/1BMae+hEC2RW0ecrwmHnMzy5jlrnJlWgGCwsxrCxn0NLUidqaMLzMNTnoNcnxVOkFydxsmTJXYaRSofGvkCdVW4+pydQxW644b5PgVKZ3Z13RMXGD66DcYL2bXk0hw6QL30BwClCgpPD/TCdyFpJ+5sG1C4QQEIIEAYUkcI1DFpJxmiqQLVawlaly6xpwMqRT5ddY+VwwqBcqPSfVSZnSoFLIXIbCHQp6Tpp6pVEuwJWrX+RJCoO02BJ85Nki6EjByVNACxKomEyW41Mp7NKzkkAmQ2g5+pIENiqUyfnJOvJdSaYUqCsk7+WzdyMhBBRVhexDUVUIIZkIgCdc47BscKpQkUymSqo2gFY4lhJBKJ5MokKwcrjdcFCZTL5fZHmRXomPyvGJT34Cn/nMZ3DkyFGGdC0w6IVI5XdS0f0+L1xUXJMKgitz4uu35FPmmBLcQd7YWEeOnkiVY5beaYaGokRFta6OQY6DoZ7F51dJDkiXACVDOM5RI0AplElFUclHjSTPb5CQPCUpEpxYx+HxoLa9DYLnEnlZICiUaGRMngU9kyoBShopCeyWUOBkPSf5aVE2JC8ZiaJEr29rdhqrF84jv7SAXCyDlOlBLjKAbOshLDn7kHd3oqWlF50tLfD5PDZvDRq2MgGpRCqTBzYo0cO16J0JzpXTgByn4LpQIDhVy/bcCqxrEqQEjYaswwfX/SjXrXErKkjNIDnp2sqcQbi2FpJx79aVEAJCiLdWkfek7VJOm9cWCdsFsC8F8DozrpTLRqQwlMjMVK6KRLpCcCpBp8lVyRGFBM1ESfNQcahstIpOp4JgyA9NV687Vtn+B0kCCiRVqQQScKQAyi3eXK6AXDaPBEO8TSbK5XegNpmryLNMKo+0fGmGdjJXUqXg2KBFAcYNHEIIKGTUNpEntKQmLbdF70DIckG+WWT4lfbk+spLCXwVKm6VZFFQ5RjKRXp3pApDI0Uo0A0d0joLIaBSKYUQqErlpsyEw7XYuWMYDQ2NkP2wB3DykId19WL7Rv68ZWQRFEpMF0Sjq9hiWC1/SZbihDznkbNDrRLkXCksHINlk0UGSCCVJITgHA04Zb6J4ajDcHKuGoQQ2yR5SBJy/q+TArBMZ1jl4263MxJGmfd5JuTLBAfphco+DHo3br8fDo8PKsHPwUS7lzoWiNQhUEsiD2voQTU0t6KxuROlvI58wQF3qAVD+w5hV18n6ijnAUVFRPbjdsHp8sBgvwrHV2FurUhALtL4lWg0KgQqkB9CCA5PgqsBoZF0A5wUoAioAORuIR05ecu763+U61e5BTW21wqKqqChsQERMk72IhkrSV4LIeTpdbpmuVxsSaxl6wGFHVdfu3q2CwSEEKy1/RHgP95XKPCJbBmbiSIc9Jx0ekxcawiFAyQ4FVUXymUFguDkMFQmLV1QuGB8ut3Qh+CnSY0w6eXIoTgolHLlS8wvFGjNilJoaU2rBJ4SrfnW5hbW19Yhf59OClSF1qxAS5/LZlEulSHZJ9u5FgmxzTMhBHmg2CQEyyTDKJiFjWUmUDfsfAe4JmDZ2xu0WFZinyUKd4VjEoLvcy2qDIuKhZKdR5F1FLYpyeT6mHJ+PFcJZibnqWuanWNyMv8BHmzCHrZcE0v2K8tIbFb+vGUk2LLgfHLpOHN9G0gk4yiSh/JLhvJb0HmptPQG5ZjeIBMW35HgJM8KlVanAruo+C7Ox9B1SJ0QCmWOE5NnyQdFqFAod4pdrkChB+WkN+Sj7piGbn/rWnpJBfYpc7cq2zFo+BU+E6yrGAZ0AqArGIK/NoJgXRNqm9rQ0NaBpvYuBMNNUGHATGYhCLTG1gqMZBQupjJ89Lgc9IIMypbMWXICqDLHVSrkGMIyjOV6SmAEx6YRvFTdASEETK6xxTUGBOR7Lo7HR+/WUBXwMW7kUG6k0i2pc0WQGojgdXV1nJtiWxrrSvnV85v7tsukFF4plJey7CptF8vS7Sv7p+BPSfZJQIEk8AzbGqcIThvxMgwKvoOek0aCDO90E0XFQaUFBJXD4dSgqio+bIdU2Kvekm5otnUTQqHHV0GVwmFSqWXI46L1kwojvw+UTCQg3f4yBahCQctxF0eGTRaB4M3zE0JAodBJEuKN66v3Qghw0SBzG8nZUeQ2VlCispYyCVTyGcox14LvQ9aDgEyglgiSkuS4FCqnypCGj5gcJzgxd2FReVkMQTkw6Q1Iku9VOQ/5zJLlHKf0uoRg/5JkA5LefI1bewghoKkKLIZQ6cQWk8ZR5vS4vU+gzROksgSKPPlb5Rwszmmb5KjfACgyiPwV9BQd9EzccFCBdV2HYLtCUSGEAoWkkuTZJkVAURTIegHqDggaWXpq6XQaaa5jif3JUBhCQAKVSU/WlP3zHYV1HV4/PKEwQaoOgUg9gvSm6glSfnpYVYaosfPnkBy7hGpsA0q5wP4Bg+9pHJeiqrYhMClXMs9U4nrJcFL++plCT8lwuaERyCzqUjEVQyWThMlwU9V0eD1e1PmCcOsOSB3EDRzKDdS5+VUoU5DElhuYc2pqamI866Kc22xl6fbHoiBuX73xUy7v1XIhxDaz3lZP1pELT9WQJ8hKEnPsLvkOrhLfyxZMbDGsUxkSGfScVMFkJs8W/c+iMFCSW6hkts/v4mt2C2xPtvzGmH6RV1LwpIeUpOXOUhgc9PC8Xrct8CaVmEOHYbgQrqllArkJ8tvX8rtQ8g8H5Omal2ndc/ks8yZZlOllqRRAKfxXSQhhz1uIN85401GhBU2tzCExP4UqlbGUiCE+cRZ5elJSSIWqQVAx5DhLFGaTO6iKolLBKOhkowRU3akDqkCFiu5yOaEqCqpUMksqFddIFQIKiZdcT77EBRUQuHrI9ZaesyySZ1nj6rP3cn4vdeV4dM7NIJWZjE7EotiMrtveRLlsIsfdtDS90mIpT7mucNxXQYmj257IlTILQgiukQE3vRQXFdwwDJs/QigASagKT+IKbV/L/j0+PyxVRYbhVSIeQ4q8z+YyKJGPVfKowlBb8tQ0yxxDmf1xHCy3yF9oXBcHeU2vzcEQMFDXgBqCld/hRsTlhc9hgBYOOeYsFdbXNR0q+xJCAOAY+NOiwZBAZfFaZ1jqcHuh0nsqE7xylMcic3Jlpg3Aeg720x5uQNjtg+QZX7nuR7lujVtcoaamBo0EKJkUt7hokt7c5dvv5TOTGicZJX/95ZFHHkFnZyectDqyXD6XJGGOzclLLgfeQnah/KEI+yv8W8kyqgyFVCqDCr4puaI5ULFcDFMqUIj+ThcXy14Y+eKHhwSHonIeqqowsZ/H8soqVkiJRByxOIn5JrmrVCEotHF3NBAMcQesgNhWDGnu6mVlSEeAyhOgMpk0TMk0OU9JbPsdP3xuUvizsVXEpy7C3dAKQc+tkFhFIbYMRyAIVkFudR7xcSZd4+tsyiJoajBYT6fHpNEAWOR5lZ6pSQGW+adgKASFCl9gWFqlF6JxXoUrnogMH+TwpBd1da0FBCA7wpWDt1eubu2J/SiqanswOpW3wvxTfGsNG+uryBOUysyf5bkbLL+ykS/kqZ8ybKYa2x+TfDZh0XiARhGUZzlYVVHhoHK7CBDyrEoAYRkIBvYchcITSd4ThV0EJ19dBKrbhTRBoEBvLZ1K2mF7noaiSpCocm0rMvTifYnjKhTSKFdy7JbjERaE7EMzoDpcMOhVuamPQeaymu0kuBfyT3Ol4luw6IGpqgJFUaGoOgzdCV2+p7BMapcibOOW4zjSlLsC5apAeSplkyhTtsC5Btl+2OOHm3PEDRzKDdS5dVUs0N3zQHpPkq4K3Ns7tKREvq1Q1lXImFrmq2RY6KJbKuvJqmzWri3P0qpKaOJaQpL94MoPwXO+VLVzTuV8GTY40WsCc06WTq/JdMAqU6FY0e12UjD4woftwwnLsEcKZoZb8OkU3ft0hp5QnkJYocBUIAEoTbe/SiWQAGVwbkmGdjIHlYglUGRYIMM6qVQ5ChUlEZzyz8xU8hfbTLWfVwpZlNMxgGfdocMspCDMIhy+AKqlHJLjZ7E1chKJuXEUoisw6TnZjdpgYkGuoUlgkoahTACSO3Yaea+iwmpVgOvLdCAurOcws5VHld6USZCV78k1FUKwHuyxQB7bt3ijALfsEOxEyp9G5dZJgkatxFA2vrmGxFaUHkfGzkHluCO8/SeSirZnyFmThZZNJn+afM/iuoDKS6yAIlQqvU4ANwgADvtaUVW7XAgFggQIvimgcR0DNOxOAkqWnlqOebtcvsjwLkuwSiOXLyDPvGOeoJWjl5zNUC4IGAWCRYXhtUXjItipIJ8FPSPFcECj5ybzWd5AgLvTfuiGjhS9Qgk0Fg2InKuDjoCmatBVBapcA5YX2WaeYWVBem4E4zK98DL7KBMUKyST9zr7cLAP6XHiBg7lBurcuipULN0wIHfrWltbqRNS8t/oTggBIYRdIBXjKgkhYHJBpcLNz8/bylclg+yK8geb4YdXlt2mvOYVF3T7Sgo2H4JgjwIt3FaySP0qQ2WbigQndmlpGkoVDVbFgkNT4PG57bFcbUG+/2EgyYcSFTubyUGebS+E8zDpkSi0crphQFEVVOj9lSiojUyiugi0GYJQdCNKRdpCJpm+AlB5pFMJvIWXb5uk5KMsqlZKKCS37ByTpmuoZOMoxVeBSpEC7UR2eRap6RHk15cgcw/l+AYqBLIqgczkWCyOT/ZjEpwsAo6gkjo0wdxfEVo5Q8qhyvLLG3lMxUpI5CtcNqoy52ZRbgABIQReP+xL+UPS66W37oLdKOxfJY81TYVGHoOeSjYVJ0/XIb9mII1CnuCUpQeVzZNfXKcqAUGOX/LR4pwtKZWcjwQoWS54r3DU8rtOOmVQ1wkCPKuSFI1zVkmyFnhW7NyRhztwRYJaIldEmuCUoiwkaaRSBKJcLk+POgsJTJls2j7nabxKDAXlGlrsDyrbVHUIjbLC8Ex1emAwRPPSy/YHa2BxXrl0gkubJ1iqcLocoEpABSDHatGrqjC8L7LNEgGpyvpVGhIpcxVeVxhmmlxzVodQFHvc8vp6pFyvwq18LheD6IFgMAgJTgoHbpcBEEK8Y9dCbD+L03186aWXcPnyZSSTSU6aiyYXmiTbvUomBVqugSTZvv1Y3rCHEvMDyUwJ2XQJCpVBY85J/o0v+X9SF4vshxbN6VDh9Xns9vnKh+pjcnwVhqQSmFQqyVVh1milNAq0kzkcr89sAcOiAAAQAElEQVQLr9dDwdLgYl5DWr4y3X2ZHI9vbUFSji5/idYtzbCgwjN4CCE4Z9iENx+KIJgnkSHwFJhXEKqC7Posw7k1elIEqcQGklMjoPsEd8APN/s2cymUN1dQZvK4SstqLwl/VGlUBNfCY6iI+Az4rAKMzCaU5AZKDDtPz8ehCiDs0UHsolGyuKzSRODKIa8lydurZ3l960mOWyqQqihUVhUK+WVVS0gTtGPRNcS2NpDL5pAtlgkaLM8VIEM9OWcbjDhvzuYqRNnzMskTk8DNGyiKgEbg0HUdklR6K6pQcPWfrOPxBeBlUhteHzaTKcTSWSToQSfpKSfJvyy9GekN53jO0iDlSHk+K/C+QhmwF9dwgklfkhvC4YbmZl5Ihl/+GgTDEcgvbkpPq0ivSEEVTocG+zuBHLkcA50vKFQqi2tZYSguk/IyBC8TkMoEJ/mFX5PPZegu6+MGD+UG693SauFwGL29vZDKJDuSACLP70RXnwshoChkF5liL6pcWBKuHFJUJVPkrXzHJnlzhaRLW6HlTuUqSCRL0GnVHHKnThWo0JLIKERQ+Q1dhYNJW3aHD9thUpAFtdbjdVO+nNB0Cg7NmsqVrVIw8rRmUiALVIwq+SQFKeAPwEnXPMnQTuaj5HegUvEECgzvSgwPyhQwyaufmSsZIMhvwQeJ5RlszU8itbaIYjqKKkMaSSV6RyWCi8OnI1DrIxiytkkvyCozrMtBWBV7zfgDUjEsJmvVaoHb1nn4KgWC1ybyMrEbXUVucRL9niJ212mocysolKsAFdrkOlmc99X1pdzLYpuEfcNqH9SH0xNCgaAHJSRvhIBFT0F+xSC2sYS1lVnIv+2WSCQRT2YQo5ea5VpIJQZlyx4m2zA5ryqV/c0kZdq6Mh+V7Wo0PnJ9dYKVoRsMq3Qm0T2INDWjrqsTm0xex6TnRkO9RaDajCcp12lk6EllZVhHQMowF5km5fi8xHAPBCY1VAu1thFapJHnOggCk+L0QYKUM1iL+s4++GoikN5PnolulWPVafxUAfK8ApNyVmF6pESvrUDgyyUTBOUMNweKKBEAi8x5FQlUFRp/8+qc+er1Psr1KnwQz/0+n+05XU2KlzmhCt1Ck0AjF0cIASHENYcihIByRSiE2K5z9b2r7+Jth0Xmyo+AAPWQMXoFG1tpO/FtSHAiV6TnVOZOniYUuJzSchlsRZA+XB/pMaXopscINEXpUkshIMkvYcYpJPILglsxekf0MreYBN/gdrEQAj6vF9IYrDO0i25scBcvjhwtrvTCIBVCar49Vc6Z9aFQ6QgKBYLPxuQ5rF46g+wWwzgCS4VJT4t9UithMdyrMHSTQFXJJlCSlE9BlpncuQJBRaUH4GAC1uXxMWSmqPP93OoiMhsr2P6Lw2nkOJ8Svbg2kYL0psC+S5SJIudYYA6jQgCAXER7jPxxdcxy3JJYdKs/293wJ1mkkD+qqkCySsqdyfEVGUalCLJRhrgbK/NYX1nC6soKVtfJb84vT2MgFd6eh7Qacg6UeZAsW5GrqF45myyTvFM4KYWdyP4U9ke0hy8URMeOIdR3d6HIekmGcxl6bDK8i6UyiCVSiBMcE6Q4QSkpAYRGq0LhF5oDgru58gwaZMF1EdzFA71uoWgQmhOqO4hgfSs0w408w8US5UTlGDRVhaookLIh1ybFHcME820yiZ6nJ26DkgQmUp75sALD2jKBrMox4gYOtnwDtW5WFfFGQ/YCcpBVMkgnI+T3nQ4eOAD5fzz5/URtllXp1VQokJKqtPrynTdaeOuVEG9qnI/kYsr61yI+tj/yFZNInisQnGK06hUThhQScqUiVCpUFTq9EJfLgKpq9jsfth8mBbpIb2fbhc/alkpaK/v3rSgUEuiLxSKTo1mkMwmsE5yytKCarsPtcWNraxMbUeae6DnlmZ+QvIY8rrDTJJhUSgV6R3Gk1+axNTOCjfEzKCbWoYsKXXyV4ZYJVRVQKKhCCAjy1KKBKTMPId81oUA4vVB8YShuP4TugFzbJJUmE9tEMRlDmVZfJl2r3KUrU5CZqoGpO+GRXytmqFTmXOTYCrT2FbZtUnZspQYPS15Jk8ML3hJG+fPWfwS7kL2CHg8IlEIIKEKBvLY4PpOyW2KiOBOPIk7g3aSXuU4QXl5cwNLSMtbX1+nZJFAi2JqUb3At+TJA/kmyyHu7HT6T87VJlr1OVVRpFDRdQ11zM4aPHCZAdZPHbmTJrxQT4HEC0RZBfou8jhGYEjRkCQJMiuV5gkyVYG9yncxsCmYmCZOgYrFNyMmpKqBR7lUDnlAETk8AHAoyBFa5BqqiQtcNCJ6LTAXkCMY5rqOkPGVsG6CKlMmKvTmQp5yWqO/m1Xnak33nH8o7P7oFTyg7FgcmgUYmy0pkYI7uZoFuroe7BA8/9BDuuedu7Nm7B120AnV1tZC5EkMmdRWFa2dBLpBcMJvYlpyobPPqaOW1JHkvz7K+vLaJ9dkIPxZFaZukO11guLCxVQJKJhWOg+SOUUVoqBK0HHSlHfSchBAQQtjNfJh+aKoCVREUgDIytJYlCkmV1kkKu8GxG9L9ppDJ2ZoMqYrFPPK0mkIIeOg95Wm9E7SoKeYn5HWFnk+ZHk6Vu22VYsb2fHKxNaRXphGfHUFs6jwya3NwqlV4nSpcBA/D0KAZOhRVhUJBlWQJBSYJhgeqvw56fQf0ug4o3jD34hQkCYajF0ewODmGLLeqbc5yfSqUiXRFQcbwwaJCVJxulKmsZVpdqRCSLFs5OSPWt0hcUHBBr9Ab5VzJW7dUb2pcjkGSnINCvkr7tj0mCxIoq8wPFKi0Gc4zubmODQLUwvws5riZs7S8gq3NLcjQW/JeyvXVQb+5HeuKByXXtkov0iaCX5XrbRJMnE4Hhvbvw847j6B5cBBGMABKNFJc6wRBKkGwSBKMkpQRCU6xWAJxGqZcbAPFzVWUo8uoMCdoxtZhMbcE8tgGJt0AuKa6ywtXIATV4UKC4FSgkZBrrKoOKPxXJshV6S3KOZSKBUhwSjM8l6mCCsdeJqpJcCpzzKZs++ok3+WsvMuzm/6owgEWaMWzRGepDHGGGVvRTayuriLB+LindxCf+uwv4bd+5/fx3/zWb+Pzn/887rvvHgwN9qMuUguDCiAtRZmWs8Ik8NWFtDhSKRySePkzH5NWTD6z6/GpvJZlkIJNqS4TnFaieVRzVajceWB2jwqk0qKVuT4KJDjxtQ/lRyFoS74YhoEMPZ8ieaPR2/NwR87QNVq6Ciwqt8EtXL8vCPmVjWAgyFDVRa/HCY/HA4vCkmWiNE1rWqawx1bnkVgcR2p+BImpM4hPnUVmcQzVxCocVh5+h4CDO2pmZgslWluLfBRCkJMWjUfVJosCaTp8oCmH3rkHRnM/BBOtRSpSkmu9PL+CUy8ew8LEBNLMgZhUOIt5qSQN1VRRx6wIokKFKNGbZfOch4kSAUpVVUjhNmX7nJfsWxJMLg8XmB97PttIxbJb+LH7ZYcWxwHKGDsmGMEmkKcWCTwE10gRvKBsVUtFhq5pe0dveXEOU5MTGCctLi8jzjC8RCCDPRnW50e+xtP2RzKCZLEvm7/kWZU6VSZPSwR1RVXQt2cXjnzsMex/7BFEervpfWrIUOdSlI0M+Zeh95IgQEUZgq2vrmBrYY47qwvIE6BKqRh1IA1wDEIoEA4nPV4X4HDw7ICDyXfV7UUqm6cnXkCRXlBVjow8kF8VkHO2bzm+UiGPFNMJ2XTKXjfTLiugQvm0JL9kxeuQcp3nN+WxZTPUsrcxU4kEUrTUWcbCeaJ6Ic9JFqsoVwTDARNiMwpXPIFGxrd7du7FQ49+Ap/5wq/gi1/+VXzhi1/ERz/6ERw6dACdne3wM1clGVLhwpTJ9CqZZbKvaw3aHgOf2WdWID9hgX1CQdUSWI6mUeF2r0qBsoSFUlXleAC3y8GkrpNvfHg/goKkqRrzZ1Xbe5J/SNGkAJQoCEXyRVq5ogyXKJzye1DrzDEl6ep7GNbJjYhBWlq5W+rjvVmuYHN9DbNz85ibW8DW2ipEah1IrsJMrsFMbaEqAYkgVmVdmUAvUNgrtIhl8r9iUaToLTlqmGBtGoAZaEKRZeUiw2byX5AK3PLOpAtobe2Gm8IuOVtiCJ8sAnHdD39DE5obI9Cp0SbLC0y0Fmmpy1TsDPMpOSpHhaAlV88WdM4VbNeiAphSYUkm11GWybZvFUlZMgkOliT2bXGsFB0Qp20CJUzWEUJAAociQYpzEopFqbNgcj7ZVAKri4uYmhjD+PgYZuZmsUEdyDEcrNITsTgPwXbeIJPNktgf5LztswmLZ3sNuMYurwfdQ4O47/GP4/7PfQb9dxyEMxREgrxL0ghlqC9ZAlaGYViK3k2OslCgd1XksxK9HpPAbxFIaRGoA1UICZZCgca1Ujw+JMpVyFxWiuGhTLQX7HdMVq/aZPINhWkDwXfkXwDOSYBi6Fii116h3Mj2cQMHJekGat1olXepZ1F4bBAh80wuptwpkyGJUCr0TmLwG2NoNp9DS+z7qJ//Pmonn0HN9GlEuOPRYprojTRg947duOueBwhYH8NjH/sEHvnIR3Dvvfdgz+5dzFW1wCe3+7mQZTKgxAWQi2XyXdn3NnFdLUkWpGALjlcIwYW1sJXMoUSlIXfZAgiWCiyGR06GdC63gzU/nB85P5ufFHdN0RiyFZGmkBUofCYFW3qrVQpbiYogd+ZW6KVubW1BKnmFFrcmXINwbRgugrAM+aIbq1hYXsXE3DJGZxYxu7iMHF3/CneBqvR4TbZbJX+lkJUJfqbQoYca4enYBV/XHvi79yDQdwChgcPwt/TS2gZtfkpwyVIB8gwvcsxvZOmlQahIFRWspy1slnQg3IbmHfswyORuZ0sDgcsFp9sFr88LfyAAX8APh8tlk6Zr9oJY9vqaMDlHk2GrKYGJ1xbnbtk929Vu+g+L8mzznn2ZJItEgWE/VRB/SIIE+xBS2iQwqQqEPEsSstSCyTWQX1yMRdexTC9mdnoC01OTWFict/ODKQkcVOoqZdGSc+Wc+Cq2iXIsAIW9CBIFmR8JJqCzYyDAtW2kEW8f6kNDTwccAS+KBLwK26kS2KSXnSVg5RnGlegoVAgyVeYXTYb2FsdlkZeCdQXnZhGshCag+z1wNUeQY6dbTAVsUpaSEnwoXzKaMWmkLNZXNA2aw8EduwJS9NLS3EGUX2GoUH7kPORwr0fs4npVbtJzwXbIUYVE/qJAb2k9nsVsdBGL8XNIFV6AjqcQcLyAOuMF1FeeQd3Wj1G7+CRqFo4hvDaC+swGOpjf2Mmt00PDu3HfXffg0Uc+gkceJUg98AA9qkMYHBhAC5ODIVoKJ5kjhIBJBlcJiJLktRQsOQZJQvA5BS2ZziOXzqJKhbNYRgyFQBUSnBwOg4P/cH7kjkiGebs8Sc6tQE80IZOf9FClx1SlgJUIJikK0OraGuTv1SUYRsWYb5AJ2QzBLA1SsAAAEABJREFUIpVOILq5gUUmaqdnpjA9N4dJek2Tc0uYWVxBkgKY5/tSgCUgyVyDcAdghFvgbh1AoP8AagaPoGbgMIJ9B22A8rTtgKemAV6vH26nC7pmwKxSGakUGoXc49Ph8buh+WtQ9dbCCjQg2NGP9j65fk0IB3xwM+SUXxj10BPw+r32N5YDoRACwSBkmGpSCaqVCiRVqFCVShH2mfOVgG2vM27VYREITOJRlWcSwZAXlBkLqiJIChSCEEUJLIQQwr5X+EzhtRBiuww8qPhlAlCKXsz6yjLm5Row1JuZmcYC12Sdnmycz9L0dOSayvWsEqyqlGmbB+SDyfsKAaVMo1ygcUpxyz/BzYZcPg3dZaCGnmikpRGaoXMc7FsRFH8Lsr0iQ7CyzbMKwDYs8tLimYwFJwgqEOTZpCyphoJgcxjOplpU3AaSBLMYATTJRHue4FbmepgcD2cFld6THFOG407RGGVJRdaRY5XPr0cfHDhxJJqmQbq32VwZk7Ob+PFrY/ja8y/gr195Ck+OvYbj+Q3MtwPlwyrC9+fQfWAW/S2vosf8EVoX/gbhs1+D6/i3oV54AY7FKYSIID1Nrbjr8J349OOfwZd/9dfxqwz/PvWpT+Lo4cPoYVK9hiCls18QgKTy2nTlmuJFAZE/LSTSOSS2kkT6IsCFKxYtyLDCaRjQyWQO/0P5KZIH6UwOSXolMvdQpWBkmeTejMWRYbglQ4hSuYA4Q+lkPEWBhP2N4XVa6vn5OUzRSo8xnBgdvYyJiXHMzs7aILVBD2uT+cAoE6dJtp9jm1KQSwR64QnB17MHkUOPounOTyGy+374mnvhqe9g+NAI1eGFBDC53h6GATXyi3y1EYR5DoZq0djShKHhXuzaP4jdhw9gx6FD6KGxaemgdachkF5ZlSGSy+mEbmiwYKJCReRiEbC8NmlM9lepkGVa7G3KM0coUwRFriFzG1QSi0B46xbNokhVqbcVSGWzyHcWQFhSfATlXIVQNQjKEgQgbBIQoMoJEq/Aw3oTqEkwkDucElSW52cxzXUZv3wJ42NjmCZQLS0vYoM7fPFYDNKjytKw5OjNZun5SOBKEyTku9GNNawuL2F+bgazXN+1pSVYBJaG1kb4w0EYDg26KmwArdg8LLFrAhP1QpDbnBBopUkVYlKVJSYUPquQ16ViFrpmoWWoA3U7umE0hZHh+mwSeOJMuOfoGVXI+zLPkJMGUGG4n+d9hiCYpxxJD4vF1/1ILl230s2oIJfF4TAgk89zs6t49qlTePoHp/HyU2k8/0wT/ubJA/jjnxzGH/10F/7V+W78abQFT/rqML27BtYjTjR/qoBdDy1hf/9x7MT30T7zFwi+8n8BP/5T5J75PgpnzsIZT6OLYHX/3ffhl7/4K/i93/19/P7v/R5+5YtfwD1334muzjZ43E7yvQwZZpSKZVSpBJIyDOkSsRQFvAQIleFRhYqhciF1qBQyfEiP2nAYO3cN4/4HH8S9992Phx9+BA8+9DDD3/tw6MhRHLrjTuw7cBj7Dt6BI3ffzbq70T+4AwNDO7Fj12709Q+ip3cAPX0D6O0fQt/ATpbteL1Od/8w/PSOnE19cLYOwdd3B5rvfBxNBx5FbeduuPxhyLU1CR4mhdKisFMTWAao5Jum6ZBk6A56oS5IsAoEwqhraEFbVy/7G0B3bw+ampvh9fn53Au/P4SacB0i9U3o6OxDQ2Mry4JQFBVZAq7JNVNUle1qUFQFQgIAzxIQiZ0MyU1UWMekQt2yZWPblpwrvQzwbF8ToCTYXO1Xudo5B2WSLBJAb4vnKt+RIFzh+1V6KdL7MwkgstziWT7L51JIxjawvjyP+alxTI6O4PLlC7h86QJGbdAaxcT4FRq7BBvILo9gavwyFmansLmyhFwyAQl4JsemU/9qIjVw6jq2x1wmDlV4WYHJtZNraMl5cXwg/2yS1/TsiFKwONZSNon0+jwqPDe112HvPfux94Ej8DY1IEmvLUojmGAuKkNPW4KnnBfYd4XPTKGgwvaqvL/Kmnc7v86/d6t0U54JQHBwXrroPb0t+MijB/Drn7kTX3joIO7r34l2vQuVxWbMnG3Hy8f68J3nh/DnLw/j/zozgD+f7cB30nV42evFfI8O62AFkaNxdO+dRn/rcXRZP0bT8tfhv/h1KGefgcIF9bs9aG3rwK5de21l/fznfglf/tKXCVpfwEc/8hj27tuNhoYIDENDhcIh//+dra04EqksKYNZbvMWSllwFSEEB8+rD+OnvaODmwQfx9/77/4+fu/3/wC/93f+Lv7O3/17+P0/+H/g137jt/G5L3wJX/iVL+NLv/br+MKXvoTPfP4LV+iLeJw8+dRnP49PfUbSL+GTPH/i8c/iY5/6DD72yU/jsU88jvs+8kn03vMJdNz9KbTf+Qm07LsfgVYClS8M1eGComhQyB9FUaCq6uskPRuNHuvbSddptXUDOsmgV+qgd+Ri2Ofk2eFwMFfihIP3kpxON3zcIaoJ10L+IYPGxmY0N7UQuCIIBMKQXli4tgG1dU0EslbUN7ahsbkdLW3dfBbm2jpu2ZIJCGicu07Q1Q0n+3JB/l9GknTyxZBzsPNjbhjc9ZL1NM0BTTegkgcqPT+bVI33Og2hwXouOFxu5tnctnfopgzLXz/SyUcQNMr0PvLMEaUY4sUYhm/SQ4oy5JMbGFvRDcTlFyAZzsn/fcBkmCbXRWP72hUDoRsOBJmH8jF3J9s2OG7B5/K/ULHkmWQKFfIeqgqoCqDwrGgsU6EYBnSHzvU2CXiMMEzAHwiic7APBx+8Ex27d0CvqUGa4XuOXmuBifOq4PuqTkgGBHmlsk+F/eAGDuUG6tyUKoKtCEXYO1/NLfU4dHgQn/joQXzx8TvxZdKvfOQIPnnkIA7TGrc4BmHFejE/1o3XTvcw/OvB35zuxdfHevCdjU48U2nEKY8fsw1ArisLb28Kte1Z1ERMWl8n+/AyweuhFfYhFAqjpaUdQ/QUDt9xFA888DDB6WP42Mc+hoceegiHD9+BwcF+NDY0oEjvaWVpGQtL8wyDNhFgTsThMCgX1uvEaXyoPsFgCH19/ZzHERw4eMimQ4fugKS9+/Zjx/AuDO/ag9179tpe09DOYbtMlsvrN9Pgjp0YGNqBAXpW/YND9GoG0dU3iEjnAGo6hxBqH4C/sQMO8l5RVaonIISwSSE43ThtvyMEzyDxLN9V2ebbSSqWk4ru9foQCAQRDNbY6+pyebjGXni8fngIYD5fENLjCgTDCNVE4HZ7oUmlxq05XN4A82O7MXjgPgwduB+D++99g/bdg0FJLNtJ2sE6O3geOnAPhvbfA3m98+B9GD74AHYdehC773gIuw8/hD1HHsbeI49g79FHSY9gz9FHWP4whu94EDsO3Gu32b/7TvTsPIyuwQPoGNiHtr49aO/fi47+fQSJA+jecQjdO+9A7/ARdO86SjqCruHD6NhxBzqG7kD/ofux8/6PYseDn0DvfR9D+10Po/7A3ajZdQj+wb1w9eyEo2MQelsv9JYu6M3tpA5oTR1wdw6ibted6D76CTQP34Parn0Id+xB88Ah7LyHu+gf/xz2f+xz2PHwpzBw/8fRc/ejpEfQc488P4xu9lU3MAxXMIwbOZQbqfR+64grDSiqCpUCoxs63B436pvqsHNPLx567AC+9KV78Qe/8xB+/0t34tc+ug+f3D+Eww09aLF6UV0fwOzlHTj22k5886eD+PNjPfirS134QbwH50NDyOw7CscDn0DNY19E/YOfRv3QHoQidfC43TBoqRShQFUNAlcQzc0d2LPnAB5++DF8jp7DF7/4y/jsZz6LRx56GE11DdyxyyGTiTPsCKC7uw1+v495BbritFyQx9WzvL5N/9VywEsFGzr0AI489ss4+pFfxuFHv4jDj5Ae/gIOP/xLpM/jyMOfx9FHv4C7KJd3feSLPH8Bdz72BdzN+vd+9Mu47xO/ivs/+et44FO/QfpNXv8GHvjkb+D+T/y6/ezej/0q7ma9uz7yK7jrI18ivXG+k2VH2aekI+z3CK+PsJ87eD7IMex78HPYe9+nsfveT2H3PZ/Crrs+geE7P469D30ORz7/2zj85b+Dfb/ye9j1+d9Cz8e+gOb7P4Haow8jQBD07D4K546DcPTvgaNvGI6eYRjdO+AbZkhPD3r3Z/477Pjob6LryKfQsON+1PQcRd3g3dj7yBfw0K/9AT76e/8v3P/f/He4i9eHv/R7uONXftem/V/4LbQfvBveSP0NyY0C3FC991/pinVUVBWCVha0mKaMP+1Y14ROl7OhtR4H79qNz3/pIfw///vH8Y/+4afxv/zB/fj9T+3DJ3Z2Y4feCG2hHtHL/VidvYdb5l+E7v5voYT/EayWfwCl/bNwNw3A7fPD5fbA4/XC5w+QggwP/PB6vHATsJx0naWlbWnrxB133IVf+sKv4B/8j/8Tfpth0OMf/zg++tjD+OwvfR4dHZ0wOC45ztdjcdw+bnMAUBQVBsNOp9vHMEySl+c3kYvXV8nN6yvkYn2Xx4dt8sPlJXneICef/WybPrZ9lWRbV69/9uxg+w725WDfV8lwejhWEr1Nu4x9OuhtOng26AHq7FNze6ByPpIUhwuK4YAgQXcAumGTHZbJtrxBODwB6OxDY13VcEKohk0Gyzz05iW5AyG4/EE42ZfTt33WGeIKRcWNHMqNVHrfdYSwmxAEJUVV6MWoJIULvE2yHAz5LFmLVVXWcXvcaGqrx95DO/DJT9+N3/v9j+If/g+fwv/y/3gU/5/ffwz/629+Cn+XO3T3DD+MpnA3vC4/3A6d3pJBD8mNQMAL+ddSasIBhGtDqGUiMFIXRl39VapFJBK+8qwWTS0t6BscRFdPL+vWvx4SyKEr/MFhQQixTYB9xvs4BN+VxNM7fq73/B1fvP3ghjnw8/JYCGHLgBC3z0K8dx68fYHE2wt4r5De8pEAIYSAeEvpzblRFPE6ICmqCkV9EykqhFAgrpCiqnC4HAjW+AgcEfT2t2L/gT7mifbgkQd2484D/RjsbEV9uA4+WgAPd+HcbgMej4vg5IHX76HH5CX54A/44JPk98J3hbw+L7xeN9wEQZd8l+/5fD54SU6XE4qqQtVIBEqhKJAEIfgRUOQ9r/E+DoXvKtdpg91AVQRr3v7cCg5IzgohuKbgdvlbe5B6IGm7VGyfbv+8JRxQuQbKNeRc6sjPdJivVDGfzuFsNIkz0cRNobObSZzdTG3TFs9vonO8fjOd5b2kM3b/Sbv/87E0RnMlrDgcWHUYmOYYzyfSOBtP4kIyjRHusl1K5yHpMs+X0wVsE8tSOVwijUhK5jBiUxYXk6REBhfiGcj2z24lIelcLMWytE2yXI5te/xJyGtJ8v4M5/ReSb4naYp9bxVK4KYGFeMNNbi6GHI7OlYoQ9aT9d9rP7egPv62tSnXWsp5nrtKXISrrH/LuVCtYimTx+01SHNDNnQAABAASURBVN6S9Zd8naAObuaL1IW36sFbwEnaB4liMVb80dwa/vDsJP7Z2anb9E48OEP+vEf631j/D0l/MbaA8wQ3aTAk369qhLzeJoELfP6XrPe/s/4/u0242TyQ6/DD+TVIeddovSXf37wOGhcnni/hmcUN3F6D9y7rN7pefzq6gJPrCQhLQHABJPGEt4CTi2HMToZRDzXXojfosUMKgwt0mwRuJg9kqNboceBIfRAPtdTCoSr2osgFkSTvZfnBSBB1LgNSSW5m/7fbEvZ6qpTtPuYmH26JQMq9S1Mk+23SFQX9QS8epC4Mh/2314C8uhVyo7PdWqeBvbV+fLSdKRpdf10X3lgNLomb4DRc48evDbTiD3Z24neH2m/TLeLB7+/oxG8NtuNjTPpLMLpqLeRZ3n+8vQG/zb5lvdvrcOvk8A92duBXmc/cQaPsovxTDeyPQXAaIDj9cl/LbV2gHL4XGXyvdX9/Rwd+h318rrsRPkMj/6UW4K2ek7QW9W4H9teFcE9TLe67TbeMB/fSIh9uqLGts0ZFEEJwUQAhBK20goGQF/K5rHd7HW6dLEo531cnPVQHpPzjyiG9qojLgd21AepC+JbJwe21rYWU8aONYXqvfjhVhTqwvQjK9un2z9scuM2B2xz4cHHgNjh9uNbj9mhuc+A2B65w4DY4XWHE39bT7Xnd5sB/qRx4CzhVTBOxQgmXY2mciiZw8jbdMh5I/p7fSmEunYPku/z1GClE8pseVcuyyy9spnBq4/Y63Eo5PE0Zl/Iuv3Mm10GugSS5BoliGeOJDGSdWzmG/9rblrpwbjNpf6evWK3av2Qv1+At4FSomnaF786s4uuTy/jm9Cpp5TZN32werNr8/Ru2+9OVLRTJdwlKckG4MijTSLzAcvn861PLt/lPPn3zFtHXKOffo7xPJLKQ8m+vAX9UTGkg8vjx3DpknVvV/+12V/ANyvhfc31/sriBdLny+vdh3wJO2XIVp2mt//zyHL46vognFjZu0y3gwZNcBAk8f3p53gapfEX+rwfUCH4kSEmw+sbUCv7vsQX8NRfuCda/vRa3RhalnMt1OLERR4aKwSWwP/IPLlyMpfCV8QX85ej83349uAVyfqMy+y06QX82uoA/G11k5FYG7YK9Bm8BJ6kYFctEnc+N393Zia89vA/feHj/bbrJPPj6Q/vxT+8YxAMtkZ/9pS65LHIhBHBfcy3+8aEBfIP1b6/DrZHDv7OrC00BN0rUCMl2yX5J8lp6sGGPC18aaMPXuAZfv8lycHtNt9f0j44M4RMdDfZXCCTfryrFW8DJXhQ+dWgKmjxODAa9GAj5btNN54EXnTQAIYcBEIRwjUMWBx06Oljv9hrcOhlscjvhVFWuAAWfP9/8YeoP8suY9awzEKIu3NaHW4IFnX43wi6DqiCl/o0VeAs4yUeS3nh8++pWckCQ2fy8Yxfv9uwdX7r94D1xQPJY0rVekuVvprfXkZsYrxMfyusyQ0P5/3/x9hZ/JJi+t/+hVY7PYmRkEXX5uTnjY0OyPfmL6vL88zYq+Ux0esvrbwGnNz/htF9PTL25/Pb1zeGALVryx7Wau1Im1+DK5e3TLeKAXAJJ79a8VDrzmhUsVIp5yL8skpd/WSSbRiyetv+IxzWrv0OhbF/+P/YV7lQxunyHWm8rloM2K8jnC8hzh/1tT695axGY5N+oK5Qq3CGmdPG+WimjXKlC/h27a750nUKLY6iU8sjkCqhwY+c61d/xsZzO2x++Izi9veLt+9scuM2Bt3LArFawuXARo1OTuDgygrFTL+Hl83NIZApvrXgDd7HoGuKpNPKVG6hsVyFcFrcwOjKOcSbt7aLr/JB/n+7SmZcwsbSBWN5CtVxCemsF61tJZG8Q4N7eRTmXQHThEl66MIlYOvv2x+/r/j2Ak4lcJomV+RnMzs1henoaK2sbyORLbxlAJpnE4vQUYpki5I7HWx7epJtyLono+joWltZh/yXRYuV15Le4DV8pZpHJZpEvvnVs76V7S7qrbMuySkgkY5iaW0KVlu2d2pBurbQ+8j27jm2VKshm87Qo1V+YF1oppLCxuoiZmTmscEdKWkl7fPxhmVVUi2ksL6wiuhHF5sYSXnzmOUzMrSGV+/l5x6av+zHJy1wmhWw6jvWVVY5h7brvfOgqSBmpFHDp9DG8duY8omYA+3prsDhxGk/9+Ad47vljWOTu9/LsCF554Wk889xzOD86gZn5DawtzGFuZgaTXJfE+iwmZmaxMDeL2dFzeO6J7+H7P3oKlyenuW4TOPHyc/jJj36I185OYm0zTh2cwrf/8it48oVTOHvuNF575Xn88ImncG5qFdGVRVw6dwLPPv8iLs+sUQfKmB87bbf57SdfxPzcNF59/mk89dTTeOXMJazF4ohtrWOa/b780yfwwx//COcn5zE5fgmnjx/Dk08/g+defA2vvvQCXnrhZZy5MIEC166UXMBPf/o0vv3jp3H64jguvPZTzvnHHOMIFtc3MT9yAs89+yJOnzyN48dexNe/8nWc5q5n8j0A93sAJwsFuq1Ls1N4+blncOL0ecwSHBLpDKKrS1haXIX844vpVAKLtCTxTI5KnUY2l4P8K59riws2Y68itFTiaqmEZCyKtbVVrBLottZXCXjrSGWykH8HTILQyvISYok0ihULlXIZW+xrSv6xwQmCpFSqtRXkimXkOLatjVUsLq0gthlFNBpDKpVieRIrCwtYJsOk62lWSiikY1heWuJ4s3Rpyyhmkxz/Ilb5TiZfpEUpIEuLcvrkCcg/Ojm/tICR0cu2IK1tsU2CYalY4LwXsLSyBvl3uuSf6Tl14jWcG1+kBcnDNDmm9BYuXpxgP3lUr+W33kptI/CglMH4pYu4NDqG+bV1bDHkqNL1Tie2sC7/+q/8I5uVHJbnFjF+8QIuXDiNExcnbWAymQCwKITlfA5b6ytYWl5DPJmBBLQKwX9zY533aa5vHunYBhaXV5HJ5VEpFZBJRLG4MI9YMsuwI4dMchMLXIM4LWsum4H889Sr6xtc8xVsxrewNDePiYuXMDU/j02+UyxXUSrkEJfrubKBLNfEZh8BH+RrjOXLBLQox2+Sh/Yznn8RHwVVxKMrlOFNZMoGQs4iVlfXsB6NIpnYxMjFixgbn0WOvJF/Q270zBmuxwguU54ujY5i5PIYxglYc4tL5NksFudnsbC2hXQqhgVej4+PYnJyDBMTc4hupVFgTqtYLGJjLQnTBOW3wjCyhGI+i+XpEZw6+RpOnDqNCyOX6M1NIkfeFbIJZDNxFE2qO8M4WBXk6WisUwdmZhexRuM1Oz+HBa5hkWHq3NgkxscuY3xygk4In5PXswTO+aVlRGNp9mmxiRyk7idoxIQQKJXKKBVz2KTTMDUxjfnpCZw79RouXhjB3PwanYgsNE2FotrZpRtaKuWGal2txEHIP443PXIeq+tJ5EoWpBCtEo1HzhOsFpYpbAkkN7g4BI2V1XVENzawRjS/eP4cGTZGkNgig6uQljO1sYIZMkAu4MWL5+0FG7l4GYuLK4jFNrEyO45LVJrxmXmsbmwhvhXF2OVRKtFFAsU81qJxbBLY0ukEVpbmMMWFnGbdDfa5SaDZ4LPlhUkKwGUu1KitQFsErvkp3rO/qbkFCtIqrfY0zl8axdxKlApWpDeRR3J1Gs8/91NcvDSGRS7K5MRlXLh0GSNj01hhv7l8HqtzExi5cJGe5DxBbAIv0SK9cn4a0WSO4FRCjiB4/vw43fw8RfgqEz+gs1TkCsGJCjA9v4h0vgziDQqZGOYoOBc57tGJWY4tg9jGJmYnRjE6OoKVTAW6oUNTBAq5DGJcu7GxUVzm3Ofnl7BFSxtdmsDo+CQWl1ewwTUcv3wJF85fxPziMvm5hDkq0+WxCaxvblGJVuz+xianKBtxAuEspicm6D2s2HU3Ewmsra5gZvwyLo6N0YNYwjrHs86yy1z7c2x3gQCVsT10whAVa31lHqOXRjBKJYjREpv0cPELOkzTgscfgt/ng1XIYG5uBsmSQLihCfV1ASxwrosrcTjcXvjdLmxRllYXx+mdLlHOl7DBuVwYX0EmQ9Cmh57MFuCoaUZnex1K+QxWV1awGYshnavC6XLA4TC4Pi4Ew3WorQkgWFOH5tZODHS1wkrMQq7V3PI65biERDxue/tOlwuhmhrU1dXC7XSho6+X7bfAbZWxQl3bol4lskWonhD6+3tQYn8b5P8G1y9HufF5PRCqhXyhgAwjgXzZhKI54AuGUBMOIxQMItzcjb6+brhQwdLEJI3hJuVqmWAWR7GqoLGuHrXc8TR07YZXSrnhmlBRU9eMHfsPY9+OIRy+8x7s3LEDtR4HPZEExs6+guOnz9iDchkmxk6eJPNXMDs1gbOvvoBjZy7jZbqB5xkjryZKtLBFTJ5+ESdPX8TJE6dx9tiTeOHcKM7zvUsXzuHU2bN49skncHHkAl7l81defRWXzp/BayMLVIgtemN5lBnzlzJpLvgEzpw6hbNsu0hvrMiFLqSyWJoax6kTL+LSYpTtvoqLZ0/hFMf49JNP4+Klc3jt1RN4nu7vK8dfoyu7hmSuDJMabFIBisUkNrcyXJAqqvQGcvQONuObOP7KMVyktZO/2lDIJDB68hWcOn4aE9PzyOW4ELRMVbr7sAM5iyBl8sq6cTbfrJpCgFJMxQnC5fDBS+VoaYtgffIU+X0SL71yAidffRnnZzYJnAKGoUHVDAQpbAYFsSQ9w5UlXD71Cl67MIVJ8mvs0gUcZ/hy4vlv4WXmGOZkiD96Hj968iVcPHUcx08ex/Mvsf7LJ7AQS6GQ3cL4yDm8+tpJxAtFJo8TOHWMsvDiq4hSCXOZLWQZemdLRXpYaWTjSZzh+p9hOydPnMLTz7+G8yeex2tnL2FmJUY+ClgEzWI+jenL53D85ZdxbmoNhVL1ZnHtPbUjV7VEl7hv91EcOrAHNdYqnjp2HsLpR0tHBxobmwgKdfAYVSwvzGCJRs3X3IV6r0BZeOB1utHqE1itqggTaPw+L1yBAFra2vluA+rrG+HQdGQ2NxHLpeH263C7HVCsKpRyDFNMNZThQENDC9qaGwgUftQ3EwR4X0+w2LlnJ+s74TAMOhF5LDDdklFcCDU2o7mlGRGCioNyoqoqvKEa1Le2oqW5BU0EEi8NVDadpKGNo7azE60NIRQSG5gYG8eW1BPKlMlNgMT6GlZiWdQ2t6G1vRM1Tg0lhokL8QLcwTqEasMw9CrSW0s0/pv0gku40UO50YpX61lUvAIFrUChyqXidGlXsbiRpB5Y3AEwGUqlkVhbZJx6CkI34NQFYkThqosoS/R2Ow3INmR7FgGvu38YB+44hN17hjBw+D4c3b8H9R4DUYZnswub8ARqEPK6USXgbGwm0X/nI3jooXuxo7sZCncKStxpWFteQEkPoHXwAA7t3YmwW4NJgS9ZCnwNrbj7ox/B4eF2OKtZxtwh4P6DAAAQAElEQVQLWGbuJRiKwOvxor6pFbv3HkRvjUKPKYsc56bqOoKRCLq7h9DX3YuW1i40duzEJx55FAOdYZi5TSwyFFlNZKArZSj0UnSXD50Dgzh6xy40hAOcGWdIq2rP1eL1B/0RKqD6cfjuB3BgsA3m5hS++70fMWcwjk16R4YngNqAF0QMgpOKQKQBfTt3YNeePVCSc7hw5jhOjkygQGEeOnA/Hn7oCNpq3digVS77WnDonjvR2xriumxiOVVBOFIDt6+GStmD/Xfsh1cAWwyHN1NFeOs78dDRw+ioZ5+NTejt78fhHZ22lS0xjIDmQlNbHx554H50eATiy7OYpOIlyzoVNAKPVEhB+WLd6Pwklhhal7m+hlmgJS+8Lk8fNIsVVUNt6xB6u3qwc2gIu4/cg/vvuRcHd+9Ac0MDInVNOHLXYRy98zC6e/rR1duHO++/C3fc9TAefeAu3H3v3dh/14P47CP34vChw9h/4A7sHd5FvjagtrYRPs2Cy/DAE+7CYKOKGUYmS4xYAjQg++48gM7ObuzZ3Y+e3lY4vTXoGb4bD9z/MO46uBvdzSF4XAYUgk+ooRM9fTsx3NOOod1H0BGpQ3MkjE46GXfedx+B9TAOcd37O9oJZE40NLpgqV7UhCLo7wjQoJ9F3nRg58FDeODBO9EWckI3Ahjo7sa+XcPo7B7EHYOdCBPgOncM476PfwQP3n0HDt15N45w3Y8cOYCde3fRc3RCVSgYuLFDubFqb6rFySqaBom2ViWLVGwVU4vrKFg6Y0oDDocbnpp67BruRCaVtN3RUH0LPCjB7Q0gGPTD59YhhIBmuODzee2/juLx+eD18RmByO32I1hTi472RliKAacviLrGBkRCHmzOjGCcXspWKg8HwU8IgUBNHZwEieTavO3BpItVsAMy0IDL60MgGIaXLrXb40coHEF7cx3YOfxkZojj0Zj0tooEWnpGMkcmVB2GKwBRSTFJvIYErby/tpZudA0CHCdRDLHoKmYXN1G2NBhuD3xuFzyKxVh7Hkl6bSYEhKpAJ9ApXBCBD/qwAFrYxNYqtjZXIfNi+YKFYH0bQgEPvA4NHl8QkRo/nA4Hx+mAw+mGk8bDH25Ee3s72poi0Mw85idHMDI6i0SOIFQXIVh4yIcg/LSMQfKzKeSC5nTRcodY7iHeETQ215FmfyrnbtELHWHIts6ciU75CNWwHtdZUzXKjE5ZAnLMiZxnGLfJd/yRJrS1NCLiM2A4PBR69uVlu9xdSq0vY2WFHlfJ4hq5KAMCQuAXcgihwOWrRU0wQPIjGG5Ab28/mhvq4Pd44SI/6yMhym4rulje29OF5vowauub0drSgIamRoR53dXaiPq6BtTV8UyjWOPnuy4v72tRVxuC1+uFw1ePeoKSn3LsdHvR1NlD49mNDrYTCvqgGg6EqAcR2V5XD4YYnrXUBWEwz2O4/Ig0tmGgr4d8bUXI4+YaujjeMJroLTUQSBtkv4EADN2BupYmgmOAc3DDRyPW2tKO9s5+DA0Oob+7FW5dhVB0RBoaCbq9DBHb0Eg5crlc8AZr0NzRgf6BHRjeOYR2emgNrNfW04dm8sJFD/1GF0u50YpX6xlkQktPL5nmp8I74CLjwpFaNLb3obOtFZ3tbWgb2ofHHr2HYOKDP1SL3uE9GGiNoLGpie5rkO6sDkVVUdPUxvsAakIhhOta0OBzwkfACDc1o6d/AAePHkRDXR0idRG0dnagq7sL3koCOYKPg0xr56LWsc32rn50NtXBx3ByK5GC4qlBbUM9Wlpa0EBBdwsgQEvU1NGFQVqLgwcPoC4SQQOFKBTwQ+boJFPDwQA8VE6FjNddZHJTCKqmQNcNdLS1QFUU1De2oLm5GbWhIMddi6aOAbRxMTpam9BCN7zKxGSFSXdT0SHH2M3F9LgceM+Mxvs9CE6o0kAkUGDo4a2px2B/H/qH92KorwvdbQ2otZWhDk3Ndairb0BNIIwI1yAQaUYnBbyTIYJDVJhDXMJmogSHP0Kh60FrUzuC5JPbV8v59+HIvgGuUT0aqEh+jwsQKgIU9FryqquzDY1hLzaim8gWFNREGthXHflqMC/ThnretzY3IFzrR5R1fPR0e4Z2Ye/uYeyjd2WPkaFBwOOkzGhweoKokQrQ1o12CnxbXQCa+sFzFzyEEFApGw5dh055VjUdgVAIHpcTuqZBZZkh5cfp5fwox+EaOHmvGU4ClwMOhwPy2u10wKBeORxOyDJD16BpOoLhOrR1tqOvT851GAOdLailYVE1A25fCBHyxe/zEFA0KIoKaQhVzYFAMITGxnrUBr1sR4VQdfuPeEo98nu362uaCp39O10uONmvk9cG56GoGrw1EXT2dNrA09bWgz07BtHW2sa1qkWQ/QkAklweH0IEzHAoAKehQVNVaLoGp9vN8jrU19XCSyB0EKQDdDZqAtt94wYP5QbrvV7N6fFg7933oactgrpIPdr69+Pxjz+M+x54CEf278KunX3o3rUPw7sO4M5D+7CXce/A4A7cd99R7NrRR8AKgOsDuaj/f/b+O06SJDsPBD8zV6FlRmSk1qIqs7TqajndowcDEADBpQBBtQSJ4xELHrn7WxK7e7w/dvdI7nJ5e+Qtb38kgIEeqMGIHtk91aq6ukvrrMpKrXWG1hHu+5lnVY/ADCYbqB40wfaKl+Zubm5u9uy9z56IzOoaO4Ke3k709fZh+MAJjHW0oIvBup6hAQyPDmHs5NM4fewQRnva0U507xw4gI98+Fk8/+GP4MmzpynAoxg+fJQg1I3jJ0/jaZrU42Oj6B4axdDYEA6Oj2O4/wBSHqB39AiGx8YxPn4AR554BicOjaOvvZXgGENLez8OnngGT58+iT4qitRMmIEEPvTxj+PkqZM4RKU+MTYCwzSg5nLy5Fmc5vs+9fEP45mPfhQnjh9xd4ljZz+MF86Moz0egqZZCEZa8dRTxyhQASgAfIeJP5QTAUgDqa4+DB08hqPHT+KZJ46gr38Ax06cwKnTJ7jz9iAQasHw+BAOHDqEIfLqcF8rvJbhjlDweY8vghGu35mnn8XxE0cxRGUZGT+DnpYgraQg2rqH8Nzzz3Hdx9DGTSoeb0H34AGcefZ5nOLanaIrcObJ53D68CG0t3dyDQ6iu78XlseLfq75YO8gjh8/gefI66fOPoGPPPcEDh4YwdDwMJ5+7hmMUzFaW8LwGBKWL4jO8Sfwwoeexkc+9lGcffIpjPW20nrS3PH+efuh0+JRvHyW/H3uqVPojAehCxt1hjJUuKBZrzLOWYYKsaitSNHj4AGTtOjqP4hTjCufOXMKva0heAg+36tvh1nhBsdRZbbOZmLCYYjDZty1yrCPuv5ez+y37l2DkxAChmFC1yR4SoW1EOXul2yJws8dQGOlxl1DDcDyeGBalgtEIVow7e1tiIT8ZLC6CyqwTtL2SDeg0wXQiNxSSgj+k9JCkiZhKhmniWlB8l6opRVJ+stBtZOyvc6xQL3T8iFMK62jLclxmDC4M2gKyfkMm0Fj/5rUIGjDaIYXKQYFExxzmJZTmOZwZ0c7/MrCEXh4CO4AIVoAESqhH2q+6oau+lH9mpx3sg3JlggzICYgNOiWlxZEHF7OWQAQQsI0DUgh8MM/1Dt1RDi3NoKC2mW1h4Pw0Ops4djbySsFRIahQXuHX/JhK8AXjqLr4FGcOH4MA70dCAe8EEJAJ881TfIcEJoBi/21d3QiFokgFAqjhVZYR3sSlmUC0oB6Xwet2FDQB0vxQ0qoQ9MfrrmuwxMIQVmkQZ8JnbelYcEXiqOjswuxUBAWx4iHRzieQKIlhjBl4GHVfxZFfnMey0vzWGXs1WYyaHd5Am9deAtXb0+h9pg4oIBla/E+FlfXsJ2v/sBeq8UMtpce4N78KvJltq8VGPxewZ0H0yhXef0De/j+DeT3v/W97wghKJTfSZqmQ9c0SPmd9ULKd9q6bSiEmlR1eKdeiO965ruudT6jU3Gk+5yAAijNfZfq59uflbynQbWX3z2O7+pTCOm2U/08om89B/cQQkBIDdr3fBfvCQFNjc29v3et+tUeXeNR3cMSP+SD4wNJU2vDcapxCQ5BkZScF+tcvrKNEIJNv5PYFKbXj5gCcVqCXrpxUso/0k4IPsf+FP80zt0lt2/dbcsfkFLb4/f3e559SN5TfUh37cDHBKT28Dlt7714eGisVySlZI14SCz+jD7ZnXXMz04z3rmIEjNYW2tLWJyfx+LSCnY2V3F/cgabO1nUbUD9ukhum3X37uLGnfvMuK2gmNvGrVs3cG9mEVu5EmrVPO7cuIbbk3NYZ9azXMxj4sZVnD9/Hren5rBbqqBeyuCNV17F7MoWcrxen5vElcvXsLadQTabwdryPO5NTiNHwKjXSkxcreDendu4O/EA9yfuYvL+PUzPLmB9awe1eh1lJpzyjBFXaTaVthdx+9rbuEDguzs5y3HbyGyuYF5912ltC00C4+rCNKZn5rGsvv+2vYLJ29fw1htvuMHze5P3cePKG8wKX8HM/BK2dnaxsbkB9Z+XMsKw71VSq7vvxvtt6Jp29QpynHCRzNnvc38W7RrM+pTVN5UrNTRplr67MShD2ka5WEIxX2SqmzHod9fBD7n13niLpRLyxSKFsoF6vQmbWcVHA3GYjW1QWJsUUrURWF4fPKYOjaDxqM3+SweVUhmFfAFMUbj82f+zbMmxMBUHh6UaF2vcTzm3g7XVFaxu7vyx/SoroFouIZfNU6Ga7/797tv+mB8cF+jGbK3M4+blt/Da62/g/tQUbjGwPz39AHMzU3j9lVfw6ivncPXWPaxuZaCyjLOTN3GXQHH71gTu3r6H+w8msbK6ilm2d+vvTWJxeQ2z7GPi7h3cmriPmYVVrK6tI5MroEqUsxnXXN/YpuzlkcvsYmp6BmtLs5h6MIHrN2/iJoFviRZWhS5gbmcVC9P3cPPuJO7dvIb7TE5MEEBu372JazfuEmDWCDwLWOE7m5xPo1IkqK4zsz2H6Wk+c28Cly6cd+fy9qUrmF3ewINbl3HhzTdx+fYkNjJFFBRAE6xWVjeRyeexsbKCpcU5AvYMpuYWsLW9hUrDxreJ2h/D2L1b7wqc1K+GKOSvVCpocNLqRTZ9znq14vq9jSa3BtUvlbxRSmOJqLq5m4XNa/V7PdVawwUAJWg2hb/Kfmp1VedwjW134arsSyG5+iazQ0ZVaRrWGw2odzkUBvX+unpGvYu69qiuxnbqOVa5Qliv1VCjH9zgg6qNTbSvPazj29jGQZ3Zn+zuNtYWyDwyWH0toVYpIZ/exc4uBYlzbPK5OgGsWq1D9eNOr1mn0uWxubnJIG8Jm2sbWF1ao1lbceMBtnon+dJg/xWCns35q+ceJ6mxqDntzbPG9WigUqmiQb4qHqh31msVlwdN8sohL1X7armA5bU1LK2uu5tHNl+CWsuGGydge445p75Zz77qag6s/+5+a+4aNdy1DKtEFwAAEABJREFUVHDscF1sNWeWe+e2yyvHaTCruYWV+RVki2UqVQNuO/JDraPqV41N9aHkSPWrYhd7daxlf41qESrTqL6577hzqGJ55h4m7t3H3MoGx9CEkpHGt8279nB8da5lYXeTSrYM1e/j5L/qy+H4auU8VpcXMHH3Fm5eu0JguOVaQOpXnnLMlL5y7nVMTNzG9NwiraccZa6KeY5/Zm4e6pvkm1yL2xNTcGg95nZWcPfmZVy8dg9VGCik1zB59xou3ZhAtmnB4/XAolVKNkBoJoLROLOuDsqFDJbWMvBqVYLQbVy7fhMPFrdh+UPQpYbsFoFtZQmbhTpyWwvIFErYyWaxtrpA8JnHBIFycmoW67S6lB3qOAJeZsz9dJtr5V1cefstAtFlzu8GHty7g3sE06mpSdwi0N2ldbaeb8DUBIQtoXNcHgbZdTOIYNDCbjqN+cVVFLmBq83fwf6PdwVONhVVWRkrK6vIlagIxKIGFT7DVPX6dhrqq/Lq1Y7dQD23ijuTU5hd2USdyr3FnU79ukGp2gCU0FdL2Fhfw24mjwp37yYVPsvF3NxYx046hxLBwLbrUNc5MrPBWSkBLuUzyDAjV6LSq3eB9dVSFttE5t101q1SPzIEmO1djunhF/QaFPL0zjYU6Kj74INZtpm+dw/Xr1zFwkaGAtzELs3h22+/hnPn33YXsVLKIbOzhY2ttKtY6tkmTer12dv40le/jOmVZS7YA9y6dgsPVtaQLlTRoO3aJDAUuaOtrm+z37p67LFTg8q3u7uDrZ0dlEoFrHNnLZbL4LKgyZ01Q6HcoltQrNThkOf1co676ySu37mFG9ydV7kms0vbULwsEJA21laxk9nB/NwctgjO6jtfxVwaqwSyYrni9tvgeu+sr3LdCqgwa7o3qSbqXEObANUkENa5eaj6ZrOEldkZ3Lh8A3eVy5Iuosp2DsdW5Tqurm2yDxWXcFCvlbG9voJNtfbcxNTzNmUivz6FyzfvYHJhjXOoo17ewOsvU+EfLFOBdTj1IuVoHepXZ9S8G7T6tihX6WwRSlZ2Vxdxg9ZBmWCr+nycZFPO08v3sLiZR8MIo7szjhyVPtDWh36V2OG18IZx4uxZHD92EO3JCKQQjG0ayOXL8DHeOTw2yDk00MJEQthvwVYeR6nBOG4roiGLCl9DgesXiqcQZ/bN1ADu1ZDMAHZ0t6OzK4FIJAjD8qOttcVtLzQf2jsG8eSRQUR9JiVdwh9vxdiJ0zjA9x04fBgDTBr1Mg54iNfTtII2uDlbLZ0wBVDjOrbz/oknzmB8tB+F7TyEJ4zhA4dxZLgP9c1J5EQY0VgUEQ+Qy5WgM1mRaGlBJOyHLxBAavAgzj7zNHq7uuBhbNFiRlBKAYH9H3K/Te1aBlN3ruL3f/v38Pprr+DLL72Gty5dwu2bV/GHX3wZX/3yl/Hm1duYX98DCCF1eBlgLmfWcevSG/jS117Hiy9+DdcoaBN3J/Dy534X5159DV/+2kvut7Rv3riOb7x0Di9+4XN4+dwbePvyTVx97Wt45bVzeOmNt3Hp4mXcu/g6PvNLv40rN+8jQ4bUCBxb96/iS1/4Cr7yhS/iNfb32pUJTFx5Ha+//iq+9vKreJ0gs7m9Tv/8Fbz8la/i/Btv4vLdady7/BrePM85XL+FOeVHSwuOkDRn11zf/MbNaSw8uIM33+AYv/IiXnnl63jj1gx2+d5qMYfV+VmautewwB1KfXN8eeEBLnzzNXz+C1+lWX8bN65dJ0++gnPf+AouXJ9kEDOPx3XYjQoqmXl89Ysv4stf+BJe/OKX8Jlf+W289I0Xyasr5PFdzNy/gS9/9SV89WvfwNXr11034hsvvog33ryM2YV1uqFlgPGRRiWHubuX8Abnee7SbSxtppHZriC3toiJa+fx+7/3B3jt3F6/l67dxMStt/Ei1+zLX/4abnLHV2BcrRRw8fybuE8hf+2Vb+BXfu2zeDC9iGtX72B+aR7rm4u49Pp5fPHzL+L69Ru4desWvkF5efWlr+Ei21y+dBHnz30FX6BMff5zn8Ola3ewnuH4HAdNZoJKBNxKrc49rY5Kbgvb2SqU1VLJbOBVrukr576B1966iqtqfDfexFe/8U2XbjJmk6vTCvAYoF48Lva/04+UGkKtPegnSPT3dqNj8BDOnDiFsf5uJJgAausawiefOw6PRjWjwqsvDdeLGWRLPvT1dMC0NKxx8zh6ZIyB7gVU9BiOMuP7488fRXrxAQp2GKPHnsaPPHcCtTVaT3UvQi1t6G6L0M3W0d41gKHhwzjQ1412f4PxqE2O4TjOMpN9oD8Jh1CgKJLoYGKhFx3xAFo7BpCMxQiUSWZumaUe6oA/GEKcaf8kwU3TDLR0j6AjmUSMIBONteNDn/oUnj17GKlECJoVQP/Bo+hrTaJ/YASjh0/g+NEjzM4fRjLhRZ2bU83xYXx0AB7Lh7ZkDB2tUdRpgTvOO6zb1wm5tq92aHJnKxZKKNd0HDg4AqeSx6z6XTb6n8GeQzjQn0CNsZtlXoO7gxAChqhjd3sTS7Qe+o4eQm+LhUp6GzPzK8jRzO8fGoKfI8htrmOV5u0a/W71xT3L0mFXMrj09ttI03/d3NjEknK9tncgfFG0xGMIBTyudVBIb6Bqe9Da2oqoT8MsTeiLly5jaWML2+kM3a15uhWTuEFFWtnYQJbBx+mZSdy+O8NFiWB0sM9N0drKLSD3DGaYoi2t6Bk4gFp2HUXbQqC9D329UUzPTiHPOJpm6Hw2iJYWLjp3i1AghHhLEocPDEFWsliapSU1MUnzfgW1ShrL65tIM1awP07/4FY2LdhqIQPVZTgcRqIlhAItxIGBHki6TMsMzk5P3MLsRpFgu0kgnaHfv4iVkoG+oUNop2BZ0kGFcaciFXyGMQGbgXP19Y0UBbdaqED9cq5ao5oZwuhQF5S1OKN+ifjOXazkqthaW8EWg6nZMq1CR6JZ3cXUzCxBaYEW0Dpu37iMdVpBTWbrkhT0w0cOwi+qWGdc5NadCdycnKc7lsPKxhoBbI2WeBPJgTHEvXWoX3rdoJUFqhdRyLVYHa6NlDqsQJyKNoCeVBSimsbFy7foMuTpYm9gkkHmuzduYD1fwebaKq3ubfZbg6FrFEnxgxn7bltwMzP9MQyOjuP0mTM4xazmyNCgC1bRSBShWCuOnTqNo0eOoLcjBfXlY5vzqBNoDfLfNDRYvgC6B4YwOnoQ4wdGMTo4gN7ePhw8eACHxg5idHgIA319ODR+EIePncBwfy9aQl5ITUNbZx9akylaSe0YGRvHwcNHMTI0guGBXnS2J6ABULMORBJoTXVAfVEy0daDBPUnlUwgFo5ie3kaVrwTbe0dSAQtCPYbbe1FayKBlkgI4UgLQawHY0eP8f3HqPuj6OkdwrGTJ3Hq5AkcGR9zx9fd3U0+jNIiG0ZvVw/6OtvhJTglWxLo6+vheDrg43zfzSZBaMC+DpvKK6WJSKwDx46NI+I16OvmUaT7FYgmkKDJKZwmVBzhUYfqukY3oMpAWIzMiAZonRBBK3TtvMEIxg8fQns8CpNhzToVzmnWEI4l0KG+f0STNkv3TegWTMOEGqjDnapzYBjq27XhoA+O7RCRGwgn2jFAoehIRlGkm5NmALbRFDBMPqvs4DpN/DLdB11nWpsLS6EvUAEtjw/xWATKnAbHAAqOn7tFnGONRKKsqkPoHvhDUUTDPpRLRTQ5TsPyIhiJoSUaoYlu0UIMor2jByfIF/WrMxUGYbOFMrMcQCAYgGUa0KQSEzyWQylqk66PJ9CCXu7Y/QMd3FFbME5hjgT8qDPgXSoU0XAkBcRiPAC0OhqoOSai8QSCnKMaj3LRarSeigxaawbvxaKcjwcNxp2q1RqE6UGsow+Hx0YQNByUsxkUOC/1BVOvx+POSwgNUupIhHTGsjYZd6uhrS2KO7Qcm5qBYDiOVGsbjp86ivaYn+5bBWkmD5RMeMgbg7yx2Yfmj2Bo/AT628LQRBMFupFQh+APRSykWr9QjP21o60lSmEX3CzKUC6NaVlwKFslbh5Njsfk2hua5MRtLuu73LL5rv18hBDQKJ/J9m4MDRMUaMHEqfjxSAQ+xR/KV2tnP0ZGRtGRSsDHmJHpDaCzu5M8akN3RzsGursQjrbgwIGDGO7rQiIaooxGXLA5MNSLFPXDH+T1+GGMEbC62I+fMi2ldJ/z+XwIhiLo6BvBkSPUJ1o/MQUq4SD5CHCIsPjOYDCMsN+LIAEp4PcjTN77/QHqaw29QwfQ1Z5C0BRcSw3eYBQh3g+wb6/PjyCfU3PsGxxCf18vYhxvH+c7ONjvPhelroTYf6qzB929veik/kZDIeqthUAwCLU5taVS8BKcNIF9H3LfLYUO0/QiFPBywnXoFNxkqg3JiBdLV1/D6xcnULE1JMgct08KnDT9aFEITFC68vIbuDixjBqVvaM9hQAXziHnBP1Rk+c+nxc6UTtgCegUWF8khvGxAxCaB/FUO7p7ehDnRIN+i+32hi2kBoPvCPpMaKyyhYFArBUK9GL+IELeEHr6BjDE3WikN4VYLIpQvB0Hx45hsCfmZhMu3bqPJboQHo8ByU5MU0OTYKYCkY4VRiO/hYXbV3DtyhQSqW54vD6OyWD8RSC/u4jp5SWUmw58XHCbACepGNFUJ3p7u9CXikLzxjFIoU3EIy5bHs8PwTFYFBofdF3jegj4fB4Cp81zHbFEG3r6hxD3NBCJtaCfgjQ60AmrsILrzCot05JVvFIA4wm1oLM1htz2Nt6+eB2L6+vQTJPz9BJ0PQh4TSp9k+8xkeTu2j8wCJ+oIdbWhY72NiTDXvJeoxzEYDMGFY6FMH5iFJvrGUTCEfK8BZbhcUFCCJ3859gowMPdSUjyt6urm8BOwfVy/R248zIMA6ahARAQXGOT17qmrsFDgU0Dgn3GEikcGumFNANo5XhGD44RJIZgoY5oazvaOjqQjAbYh87nfvgftYmoTV3F4tS5kDp84RY8+ZFP4KnnPoqnTp/G4aFuqNGJfQ/P4To3UWUMrUkrmSz7vk+qdzps06RhYbP87oY+AsrYqefxxOFBtMUCTC7Y393ke16rfm3GMFWfyhJ81Oh71T269ycp5X4f0r0RdKlf9Ds9Bl0P4ejxo3jmmWfpY5/GE0d6MTR2DMcP0wztSbjCYEY6cZjC8uQTZ3H09JM4RB/48MkzOHToEA6Nj2Ds1CkEPB6MHjqIvr4U7NIOnHA38tsruHmLMZPtBj70yR/FkaFepKJBxJMp9IwdwaHRXu78XnfYpi+A5PAh7iiDaKMp2T0wiheefxpPPfM8Th09iMHuBEKhMPyxfnzouWdxjO+KE9GDBK7jz34EYwdGCYDjOPXsh3GoO87Mh45Yez8Dh0/iudND6D14HCePHcZJ7ki9I8fwwpkxWktBSCuE1p5R/Nhf+DjaEwkMHxzE8KER+DwBnHzqSZq7x/HM2ZN49ulTSLbEWNsiSO4AABAASURBVG9Qgfcvfu7k/pgfGhXTn+jG0ZOjBKFB9HAszz95CpF4Kw6O9uHI8aMYPXoaLzx5DN2dSQQjCXT2DeOTn3gWndzdnjhxDM88eRr9Bw5g/NA4Tj39IcYNDqEvGYJl+XHo9DgOHDmKA8MHcfxAPzyRThw6dhxPPPU0jp96Ah86eQAdrS3wWCbhA5C0aKIcw4/82Kfxiec/jIODh/Fz/9XP4TBdkpFR8ubwKHdli/2exsnTJ/D02VP40IeeQmcygaDPi56uXroH4+gMSQwefgJHOaYBArvQDQRTgzhOl2a4O0WOSJIPh08fwdDIMAZpRX/skx/BYE87okEfUp19OHL2eTx3bARdrXGE40m09Y/gzBPH3N8l48N/wo/4Ez3XYCIou72OXLEGet3c9Cq0Pnexky5RRzRu9gbe/eEgw/DG1TcuIVOqcDv843uol7NIZzLI0OL97pZCSI7BxDzjtpPT04zzVb+7yfe8VuBUyNBlZgauojJVD1uVaFnnGGtQnv7Dqj9VoVZ7Xx1IzYQvGES8JQJBCyUej3NXjCLCdObAwXEcHh9lLCMOy9RBzlOB/YiFw4iSIty9D9LvHh8ZQCoRgT/Ae1RqQ9NpmkaQam9HW7IVAUOD9Eb5jlb0tKcQjKUIPAdxYLAHbakWBMJ8XzgAQ9egDsnnvaEoosxW+PwB+INBtCZj8PtD6B0cxMGxUfR3tUNoBmKtnRgcHsUIY0zJiI9tY+ijrz9GV6ifVk7AY0KTAhqtwygtj7GxMcSjEbS2d2Fw5CCVfogBQh8MTYPazX2BMAZGD7H/DrSnEjSXg9A4nkQqhXAoBDXnLgYMDxOMOzgmn0W+4PEc6v2GJ4BYPAxlNgc4ljYGNC3T5/IiEg4iQL4MMLsyRuuzrTWBAHnS2jWAsfFxjDBgm0qQT6Ew1yfgtu3s7sPY6Cg62U+C98LRKCKhCOLsS2O/8XgMMVqe4WgMo9wkxseGkUpGyA/OSUjovhA6urqQSiVpxQUwMDyAMN3HYCiIcCwCnXyLJZLsM4RIJIpU9wAOEYS625JIxCKIUk58pkAokkAsEiFomZQz9usJckOIIOT3AhAAdEQ5vkAoQHfFj3h7D9RaKYBqiYUQjMT3xndwCB3sW70/1hLj+3X3aXbw7j5CvdNBrZTH4r2rOP/6K7jMJMrsImNum6vMdFaR3t3Gg4nreO3lL+MLL7+Ju/fvQf1trBs3buH+5CJm71xjhvHrePmbr+L+1AJyjN1ur8wxw3sRF5joWWN8TcUJr158C6+/eQkTM+tQX7HZs4psVPjumTs3+O7XcO32BBaYLV+emsDLL7/iJjjuMJ66zIxqg9bRztYGZqfu49b1q3ibSYIZZl43mc7f3lrH/L3reO38JczOc0zTU7hx7RoeLGwwXreONLO1RYYKbIYtMkxg3L5xlfOYwlamgMzKFC5dvMBE2Et45dzX8Idfe4WZ+AeMMU5jZW3DzSYW0+x/dh73bt7AlfOv4At/+CW8fekGNpjFLzIcojLBWYJ0nV7GfhdA7rehkBK6ocO0DAgKo2WZMHitmybC8SRcC8FrQR1CCAipwzQNKCAx6P/HW1NQwuO1TGgUVNPjgRSCbUyoOFNn7zCOEEwOHT2B8dFhdLfGIHWLQJXgcxRWCqduGDD5Timleg0ESxUrUe/RdR3qvsdS49MopFEkEi0U+iCEENDpOoYJpC3xGPzKhZM6QgS7lpY4wgEfNCnddhAaTLaNt7TAYxrw+gKIxOJI0PfXVRvsHZpuEJDiiBCI/D4PjIfjsjgvpYi6YcEXiqC1tdXt39S1vQcfw08hBBQwm5YBnTzRORYPYy5S08hPg2PRoMYXiiaQUNYJ56frOixfiNcKIALwcB3Us6ahsS+DIMd75FeYbT0EasMw2Y9BfhsQUme/6lqHznploSUJYkGuiSaFyzfBDcDj9cLiODRN4wbhg845G4YOwzQhhYDJewbHoavx+kOMRbQiQpDxeiz3XboUbGvBZHtDk26/UjN4bcDQNQACgITqR9d1SKnD8Pi5zknEIyH4LAO6bkAlNJKJOEJBPwzyR/Un2Dcffvcfjls4DZSZSLlNhV9dXcH84iLu3b+PqalJFOlerW+sQ31ZcXp2BtvM5i7O3sccs7lLmztMHGxifXEJqytr2NjYxs72LlYXZvFgbtFNAu1sreA2kxc3rt/B7OwCVlaXMUPgKNYbDB0Ajl1DKb/DGN5dPruN5ZUlJmamsZXOYmeHfS3O4MHkBIFkBsvLy5jjGO7fu4eJiQeYWVjDFhNSa6tL7HsWczOL7q+UlHI7WJyexGVm288zW7pFAKrRAlIWkfoKyubyHG5du4zLFy/i1s27mJiaRppxXPUXTbc3lrCynUF6ZwNrzMQuzM9haWkJS8wuzswtYX5+mUmoZayv7fL+AusXMMu5zswuotJoYg9w97cMcn/N3ttWBq2AREc/Tp89jbNnTmJkoBuRgPUdL3Ucm1mbJhrKf2bg+jtufnDxnwwHVFyiyd25yXVsNBqwuZbvRmD/TCZq11EpZDCztI4orT9dl1TAeUw/mIT61Qxlyajv+UkmSpS1VspsosSkghaIQKsUUa0Lgn/EtQhFo4qVuQeYXU2jLnQEPTbu3rqMe5PLELoPsagPhZ0F5NQXlJuUeSaJKoU0pqbXEAyG0KgVCEJLKMGPfmbx6ASglNtyv1F+/coVzC+vMUudQzZbQJ5Zy0I+g43VRfeLqBvpKro72+FU89hYW8AcM+A3797FbrEBm2ORwkGT/S/NE1Tm5zF1bwI3aV3dWdxAMN6CdlrFiWjYjSMbzQrUl1x3NlYxdec6HiwuY2e3gHLNhqClnUh0IeTTsEagu8Ps7PJGmpnrIoqFPHLMwOdJuWwOjUbj+y6p/L533mc3HAp0rVKiSVzmhJrvs9F9MJz9cqBOpSsXCyiRcsys1QlQ73twYhZaoyUXSXVgmHHU3p5eup0+qO+7Xb18CfdmllBuCIT8PmS2t1DXfEh09qKvtwfUT4YQfLT5GqhwzoVSDRpjhhoaKBVySBNEhDQRDicxqEIRo710Yw3sbGcp61U346q+f1evlbDFvvN0CaXuoUeQwMGDo+jt68XAYC/6e1K4+sZrEIEkhscPoScZwMrkXcwsrqHEgJdJC9mul+mCpnHn3n1s7GYRiSUQ9+mwmeVsKHerWUc9t0mgXAJ0P934FrrtAppoIpvJEmSbELRki9ksVDY6zixl0G9h5d5lLNfjroeTYgJCWbTqy6g9gyOo5tJQ4OhNJtnuLm5duYqrBLxr16/j0psXCaAFqEOqH99F36vuu5r86S9VVL9Wq0GVTQpjo153zbs9oXQINg2mNKvMFjjgRvptL1QtbNRqdeQzW1ifv4O3b97CBM3WtY0tlB6aoupXE5RFpR502EGtWkWd72hyd7Zt1afqhyYyAa7Jhag3eb5XxcxHA3UGLtVzTQYP12lWL3D3ca85ZrcP2KiWC5i4fgmLa5soVBvqVf/5EnlMiXbXrd6wfyAfbMZCauSlzbXYUC6NimfcvYUL3Om3KOhcjh/Yx59ZA87VkRb8sXacOHkKYcY129tSOH78GM6ceRJhn8cNzJ84+QQOHRhDzKOhp/8Auto60R4Lop/tDh4do5XThVY+l+obxOmnn8HZoyPooBvtC7bhhRc+xiTOUXS0J9h/BD2dbZi6exNrW9tgAhSSk9fpOZQJMqnOASainsOzzx5FJOBDsrULXe0dSIY0jrEVnakYokEv/IwZHn3mSZw9+yyefupZnH3iJMZGulEoFtHVN4rxQ8d5PYxnn3sGpzmPUfdvRQVgMfnxxFMnMX74MI6cOI0XPvICnj1xCBbfDyOEaKoXvS1+dAyMo6e3H+MHD+Lscx/BmSMHMHZ4DONHD2F8bADtbV44BDWdWf2WRBI9Pd1QMccWhhnUd58SLQnyo9V1uzk9PFRHdfoOqXm/c/G4T+xm2TVhL71+HlfvzmB+bpo+7HW8dfEqbt2fR4E7x/S927h84U2msa+4v9G8RkTfog+/NDMJ9eXA6wzEXbp4BfcezCPDoF0+l8HW7i62t7exSn/3bQYoz796DtdvTWCGgb4lBgovXnobL339HK5cv4fdUt2d1s7SHG5dveR+G/38+YvY2GE/DEreu3kFr7z+JhXlLja4M2WJ9Ovqf3i5fxPn33wD53jvGrOHy8vzOPe1r+Nt+ugrW+nvyUz3RX+OflQZiN1amcWdmRWo30FM76xjbnEem2tLuPjW2wyOvsag52XyfQ5TdAVWF+cwOTGBS1dvcYded12NuekHuH/7Ct586wJN/1XsMlaiLIZcLsvzNHfj+vucl1QbqcP0h6lgffB7vIgEg+jo7ELf0KgbjD98YBjD/f3oYMZ4hImAgb5+JCMRhAhcSSYJEqlWdLNukBnGfiYj2tp53duHweEDUN+B6meb3r4OhCMheL0hpBji6OtqQ4wgY0jBGJsfygo5MHoAB4aGMNjfi67+Dng9phs3lVIiv7uD7gPH0cpEUyuTS/1M/pw4cRiDA4Po7uhCd3c3eoZGMNDfg0GWB8cP4/DRwxgf7qeF14fWliiz5yZ0TxCDBw/j8LGjnNso+vq60cXkxQAz9V2cX0dHDw4MD2KAyaRkPE5wbEM/Ey8DbUm0daSQbG9j+y6MMiFRy265/bV2DaCzJezea+/oQHt7O9ra2tDR3ckYpQl1kMuq+A6S33H1mC/sRpHgNIubV28jUyzj3q0buMbd8vL1m7hMAV5cnGdW4wHU/5iSIXNX5+5DBRtnZmbd/0ll8sF93LrzwP1yX5nWEGgcG0RjFYRMs/3awhyuM5C4RuCZnpnB3Yn7fO42rl6/gbcv38D0/CqDcHvT3pifxiyzCbMLy1ieussA5gzu09+em5nG2uYmsy23sbiygl2C3+7uhvsrLFOMMUxOTmJq8h4WmA1ZXlhFhn5ylabXXq/483Z8x3xqpRw2l6dwa3qF897G7s4qg7EzWF2YwcT9ecZcpjHHzNCd+w8wPTWF6ft3cOPGdVy4fJ1B3Wnyexa3Vfbm4ptQfxLk+t0H2GHAGJoGIeAS3u+HWmghoekmAoEgDAbcLdNgwN+PYKSFSjqAno5WxAgs6su6ykJItsQQ8HpgMhjvDQaogF7EWpJQitmaiMIydPhDMbR1dqO3pwsBJmj8QT9ByILBbHEg0gb1hdo2ZmMtXYc3EMX46ZNuXXdbK60rH+v8HIsOy+OFTjfPsHwYY0Y8FgkjEokRKHvR15VCJByGz2O5GdRIsh0K2FIEyxStre6eHiQjQSYOQmzjgalLSE1DpKUN6l4bM+Q+rweeQBw9Pb20htoQj8XQSaBrTbQQqC14vD6EYklEfB74mCDx+HwIhiLoZHsfExttBMYeWlgRr4lwNIJoLIqoKkkxJqcMw8D3O+T3u/E46u1qGVX1t56DSXz4ycNYZRZik6ZqzW5gdXHKBYSNskRq6Ag+9uGncaQvjA1u/kSRAAAQAElEQVRaTA/ow6/vFlHYXUPZ14nxYydx6vAQQhZdNLpqxVIJWYKI+sVUPdKL5597ir6zB2sLS9jM5FCh+xBOtSPVnkI0YAEQyGYzCLX24NiZszgzFIAK4l2fmIcZTuFjH30O3d4sMypLe/9vHoN129kKRk5/GIeGuxA2qkjXJcbHD+GJU4fR25Vkj/hzfzQZjC0XMtjJF1GqVlAsF5FOZ5DZ2kGk8yCO010Z7AgTuHdR2V7FHNPWC3SL09ltXL4yiez2GgOxc1Dr6WUmd4nZqO3dHOq2JP8E+aeIxfv9Q9fuhzdEASk1+LwKfAxIzYIvHMfBI0PwB3z4o4dAsqMHp55+AUeH2hDyWX+0yZ9BjZpD36EzOHHiKIZ7kq5r+m5XW76X41ZuqmV5ifRh6HxRgulnj8dPhI1h/OgxjKo/sVrPY52Wz9LGLloGTwLFDRTKZch4Nw4PtKG6u4IFCv3y2jYVpIGG3WRsqgnbEdA0A9GQD7qhwRGGu4skW3yoE0g6aCp3dbbCq8E9JC2u7bVFWksTeLCwA380gXjYiyJNz1t3JrG4U+fO5YHJvlQUReMu6VWpb+4kgqa1w6BoObtBZVvD5nbB7fPP+w9dJ09ND/Krs4y3XcbE5Cy2izZM3c+AsJcWgITUTBjeOILGDlbyDgwrguMdXpy/M4tQPInezjaufwDwxXDoyDiSsSCY5uEa1V2yf6iK/+d9xf58ze89BSdpBpCkf9k/1AkhJI6dPo0x+uSJoJe7QBDJrlEcGOhChBbRyuommmwPCPiDvNfZg/a+MYx2RdGs5Ll71+GNdWOQ6dOR/j700rTs6OrEQH8nvMEoOjsSSLWGoLIhcZrY6bV5TNFlW06XADjQ+X71ZzqydMvq/g4cOnwIZ04fRYq+dp5xkEj3GIaGDjB2MIT+3gEMDw4iEbLQqszf3hEM0t8+eHgEumyiRgvCYa9/3j8efxStPYxzpLzcFEx4AgkcHB1Gqqubgdco4oxtJNWXIId60DN4CIeOHMXRo0dx6PBRPPPEMfT29mLs0GEcO3oEftOkK6TkoQOdNPO7unsxzDhGiG6AxAfHf2oc+GGM9z2VC830o4UZiu6+ds5FoKt/CAfHx3GQQbiu9iSCsVYMDA0TFAYQDniRXl9AVfIZCn0vwcYfa8PY2Ch6ezoQjycQS3ahn0I9SKHvpmXU3tGOnu42eBis7OAO3ZGKo8FMWsBroMzsWi6XR4UZDr4ce19ATKGHgcm+kYPoZTBOfUNc/S8jvexrlFmHTgJiJ+MA/WyjQDAeMBnw60Bn9wB6+a6RoyfR192OCNOnQnX655x0y4doaxeOHjqIodFxDA+N4uBgL9PkHWhrDUNlX5JtHRjtb0Nb77j760FjDA63Mxv04WdOo5Xp446ePowfOYbRgT60JyIE+3akWNdJsFfgFPb5XJP/zzkrP5jen4AD8k/wzL4fkbqJQCiEWDwCIQSkFUBn/wCOHDuMgwM9MA0D0VQnRsZ5PdKH8vosrGg7Ojo60RnxQtN0dA6M4vCRwxgd7kM0EkE0GoMKyqmgWjgS5nkYJpUoEosjxThTSzSOcNCPju4+dDEzEPcbUEcw2Y7RIydw9uwZHB0fhNcyoXlCaOsZxMlTx3GgL+Xu7H5/CIl4Cynu/q5dMBRGOBJDJBhAS9cwxzGI9mQM/zmAE7hmBt3yvgNHcfzECRwc6keSPA9GIwiHvPDT9Q2EInTVQghEUrSmEkjSEvUEYxhilsfHYKrlD9PS6seJY0cx2J1CC4PFwXAUkUgUSWZ7PKb5ATjhg+N7cUB+r8o/izoPhXj0zMfx6Y8/j0PqN7XftfYLxFNdePIjP4ZPfepH8JM/8jE8cezgw4A40DUyhp7eTkT9Oj44PuDABxx4/3Pghw5O9UYDS6ur+Mq5c3jxGy/jG998BS+RvvnKq+5XAKbnb+Lu1Cu4ePPzePvGi3jj0udx7o3P4ZuvfR5vXPgqbl5/C7dvX8SlK9/EufO8d+H3ce7NP8SLX/sDfO4Lv4fPv/gFvPrqqwyiL2J9YxfTS1u4t7SD2/PbuDa5igs3pvC1Ny7iD198Ba+9+k3cuXmB2aQJXLm/jKtTq7gxt4Vb87u4Pr2NK5PrUPVzqzuwbRvqi5nvlyVVY2nYDtT/brxTquO7abtUgyJVv1tqIK2ozFJRpYnMt1G22kSW7rCiHN3gR5Sv2Sg8JHWeq/B59rtTrLjv29jawvy9G7j9ypdx7eWv4OarX8f9t17B3LU3MXf9AhZuvIV5ltOXXsfdN17CjXNfxdWXvozLX/8S3v7aF3GB9OZXvoDzX/483njxD106/+LncP7FPyCp8nN444u/j7e++gVc/saLLp3/8h/g1S/9Ps598Xfx0uc/i6997rfxpd/9DXz+t38Nf/Cbv4rf+41fxe/8xq/h1371M/jsZz+LCxcuQH2RVvHrca6d6q9Rq2F97j4W7l11fyl4Zeom1mbvYH3xPjZXprGzPs/M5jIy2xvIM1tcZqKnXq+jUqmgkM8hs7sF9b+z7GwsY5e0vjiL5blpZrLnsba8iO2NNWR2tpHP7CLLMr2zha3NdWysrfHeBrLb29hdXcHm/BQ2pm5he/oKNh5cwcKdS7h/9S3cuvwWLrz+Kr7ypS/gD37nt/AHv/0b+NLnfs+lP/y9z+J3f+vX8du//hn85q99Br/zm5/B537n1/Hi5z6LN899BTfefgUTV9/AgxtvYu7OZaxM38bq7F2skJbn7mJpbgJL8/f2Sl67dZz74swd9++YL0zfwjzHNPvgFqbv38T0g9vIpLeZBKntexl+6OAkhECtXsXa+gpef/0VvPjil/D5z38BX3rxy+7/XnH99nm8ff2LeOWtX8e5C5/F1899Bn/45c/gt//gV/Abv/MfSf8nfuN3/wN+6w9/BX/w1V/HV1//LL7yzc/i9z736/g1MvpXf/1X8Zlf/VV86asvEeAe4C4zcxfv8F1XZvCNN2/jCy+9hc9+/iX83ue/xHd+Hl9/6as4d/6C+yeGr966h+sTs7g4sYBXrk3hy2z/8sUJTM6v7ZuhP8yGKtNVIKhsF+vYJG09pM1izb3e5PU2QWmH4LXL0iWCUrrcRFqVFRuZKonnWQJUjqRKReo8R6DK12w8IlWfKdexXagRnKpYWprHxKU3cPVrn8Plr/whrnztC7jz2tcxe/kNzF95AwvXzmOO5YO3zuGWAqavfwEXv/w5vEXwuUCAef0Lv4tX/vCzOPe538K5P3hEv+mev/IHv4lXfv83eU76vd/ANxX97q/jpd/5NXzjd34VXyV9+bOfwRd+85fwuV/7JfzuZ34Jv/0rv4zf+uVfxm/8x1/Cr/zSL+M3f/M3cf6NN7ipvDer0mjUsDJzB7O3LmDm1psEqEtYnrpGBb6FjcUJbK88IOjMu/8tUz67i3KphCoBrVwuEZyycMGGerC9tsR2S1hbnMH89CQWZqewsjCLzdVlKGDL7W4jQ2BKb20SlNaxQUBaWVrEFp9Nb65gZ3kWqw9uYuXuW6SLWJq4itk713Hr0lt4/ZvfwMtffRFf+P3fxW/+Cnn0a7+M3yMo/c5vfAa/Tp79R/Lpl0ifId8++2u/gi/9/m/gta/9Ia6ffwl33j6Hmxdewo0L38Ak13L27iX3z6vMT17H/IMbmJu8htn7VzEzcQUz9x7SxCVM3X0bk7fewgQ3/rvX38Stq+dxl0bFzvY66pz/flfjhw5OGtPyAZ8HqXgA6e1V3Ll1A5cuXcT169dx7949LK9PYmmLk964gLn1y5hfv4Z7c1dxdeIizl95Hefe/Apeev1FvHbxHC7fuYjbM5dw6/4lWl2XcfnSFVy5fBVvXXgbF6/fxu3ZZUyvZnDnwQqu3ZnB21dv4/zbvP/2NVy7eQUXLl3C629dw9Vr97CzMovMwgMsP7iHibv3cPXuAwLWHVy9M4mV9a398vOH2k5l4atNx7WeCgQW9ad698imxdMkqdJGseagWLdRYllmWW7YKNcduGXDQaVpo+KWDlR/35fUc6Qiny2VK9jk7j5/l0J6+xrm77CkQizfv4Mt7uTppVmkqTS7i9PYnJvE6uQdLE7cxALbu21vX8f0zauYunEZD65fxuSNS5i8ruiye+3W8VqVE1fewu2338DNt17H3csXcJfXqrzD89uKLr3Jnf4Crr31Jq4ounAel86/gatvv43Z6Zn3bE0cWtPpjSVsUG42FiaxtTyD3bU5pDeXaNWsoLC7jlJ6E6XcjvtnT+q1CtSvT9VqVdR4Xq2U3N+vy2V2sLOxSmtpgTSP7fVV5GllFHJplGhhVYoFPl+E+n1E9XuJ6jcr1H/gkU7voFTOo8LkTz67w+eWCFjL7rPqP3fYoZW1ujiPZQLd1L27uPjmm6TzuPT2eVwkny6QR+fPn8eFN3nNe9cuvY37t29gkmu5MHWXIDuJpal7mL57jUB0A8szd7Gu5sp5bq3OYoPl2uIUVucnsTL/gBbjNFYXpmj9TWJ+6g6B6xamJm6wz6t4wDJLkG009n5jYz+L8kMHJzWoRDiIs8zCjQ/2IcAsnRA2TF2A2X4EohaSvT50jPjQORzA2MkRjJ4cRs94D1oH29HSGUe4xYdQjEHZlhZ4oyZT3B6EInEkE13obutBX+8g4sy6OaYXmWzONScz6Q2kt5ZQyazBhzL8PkGLQCCTl/A2NZxKSIyIXXg37yNH1zK3vYjc7iqq+R3YtbIa9vuSiPXQNblHUsLQtL3zRyUb6Jpw6wyWhgBckg4MiYfnAobGc7Z1S56rZ9gt2I1LOus0rpGuS6hEhl4toJ7eQqWQh7D8MJh1000L0HQIksfPOgbTdcsDFVQ3ed/jD8AXDMH/kAKBAIKhIEKKgkHKQgAqyP7ovioDTEhYPj809iMti5nZIHwB1TaIEJ+JhkNMkoQQi/pJPsQiHsQjFiKcXIjBdi+fUS4Y3otD7Q4QgCNonZFsnpKELSBYx0q3QsCGJmzo5DlZDMl10nUdHo8XPq+PIQMHG5tbWF9fRzaT5rNNeL1eWBy/1CT4AHTTgKEbsDgfr99LPnhg8xY7gUU98Ld3o+lPoeGLwxNvQ7KrF22dXegf6GdGuxuJRAKBoB8+8lJnP5r7fhNhn4YoKew3ybswkskULNPHVxowqT8+bxB1bkgq810oFKB+b7XJ0IxDYLZZ1qs1VLlR1cpVZsrrUH8+ulauoZgrUn/SdFu3sEk3dItUocVoN5vY76Gmt9+2j6Wdw16a3O3rjF/onKDuNCCdpruIdrMBqMFzZ5ZkiKXX4PVriCZ9SPVG0T6QRNtwOwZG+zB2qA8HDreiY8BBuKMCM1iBrTfhMCPYd/hJdPaOk8lB5NIZ7O6sc0eZ5y62BqdMsKnuoJrLIUZlOt7bhufHupDSBHwEITO9Cm3tAZrrM3BKGdRLeTK9xFH/p/cRHLIQ/EkSYq90lUM4UJdq8aU6B6/dtg9Lnu+148m3fdQzgjc0TUOVJnqJQJTUYAAAEABJREFUu305nUWl3qQAV7mLl7C7u4stxqLq9ToaXM8GBbjJ8hFAuH2oPqnYgu/W2J+uSShit+ClS0IIjlHAPVSxN1iA55qU0CSJbXQqvsl7FoHT0gCLHRA/oUjynvoFZYfzc/D4D9Vng3Jao+VZbzTJgyZq5EWjVodS2hoVV1GDroxDPgiOQ4G7xvlqUoNOgFBgEyDIBgjcDYY7csoaKmThMXUYhgYilfulY5A5OutMy4TXY8Hv98DyedAQQEPTYUVaEG7vhR6IQ/MF4Q2FEIyG+ZjmrsfW5iaEEARCG8ViCcVCETWOS0rJdwiOTEBwTB6vH63MesdbUtw4YvD4/BB8d40WT4kxs3yxiEIuT4uugDL7KRGwskrHuOaZ3TQKed5j33kaBbs7lIX1DWysrGJjbd11a22buo79HRzZ/ho+rlZkAZkkIaQOCA22ECBWoUG3wuFuY1eAZtaEkwnCLAchCmXo5TS8jTSCWhY+PUfBy0ETaRh2GmazhhjRPRWLojMZR3dHOwaHRuHhbl5WTNrZRI5mtlPYhhdlxAh2qVgYbZEQjnR34HhnKzq9Gur5AhqlMixaBMHKDvT0Muq0nEq7a6gUs9wElSji/XeQfxAclkvqB3gpIATpoeAJIQAICKGIZwKgDvN675zV7rmqk9i7557zhupCEU/dNo/KCl2VGonITSUyYVJpQBHPZjOMRS1hh4LZ5Eaj2rOavWLveQj3RNWrd+jsXJMSmpS03jRomoTkuRACQgioPl1S5+oBlqrQhITOc42kazyXAgaJp9CkhNQATXPAU7xXh2DnHn8Q/lAUvmAUViAE0xuAbvqg6R6+2+DUJRoEryY3YiVBQkgIkuSzGpVe0zXoLH1+H/y0LsGNemdzg0HwNCqMUSmQUwBv83mlJw57FMKm/DvQeN4k6JWrdZQZGzQ8QXiDEWi0rhpo8q7jkmla8LFvwzBcQKoTaGz16xsOaAuodgKJVBtGDx3BoaPHcfDwEXT3DyBKa8vycz4eWmmaBtoMUEBcrTVQKlVRZGKkQMpTRzPZPLLUoQLPy5UqypUaCsUyiqUKqoyLNjl4xxbUI7Hv5ZD7bvnYGjocoAPbcVChlVM0giiCTGMsxHYkHJZeRNDqHUVfyxNoDw6hJ9yH4ZZeHEj1Yri1F/2pDnTHEujwtaJHH8Fo8BBO9hzBM+OH8NRoP7p9AvWdVWRW5lDNbqDF42CwLYzhriRG+3tw8tgRnDo4irH2VrRoAjXu9rn0rov67i6nsim0tnZXZrC7Oocig5l43x4CoII+IufhuRCsh3D/QR3CgXAJoA7zHA9J8PpbJMTeuYAqwXt7RDZBEbcU6FQg9YfGYNfhMQC/pUMpmK7raNCCyKRzyNCishU4sR9lNdk219yGe/AVUKQrBeVgtHdIYz8Sj64l690H3B8OJEvJBxXpUrCdBil1t3TfzwHqErwWrCfxWuO1AKAIj/mQQsIXjCBIqyVA8gZj8PgjBKigC1BSswChc/MVaDgCNkfhkKSag5SQJEECD1XqBCqbFqcCpw3GnYp0mZsPrc4medmg1aGApc6YVb1a4b5AIhBUCRDFfImAUWbAmcBQLqJQyKHWqNJNDqCT7p367qACKAVmDteCrwSHAiojIvE4vZDDOP3UUzh07Dh6B4fQ0tbGEEsUnmAQvnAEFkFY8/ggdAuONNAg0NBIRKOp5qWhCZ11Eg3qsM1z1U7N3zB98NKS8wci0A0TknPHPg+5z3aPrZnj2Ggwy1Emg5vBFjRj7ah7g6hyB2iQaU2njmgwjtHeUzh58McwNvgJlj+Kpw//OJ499GN4evzTePbwJ/DUyAs40/4hHPd/FOPmCTzZeQIfO3QUzzEuFdqZQmnuBnIrk7AaeZwY6cQzJ8Zx6sgYjh09jKeffAJnDo0h6fWguLWN5dkFpFValrv+Vr6CtVwVCzRH1xjQ3V5boP+chhCPWbwfG0fxcGx74xPgP45VKY50z9V9B3vAZFMhQAHZI00CmhSskwQeyXoSlUUIlqoPCCVmDwluaQjApCuuaTos7sZqx7cMjTu0BoM7tIqj6LrJ2EQDe4pgK/lHk9aDzd3fYUvlqkhNQCmjpklIdwwCGus0vlcRqzgegEOAOiR/aCQFjhorpWonJQQVRZHG8eguSc4F0CSwB1R86D36CCFgcIM1vCHoijxBaKYfglaTI000BRWWyuoqsQMXnMBnICSEpkFI4V4qntSoD9VKma5PgcC+g82NDVS5SUqpQSk1QBBQuqP+IBzb1nmvzjhPs1KHw6xqk65kLptGhoHx9O4WMpldNGkhJZMJehJDGCDgxFvi8FDmTdOERl5J8s/jsTA8MoqTT5zF0VOn0dXfj2BUgWxgb30Z3wvTEAgwpusNhOFahpYP0vBAEqh00wuLc/cRmE3qscb5K554/VEowI7Ek4gnU4gnWmF5vFDzxj4Puc92j62ZazExU1Ekuh/oasPz6n/6GGIwz2V8ExXuBJRj6LoflhGD1LxkQhi62ULXoQUeK4qA2YaY1o1wJYnKXAPzb09i+8E8qvR7ywwq7jAd6xQ2EffY6E0GMdTVikQ8jFgsgnAoCEkxKROISrSWsnxmc3WN2boVxqYymN3M4ObqNua3dlDjLiaoTJShxzb/x92RGpvGTnUBKOAgTrjujXsuwfM9MtnI1AR0PqBpEsY7JGCwTpdw76nzR6SzXhMCinTVXtdg6DrXxUQ02Ylgaw+cQAJZ24Q31gbDH4KHgfBIPIYgd9wazf8KzfsGF9Shcjr8oQAKPCT7lVJCo5Lq7FOV6lpqGlQphGQrfqSA1EhCQpKEEFD/3HP1PIlNoEnNHZvBMfIDQ4NLuibxXh2cErOcNop0qYrVJvaogSLnXCBw5BgYztH9yTM2U6PMq/iXdATnQYjlXMhwgON0uCEzkoxmvULLh1SvqaYwdS/8VHg/XUU/A+d+mqnKSvV6THg8flhWyL0fCQXQ0hJCJBEnCCRhml721XT5ocAnxARUV0/n3rf8Dx5EV1cXWrhGEcak2tpTGFf/MWb/IBMLfJZgq/N5y/DAzzLo9SLIMfjMACyOR5cmx89Bc52EYUIzPTA5Fg/bGAQmTfdAktTfdg/Q3Q3FWxCMJ+APR6CbJoQQ2O8h99vwcbVTQqXrFhSCt/mA420xjA6OwDd6Ft4Dz0EPd0GqSesO1I4R8MQRtOLwq4WgWelj6dH9qBar2CAQrWe3AL8BwfXOctdYWFsC/F4cHBmgdTSC0Z4OmIbhupGuctBCK9MPNhn4K0NQsZoo6RIVMm0lk8UDWkyLuzuEr70ZCyVEivYu31c/JddZAY6PSKTIy9KjCajSa0j4GCneO2cd0cvjkoSH81XPfYuAR+cGn39Equ7RuUH+KNL5UtvQEOrpQf+TH8KZn/oZfOrv/Tw+8Tf/Dg6cPIVEezsi0QgsCmKV4JSjYrpZHu72TbomCpz2SmUvCAihQUodmqaz1CCEhKPeIRy6CA7XweH2AAjWCaHaC16A1pgDQbATvKuxXtcEFJm6Bo+hw2cIeDlfsgHv2cH3Kll1STchNQOC83BJ13mtQ7DUKH8WrUpT5zXH645HqDnYaNi0MOmuNWjlNBs25ZTzFxpyxRxyhQyqVSWlnCsENEeDRvtVFzo0KaHk2st4kM9LIPF5EWPWLtXegVA4zNYSOvlqMcvpD/iRoAU1PDyM02fO4MTJEzhw8ADc3yEdGEB3dxeBiWvGWJVOsNEMHyTdMUl90yw/DMsLQfCnY4MmfzQdjh0SQmgQmkHS4Qg1bsn1EpyTw3k4nLsBSV2WugGeQLCNENj3Iffd8jE1FEJAcqI6J+XRgKAjmRVohXfoKMzBMdi+EGj9U/AATQtQwVrgNcPw6B5YfMZLdDYdk1m0OhoEmlRfFwLJGGrsK0tLp0QGG66/HEOMixQNBSE0CbVzuX56vYEGd3KNfnAzGEEj1gK0tsKOxlGjCVsQ4E5YBVhCHUK8c6ou308khCCogLwRriIqZXTBiErpoXK+Q7y2yB+LCmySDClgPCx1CQqxIKmSGwJBQaW83XrBOr5DJ2kuPbyWDjwM/sa7B9F96CSGTz6B7oPjCKfaYDGwq5HfTQJRidZDPl9k/KOIKt2QBtdHrdkjF486CcfmS2hNgHIACrzD9zhksq1IOBR6kATAeiklZUfylNfgwYYSDusAjXPSNQmDA/cQoLyGBg95wALv1SGEgEbFcyCokAQWACblz0Og8NLl9ZC8PA/QivTx3CBIAU0I0YTKku5tljYajSYa5JdumfCHAghE/bACNmrOLoq1dZSr26jX81D8s1V6ToGUpsGwBAxTQOe5lAYsgohlenhtQGOdC4jcJEySen80GkVnZ6cLRp1MHLWnkujsaENrS4z7udd9RnA+wrAAjw/wBiB9QRjM2JnczBVZvgAs1nm8QfgDYfiDIXgIfqbPA4MgabB0zzlvgy6j1HUCFlDnYjvkjwPBn/v7yP01e3ytKG9wdzwHSqzAMSPoD6KbZme8NQzH4aJUmlwICSWoEDaZLUkGhdCASZCSjg5NGAhEYugdHYbwmSgwSFs2LWiJdlipTtTZjpY2bKHBIT9spmmbTJ3aFARAQtJMNpMpWO2dMFrbYCbbkRgcRSiVgqRwq9GBhyBBuD/V2fuK1Kh0KuWeRSRodkuoc0tX54LApQgwJGBoAmpaGttrEuQf6VHJReFtaJzdIyL3waZw6wUengv32oRDF1KDafoowyFYngCgmYDpAS/Q1HQUq1XsZgrI5ArM2JRRqdZQdcGpiSZ3nyZ3YFsRrR/3XMkDF4qXUDuzDa6A4jtJCMG1l1AKp0hIySURUIcQgmN6SKzXNQ0mLSePoZEXGufNtnj8hxACHATUWKqM9xSYWVMhCc0woIDA7w/A7/fDxzLITdJDBdeoqA7lGaIJVwc4SZsbZY1y2SRPQ3TNuofbMDCWQs9IGOFkDcLcRKW5yGzcMmr1HDduPgsNGhdT03gu1ZPkVZNyTqBXQKd4aOgmPF4v2+nQuR66ZkDn2LwEjWDA74Y3opEgN/AAAqxTPJPkn9Q0SKVHHh90GgoGAchH/QyoryZwHoFwBErvQkwARKIJRGJxxqgi8AUD8IUCBNcg/JEQ24TgCfigeFSl1Vwql1wAdtTgsL9D7q/Z420luBAaUUk6OgLxMMZ6Ivhkt4VT3jx83GlreXAhbFSbC8hWb6OKLQguhpQBgEx2uMj+eAsi7W3IMzi7wMxakYuuRyJkKBnlj0NSMGqmjjJsOPxn8RmN03AoDFIKGD4LMbogoWQru/QgFE3i8MmzGBg+wOyCF3yMrfkRAuofz953Hw4NOn+YnM8eAQbPXRLqHLwvoUmNyk0SigDNBSMHkpPcI3UOSIKDpPBIgoYi7hT8kHusA3moSK2d24Z1grs9JQ7UGPc9lj8Kb7wTZqwN6ZqD9e0MdtJ5lJjqrrJPxm2hqEElavLtdfZZ52bUYNkk2eSwwzEoUvdtd8FrWgEAABAASURBVLwa56TB1A2YBhWMyqNxzgLguoC9CHBW0ISEziuX2MY0dHhIpibhNsR7c9iOAwVMaWYns7k8bEcQBEyYdLdMBoAVWSwN04TgWIjBHAhnyueE7cBu2CiVy+Dg0dmfwIlnh/H0xw/i+FNdOHA0gtauOnTvMsr1u7DlOnSrCsPS2IdEk7Eqm6Syb7bNa8p2g56BJC9UYsKjAEbqkJoOTTegGSY0XYfFsQT8HgQJSoYmoORBCgEpNWhsa/K+z+sjaAUQJLhGgwGECTQBki/oh4/Wki8URiAcRZDkCwRoTXnhodWsyM/2AXosHlqLTceme5rnRpVGjSDucN7Y5yH32e7xNROAJENMMtjjMzlBL9qiJkaDAoM0a+M0HwN+A7pZRrW8gXx+h4u3ixqzbg2nikqtCHg1BDui8HWEsVXeREWnKPtNWF6S5iAesJCI+ulH++DnuUVB8RH5Q3HFzCCkAHXKodUagj8YgWn6kEi2I0lLqi3VjgQDeHh4CCEghHh49f4rBJVacsEVaTxXJCkQ4hGxTpJUOyINBBWCmERA4VyoI++cU2vYjWrikmqmhN6hlfOIbIKRcj/KLMuNBnf0R8QNwLBw8PhpfPjjP4qnzn4IiUiSSmDwJQ5Negc1AlKdisuVchWY3bIEXKuJF3vvaKJJBeNQoGs6n7dgGR54SJZhuuBkULkMgo8uJSQJEBBCcE0FlUxSxxUJmFRKi32YbIv36BBCuJZRQskNYz0xbpimZUHwvRwcICTHpsap81QHIAHyAOQFmgLcV+GQlw7qiMR8CLRIVOQm7i9dwptXz2FhdZJ824bh2QGMOeQrN1CuzQGiCk1aJA/7NwAIkIXkJUjkHt+rcQxSagDvCUhITYNO3mm6BpN65iFZhgYNtL64WUldQiOYG2znEQJedhigNxKCgyDJRzIBKJYLTkWaEpLPS01j7wLsgn0JGFKD/pBcEAwGEY5EGAcLQTd1CCHYy/4+cn/NHl+rJie9vZPGlVu3cfHGNVy+cRPXb97BnYkJzM9OcgIOdG8dheoqljcmsbm1itnFO5iYOo/bk6/i+sQrWFyfxhqtpenFOVy6cgmrm5uYX13H/Zk5qP/z/c7kBCYm7+Pe/Uncn3yAyZlZPJhfwtzKGmkZc/PzyBZK0C0PYi2taOvoQSt9cd2yaO6GCU5JAALqEKp8h6Gq5v1DCky48UJZIzUCjXJjH/1enFvXAO85tEAdlnvnNSpFranOFQnWC1T5bIW+VIVrU3ZLPsPzKoHiW9REhS5xmS5IhZnWSiGLUj6HYqEI9wt5zJdLPwWQsYh6uYlCJg/oOogo4OuoPFQa9SHq2XyHIkeVfLdNZW1SaR2pw6IwW34/TMuAl8KvFEhnPy4o0XIySBqvpaZBcl2kFFwQwVUi8VpISQWS0DUJ9YwCOYHHfziK+Xyrx/IiTlBSf0sswXS5slYk5wHe2yOOR9PdMUFIAr+Ao6wcro2ychyCk5ebarw1CsMP1EUBwmjAF/BD8rl6s8INeYdruIJ8eZJ6sYBaI8s+NNgNDU32U6e15H4jn6UCd+IIhJAABMhuuEPlufqoCodei+AN2gjQpeCw2FZokOSdwWvJ4HxpawOl9TU4TA7lV1dRoI41ue66sCFpALA5oPENRCUJQLJznc8r0nilyOT4Q7SgWhkqae/ogHJ3NU2y9f4++2+5v/5+YKsGBXyJIPHVl87h81/6Mr74hS/hi6r8ytfw0rmXUSzb8AdaYXniXBAD0CLcDUwqBnfpRo07SdPdifPlKjL5MnltIBBKALoX5YaDsm1D/V9o6zsZLCyvEaSmcJXgd/3ufdycmHSv5xaX4AjBd3gRpc/c3tWNSKIFYJ2X5mwbA+qpVBtM02KV4G6H9+WhFER93aHE+E6RAWeXyhWUSEW6Ci4xFlIqlVFk6V5TwIqPqMRgdamAQpFUyEN9ca/ALJEq8wSffCED9cunhXwa+Rwpv4tCdhul7RXkN+aR21hAYWeNILWLTGaHtI20+oVVPmtYBtoYR4y2tkDjjmxTCdV4HVp0imwqh0NQoqjD1i1ogSiC7T2IDx5EpLMPAcYTLV2HSWHWqUWarkHntSJNARMVQSjimvHjrpMQAoLKJYSAFBI622lSAyDwXh0ax+X3+1zLIEhFNEwTUko4UKTeKyA1DcKtI1gQmGwS6I6hWYbm1FyXKUirXqcbpFs+xFva0N7ZBcMrUKhsYzuzgp2dDexm11DMr6JR3gKqBdTpJlWVy8z1r1WKqKm4Tq1CwKrDJgC5RGSyHRsqQaEC6nXer7JdlVlAdV8jT4VCGiGheKaxrcNNJ70wj93ZKeRXFrE+M4Od+UVUNncgSrTa2Kfg1FRQX3Cm4CGEgGAfe8Rz1kny3uvxIkLLqYUA7qUHo97BW/v6yH21eoyNFJM2Nrfw5oVLeP3ca3jj3DmWL+Pcyy/jJQJWekciEjyOjraP0M16Ap2dT6Kv/0MYHv4oDo59HEePfRqdPUcQiXehrXMIz77wo3j6uY/hxOmncPjESRw5fhI9/UNQ/4eYh4G8He7g0zMLmJ1dxPTsApZoYSkLIJ5IIMAd2k8wUqlvQ2UWKNhB+sv9/f04ffq0y1TF4Idbz2PkwuPpSglXhWCS391Abnv922gN+a0V0jIKW8tumd9kubmE3NYCspsLyBBcMptzyKyT1maQXZ1+hzIrU8gsK5pEZuU+MsuklUlklx+4X2zNL99BeuEGMkt32P8Mark1ZFYeYGP6JtJrUxB6Bb2jXTh09CB6e7vhp9I5BCPFRyEEhCBJAVBhBeMiVrwVkf5RtB89i/ZjT6Ht4HFE27rdzcHSBKj/0NheAYHmKpPY64P9SNUHy0ccFUKwW0XSVTbJa7yHh/NQUTWO0x0L36U2Pg4QENzX+H6paRAcp+MIgoZSOYdGRwl6IwO9loVPVZkapCfIjbkNyVgPggxWV7GD7ewMVtdnsbi4g62NAgq7u6ipX63KzhOMcrSqqqgScOqVHIrcOMr5LMMhRdSrFdRVEoggVaclVOV1hZtRqZDjhpNxv+zZ4Iah02WGNDk+vl8ISLav7m4jMz+LHYLT9tIc1peWuPbrKC1vobGVhUYjQGNb2sWQDucIEq+dhwSWNuvA+UvOW+f8Dd2Auxa8p27th+R+Gj3WNhycNxBEqnsAfYNDOHToMA6NH3HPo20tgKWh4WhwbLoIaIcuW6CLCMsQzfQQ4xBBkg8RZgva23vR0zOMkZExnDhxEmfPnMGpE8dxaGwMgwP9SLUmGdDzwdQFnwcZ2SQgeTE0MoSO7k54fT53arbjMAZlw0ew6unpwalTp/DRj34U6iv/hmFQoFxWu23fTz9sCmWOwLFx6xWs3/wm6dw7pOo2b6p6Rape3f8Wbdx8Ges3XsI6yw23/AY2bnz9IfH85jeweesll7ZufRPbt85h986ryNx7A9nZK8jQ1a5mFiG4s9vFdexOX2ObV5GZvoBq7gH8Vp677Ar8soJ4NACL8UVlQUma+hoF1TBNWAE/OodHceiZF3DoQx+Dv2cETrQNvvYBRDsG4Gew1eu14GV8xDR1KCFXpBGtpCbxiIQUoFjtEQQgeE8V+GEcDpT8KEuQKrr3QsfZKyHdUlJBBcek7js2g9+NHFCmVboyj7WJ61ifvoF8+i7BZINNqmjQIirQWlXf9N6mO7W1voudVQLRbhX5zV1sLs1iZf4eStkt1Cslym4dVXoVm3TFVldXsL21SUs3SxDKo1QoIJfNIpveRS6TQXY3jXw2g1qFVhvHFQgGYXFj1jQNgi6aYJwpR3DK7mxjl7RNKtEq99J9dRhnLGXzMCFgCOHGmUDdcSf53T94H2znGlYEME4M7/bY4967fepP0V5KDZGWFA6f+TCefOHH8Mm/8Ffwwid/AodOPoe+4VOM/rdDSg/spgOHMQ/yCmrhFTncfd36hwyRQnL6kvMWJLa3bT7XJDXQJCPrjI9UK1VUKnWUaf7m6O5U+Ww41gKf10+w08AuoLjsoAlJIff5vPBwsfI0bbNcRLXrCNbjfXg06xUUaPVsT17Ezv2LSE9dIjhcQXb6KukacrPXkZ+9ifycolsozN9GYeEuigsTKC7eI91Haek+isuTKNJaKq5Mo7Q6A/W33Csb8yjTwipuL9CNWyIto7yziPLuCj2KHK2hIDyGn55JHaXNDdS2V7mjr6Oa2UQls4USy2J6E9IuIBLWkGoNcUMJcH0DCNEqiCci6Orvw+BxWkujR+CNtkBoErpdhUMZsVra0TF6GNFYnBuKnwDlgWUY3JgMd90UQLnEZ9S6CYoBhQFqLQXFAfzhqBLv5eFQ96h5lCkKIPWU1zx3SLxQQ4DUNEgpKY82arReqkzo1OpFusIFbK1uYe7+NO7fuYLN9QlkcvcZC72PfHGa4EK+MwNY2m6itmPAW4/D2/CjtJPH+uICMrSEy+SztOswCd6Gz48weWh5vKhS7ncIKhub69ji2iiQSafT2CVApdM7KBeL1BHb5aNOoK8yBNBgul/QanIa1T3Li1ZXtV53wynSJM/9XsbxHVRKedQIdqBeCU6dkyMP9ngshOCcBfiDH+ES/hSH/FM8+yd6VFDR/bRQuhjnGegfQf/AEHrpRnV29SBJgfRaAU5K59o6nHSdZZPEcy44P1AgxQrKAjnDCoeA5BC0mowMNxjPahCUGiyV+1jhDrRLH3mzVEemaaFoJFDxtKEm/Ry7AIfCd8El8LDZl80FKjD+MjNDN4eLoPoR4ofOJo7mB38cRkMr3GELdOGKjAMVCRDFnVUK8CNaI5goWkdlV9EGy01U1N9hIlUp3DVSNbuLajaNSi7DksSylsvSXcujnisQjHZRzm9SqDPc3RtwND+aNR259Tw2HixhfWoOFfKqxrhWlYJfyedRzuVQIqmd3ZBNREMWohEPIhGT8RmDIOVFvK0D0bYueEIRCAKSLhw0aAlAAOHWNvSNH0OsvRN+ZlpVvMJjWbAsA4ZSFkOHYWguaZqEJABILqgg8QOXAHZFOcF7eLB7BUaKHr2FYkkRdSCEgEULUae1SIGFsrAcKeHoFoQnDF+8k/MbZHwthSpdpVx+gwA1w9T7JEr5ZVqgJXgaEXQGxzDWeQat3k6gCLrvGVTyGTRyu3QNa4zL6TC9PrQkWxEIhgEhiR0VlLgWJcYTqyrGREtJ/T2lCstms04rVLqU57pNP5jExtoaarzXYCyqTACqEpzKBKcSg+wG+3ZMDTXGyUoqjLCxgdL2Lhq87wixN1fwUBNn8T0/juLA97zzfSvl973zHt2QnIzXkGjxa1Apf1PUYUkb8aAXkYBFRksI9W4KKkQTaidUFYIMV8QKgha+dXDSgHpCMWmPHl1DagAFWdBK0v1xBJKD8MYHULEtKABTYPSIZYqv9XoNRS7o9va2+99pq4V0hU6NBe+/Q41ZzaNWrUF9AVBRmbtgmUJWoSmuxq+ulVCq0qVimfGGEipsV6ElWSZVmFyoltlfKbpdAAAQAElEQVQHqczzMgG9XKyhXNijIgWyoAKujkF+tqAuQtgiMC3encPctQksTkxRmUoMxFcZeK9QKRRVWZIKZcZG6EJwLT1mEx6rBt2oQhgC3mgC0vJAfRemQWUQ3ByqDO6adOESdMnbB4YRo/vvi0Tg8XngpYtnWSZMrqlh6AQmg+cmdF2DpiwUkiblQ2ByXKnY+/nerZ3Drrk3gkN3lVTJiyKblUIIeBgENgzDHZ9GkNJNPzRfBFaiHW3jJ+jOfgrjT36KgD2CRtVDV0y5Yxso03LX6hZSgUEc7DiLoeRRBOwW2CUDdSaNbFo6dj4LUSpCcEOW7NsfCkMjGAqNPNDIE5cXDvlBgk1Rt8kTB5oUBE2d9XAtq+vXrmJm6gHymV0CVAEVBU7VChNMNShPw0vXz9YEarTSKuUCCnQ186Q6Zczm/FUGnsV36KXigSJVr8hRdxWz1MU+Se6z3WNrRr4g4NXR3epFa9SCgRo8so5UzI+ORBR+nwWNjCAnyUj5znvVRB+Rmuc7N945UTMnC6ixytpp0iWMBv04NtSLT5waw5MjHTgz2IJD3UFEvRI2g4GKqWxOoQKatEIUMGUyGag/mJZOZ1jX5D3bJbwPDzXjJpWgRqrQclS/cFokwORLNaadq6S9MkuwyZYqyDJrp0i5tznW5VinKO+eV5Hnc7liBRkCSrpQRJq77k4ph3X1Vw2bfsjgCMzQYQZoq1iYXsTygxmszzBgurCCXLaIHLOnWT6bZR+qH9Vvntf5fAFZWmb5wjbyhS0UihlUyG8tEofwemHTd68S/Iq0WMFVjzLrFYvFYARbEO8ZRiAao5Jb8Host3wETiZBzMM6lVVVAGBQQRXpmgaHgtZg2WSd6hPv0eFQgBQQPSK1HqyizHB1CE4WrT2TgGEaJvdJC5bugW74IEIheLo6kRw/juGTn8Jgz0cQs47AKbQyA2qimvchERjBQOoEWv0DWJ/ewtzddexu1Ci7JpN9NprZHArrmyjtpNGsN1GnTOdotdboMVimRV3y0fXWoUsNmpQsBUwCuWnoMFg6RFQVupiamoKynjbXVtColVGvldhXzeWhwbhsmGshLQPQAGE3YHOd6pQJm1aVA4ebi/qJ73OoeySXKWyiShb7+cj9NHrcbbhsnJJGLNeQZTYtv7MLQUUw6O9qjP04wuE99VZBURXqxCUlCIpc85iTVOeKbDJZlY/oYWMYlh/heDdSPWPoo/t4YLgLY0NtGOhNQdd1CpBqyXfx+QZ3nxLdEuXSqVLdUeSo1Crfpc7fb2QTlMp1G1nupNmSjRzLdLGBNK2edL6CXbpk2+TvDmk3W+B1CQp4MsUqsgqQCGS5ch1ZWkuKMrSmMg/PszzPclfOE2iaBCaflWTw1cbaEmNS22uoF7PcSUuoygZsAkGR7yxSKQo09XO0fgq0QvPc3QvqnNZZga5FQZVsV6lzTa0gfLEkoJu0+ipQLmCV/E/FE0iGIvBTuTSSTvdH03QQZ6AbGkvNVSxdl+61RctEraXGBjoVTiPZBDvp9RDY+tA2MAKpSbxXh3AltUF5rrsE8FzJzMMXOqwV6vUkYhUM/rCEutlE1a6h1KzDbkj4tVb0tDyFwdSnkfA/j5HOj2Og/SwsEcfq4jrm5maxyhhVieusSy80oSPLONLW+ioyDGDXqiVaxGUCf5HA0oRhGLQqDezxRlCP+E6HJAQkgcpDi7UlEkFfWzuNA4GNlWUszs2gzjWocZ3yBLlypQqKGLLM8NUYcG9wrE2CkwDYP5GKpU3dAeerSHCuyqj4DlLvVJ2o0r3Ph/b5kfts99iaKT23adXUGKCuEXnrJIfXmrrB3RTuYqsl5SvdCYGMVezAtx28z/YO6VGlauoS61Q9W8AFOWFzsWqwLJOB1QCCHj93LwPqUIxtcrexGWdyS75fcvHUwkrXelOtANXf3tn766eaY5XxtWK1gQJBKl9zkCfYFGgB8QPbCMEItcGIdEALpUA0QN0MoOzoKNYdlPicCp5WuQbVRh01Up0CWCFPyhSoWlNwpzQQsKIo0zLaWJrG5soEasU0pNaEJ+SBFfEyhgK6AxU0mhqgeSB1gyXPdQswPCSTdXsEzYLhDSMYTcEbinKnrqNERWgQzMJ0H5LxFoQCQRgEpCbHs7qygiyBtUHLUAgBTZOuwkmpQVBBDcPitcY1anKd66gDkMEo2g8eR8/4ScQ7eqDkgtWP/SO4iXq9JUTDRYSDGcrVJjRscVxlCo1Ny9tGje6q7dAK4aYLtocAJEdCTAe4Zq7FQ/mrNSU8ZgptLScITB9GV+gIzKoP6bUtAtMk5lfmUKdr7GNg2ufxsn8gS/e90CijzAC7+lJsgSCl3MEGNwWb77DVyzQJoQmul+Qa6CQTGnkW8AXQzoz3YDyJvmgEAQJ6M5dHs1BFtdIkPzVYXDsfN4gGjYYGM8MNBtrrlLemqcMmKf0Cxy6oc3h0qPNHRBlyvp0etdlnKffZ7rE2k2SaLsBFapBYSg2Clgy4G0IICL5NTdgFhUcT/Y6SDR5+3DYPz9Uz5Kp7peptgo3TqAD1MqRkwaBjudKgQijBacAmY78doBrc9VWdw51AgZUrAW5v788fSukU2WRYk3yzpQHTH0Yo2Y3k4CF0jD+JnmPPoe/E8+g58Ry6jz1FpT2J5MA4Ip2D8Cc6YYYSxJMgNMMLg2DioQuyF3j2wvIG4POFEPAFGRQvMBC7ikpuExoD3MGgD/G2BMLJOBwqgE3BbRIcdT2ASLyN97oRS/Ug2taHaMcAop0DbvA31jGElq5hxDv7oesWKnQRatytLSpMKpWkoofhYYzQgSBo5bCyMIssLcAKgbRSrbnLK7mYkvcVaRp/ShBYG6izzgzHkBo+jN5DT6C1dwQef4jL6OxrAd9dI/bpNGA6K4hYS4h6F+DRHsCu34PT3IBjFwlONVqFNSiFtilTilR8TZVoAKIOtm+gSgArUfnrlE9LBBDztEErmcgsbWJ5epKW0zQq5TzjUj5EIgFYukbQ43PCQUOXaDAWVMylkdleJz9zaHIt7GaT9TYcR7gEIWAYJkyvD5bHRyD0wKsZ8PF+WzCEVr8PPgjY5LNp+hAIRfi+MIJMXqlkRJOeRZ0GBe0I1KmrCqCU6+wo8HEcvLMD8NR26wCb9Yocloo4ELybQ76bxo+jLXnkMjce8CDkkdwhAYUcwjRg+HzQyDBBhrkGFG9xrpwTf/LjMkCVrP/uj/i2CsUIxSBBJnnI8BYy29INlOliZIslNFlfIxA11C5AbitLTvnP6m825+nH5xlorDBrofpQ3Qrx7b2rmvcHCSqp4bHg83sQ9BqIhIPoHhzDoac/gVOf/mkc++RfxqEXfhxHPvITOPnJn3Lp9Cf+Ik5+7Cdw9PkfxcgTH0Xq4BOIdx1EJNGDaIygEkmiNRJDKhZHMqHApxXqHbqmwRQSHmnARwEPR6NItnehhdk23fJBEuhrjENIx0SicxSDBMWBo0+ij4DYy/Pe48+j99gL6D/5EYLks2jpPYA616PIGJ+gaxBV/SWS8DIGpVsWFatJZduEUroGFaNEFyOdyaJKgFLrpZ6RfE5S6dVGUqPMmOEEOg4cxfjZDyPZPQTd9KNJiwvv1dGswknfgp6/Ak/lOozaTdTyl9GoPACamwCtmkpJbYYCdlO4cqzcogblzlVqyl6T1qH6tnaDAFVhfC+f3kR6fRnri3NYZsZ4fW6eGdddpBijSsWjCPq8sO0miowXKgtINzyoNx1kshkGt1dQYTDbeeh6uTpEvjjcvSQkTOpYIOCHPxAAuJZZWqybOzu8IxD0eOEjeClQi7XEEU20wMfYn1r7SCgCQcsOtoTG9Vf64wgJWwg0qZScBksBm+9S1ppbUk9tAIRH2MJhK0WseBcf+S7aPr6mnJTg5AzDgNQ0SKEmrUFdCync96ipKJDhjMGZuQvr3lA/HiKxuv+IFEIreueagqtDwit0GHWykFm4AHeZRDiAgMei0Da5+9RIVZeUe6MAy3YUSwUcm9xV73ofk5QaBS2IREsLOmjBdLS2omtgDF3DJ9HWPsp5G8iubKG5m4O/IeCFQaskhFhrN7qGDmHk+JM49uzHcfzDP4KDT30E7XSDvO09CKfaEKcVE0+lEGltRyAcRoDuhKXpFFLyhTvz5sYWHM2Htr4x9I4ehUnB1poVKmYNdRlE9+Fn0E1w6j58Bl3jp9F18Ax6Dp1B7+GzaB86Am+kBdl8hlZDBV4qXDQa5/p7oNON0JVlwM1BfZlQB9eDCqz+V4+trR03WVHmBqOs3CbjICXGxqqORMfwIRx55mM4cOZDsMJxqIRIk8+5wvMeraGgSsqdCeQmziE98Tqa65PQC0vMqE0DjXUIu4wy43vEYMqTpDQK2ASWJsHEoZxRDSCFQ0u+wrbKjGqgTve2yJhPiS5fuclnzCAi0XbEom2Q0iC/6nTj6mgKDd5gFJrpRbXWRHp3B9O0srZpPdkEJx9B3ufxwGt5EfD5EQ6HEI2GEGFpeT1wqGc1AWg0CEqlEna4ntvr64xj7aJQKmA7s4PVrXWsbaxjc2MbfACxSJz90MVnvLLEGGKN/FdAxemAKkk1FSQ2Jb+V+jgEK4c1NtdQkTqn9PDu/j5yf80ebyu1MA3uhjUKuc3FEmSUEAIV+tBNwvCjCdgEmAbN0yZLx3G4sDaZ4JDIAF6rOkVNPqN2U9XePWd7NeIa4ydpWkFLGyu4P30PCwvTKOR2qEicNl9ik4MOSZVqx1DujN/vh4eLart9sJHqiAx2i/fZD03TEIqEkWRQM9nWSaAKQaMrW1fffcpuUtDz0GWVfCujyl3c1tQEbAiHitCowK4UuNMzfcxgqhEMIMmkQd+xM4gNHUS0bwTx7n5E4q1QPDINncBh0KKxUWZmzReJIjV4AAMEuAOnnoafgWwPhb7G3X9zcZ7uXwGRWAqJtm60JFpphbUgwd04SesoyB3ZZoyjwHS5wX4D3Ml9Xj/dPBNS0wEh0aR1US0Xmd7eRpGKUi7kUVHpbQbdy7SG6sIEEQ6+VC+GT38IY088jw6O26DL0iQPKCEQgl25xB94vIfqURBgLLpbYmsX9YUdVOYz0LN1NHLbqJe2YTMW5FB+q7T6bMqolAKalABLm3LXpHw2GB+qMj1fZtC5TJBQv8BtewLwtHQgrNzfwXHEuOFYrT3QQlFIAo0RDMPPWJHFUiOYS02yX8G1lrAMg5at1yWD7pcAD46zSSApMem0m97BxvYmgWcD29kMqAwwLAsOeVbkeqQzaWzubKDAMank0NbWJtKZDATHLfieKsebye6iVMy7oMpJUp6aZLeSK9staSbyper8Yb3SJY6BN1m//w85tf/Gj6ulzcHWGGSr0kSXUnPNTV0XnFOD41cTcuAo1CU22A5/kAQB4hHBPch2tgFY4tEhICjYUurQNAMF7rAzSwu4NTWBWxO3MTM3hUxmGxrfJSggYL/OQ7LJPE3TqMg2ShQSla1Q4XsY2AAAEABJREFU43zU8/ux1DSJAOMFsdY2RFNddMuS0JgGLm8tIre5RBM/C4cKktlZx+ryEpTLanNTsKn4Sikq3CGLmV1kd7ewQ4FVXwPwqXgRlSLY0glHeJBL51CgqyuEgE63gJY9KnyHRfcgTKuqtX8IfeOH0Dk6Bn80RlktM729gIVbdG/IRx/BIkSXJBAIQpEv4IMad7lSQZ0Ko9wMVW/Q8tJ1E0JoaHIrlpoGtVEoGcnT6i1TVhxaDponCH+iAy0Ez/YDx9E5foYW2WlEGdMyGB9Taya4lpLj1diHlBooQe/J8gl2rNUcaAXK7G4Nza0KtLyNBgP4dYKpU6+AWIEmZb3JuTqclxBSiR3UhtskcDVYX6eVWMimaf1sY5fgUGTIwQhFEe8b5PyOoOvQUcS5cYQ7uxBItXP+bfC2tMLwB6GZBvGFcuDzoK01hWSyFUF/AEpXarUyQYTrx80qy3VOp3exy/fkCVJFAn2NG4QKpURpefuDfnBoqDZryHBDr9Lcc2g4OLTCbGED1BlbNOlllFGrFmlB1yhbZZfAZ0CgtTkXm5afzfk671AdDmUOigjIeBerId+TVfsBndpkSoULV6L5Si7CZmAxz51DmZN1LpRaNJvAowgcoTJ9JRtKhd4SrNKI1hogBD8CUiNJnvOeo9mwNQcNWgc72W3MzE/jwcwU5ufnsLOzReZWIeneCcHloxDbagE4HlXavM7nctjY2CCIZaHGAfcQ7s/32w8pNXgpoAHuor5EG1oouCaaqOd3abmkUS0VUcpksD43h7k7d7AxPYfCdpqB5jLKVRs1mlJ1R6Pc2MjQ9dvc4DMNnZZjiK5JA9sLy1iYvI/c7q6rTJphQOgaLbI6KgSXMi0bkGctba0YOfUkwoxB6eStk9/C1MVXsXzvNqoUdGWRmnQvDJLkplFldrBYKELXdIRDYag/pSGlhM7+ISSaBE+DYNXqfoO8m4rYAX9rJ2JdfUgQlLrHT2Dg1DMYJHUdOEYrogNNYdC9UZubA519SalTNnQAFAr+fNwf4hK4r9GNleSVgFNsAsx0OaRmoU6rtAkpwLkZHEeDPKtSqassm6hSgZWXUCwUkCMY7dA6WVlcwOL8LFaW5+m6bqJC5db9HgSTLYh2tiHSmUK4ox2h9g4E29rgJ6B4aTV7gz4ESPFYFH29A+ju6kE0EoHGlzcJGA262nVayU0CiCCaWqaJEHkejccRZmbUH42jtasDcb7Hw/eB7FJf4m3QJVZ89Hm8MP0WYAoIU8LyGvDz2jIEbFrc1WIOdcpBo1JiWXCpwfqm8oIIgDZBzqa167jgRJBTjMP+Dg5lfw0fZ6sGB1riwmS4w+wQ0SdnZ/D6xYu4fPMW1jc3UFETcjh5tfpoEIjUpCTUTu5oXkB6AKGxdPYKglFTNlARBWTFJrYac5jPTWA1PU1F3IGoNqFTdiL+ECKRKJS/DfrBTS5AkwvoUMGaNGtVXY7KpP531JpiqIP39SHIA0FLQobiMGi1BBnENgJhwOuH47GYqW6gUMgivbKIjXt3sHjpLcy8fQULEzPY2S6hqYVhhSmYHSPoGz2J3pFjUJbJ+vwCpi+cx/yFN7BLV1j9CoqKydkQMHTTVco1KtLdC69g6up5WrxN93fkWgcOwMs4iNo9N+cf4K2vfR6zt66DqTToUimpzs2hDqWU5UKJsb8Q/B4/TF0HMQlSk1xjQH2ZUECju9qND//kz+DDP/338fxf/Vk885N/ncH9T6Pv9LNIjB6Bp7UDDQJ0lfEP9U5NSGiahytrcIySJID3cA3pACCfcZDZdpBPN1DmZlBhQLpeFZDSB18ghEDYD9NjcAOooUBXKEdXKptJM46zjnnK/a0bN/D6a6/h3Llv4ua1y1hV2UnGjean7mHy7i3cu3MTMwxJ7O5uoMYAvO7REWDsqKU9ibbuDnR0dqCL1NPVxbILHQSvdoJXe3sbrzswONiPA6MjOHxoHCePHceZ46fwxIkzOHHsNIYPHEK4vR2xjhQiyRg8Pgt1WlsNgkqDIRd6ooDOdTMsApMHIbrlHQN96B7sg2kZjKcVuHHt0LLeQZEbYolULuwys5tBnVb5HkBVaVTVaFE3uB423s2CSLb+oX7qNFnvTy3g//zVL+F//8zv49/+zlfwy195C597Ywqv3V7B4m4RZQIGRI0gXicwaRyfRMFexXTxRVzY/ld4e/d/weXs/xdX0v8/XNz+t7iw8b/jzfV/i9fX/g+8tvLv8dryv8OVrd/HSvUeGkaTO1Ydfgb+WhnviFOJbe7MTQKTQzHWNA2WZcIwNJrARSwuLNLKWsB/CoeghaBbAQJKhEFoH9IqwhlLwss4jzfaCo8/Dt0bRZgp/UTXIIxgC5rSA8PyMybhg4dCZ+kWLVcTpTKQz1VRzpeYZKpSmGqQ1G0PQQ4EpSZ5JlgapsU+TDc7tzF9C5e//gd49Yu/RyutBF+oBVogigoBQdMcrM3cwYObF7FI65VYQ2sWVNAq8tkS16RBvlsQgr0KCZ1WlBDCFWCHlqzKatW5YXj9fiphL4P8B9A6MAxfrBXS8KBRt1Er11Cnu9ekeyT5rJSSzzu0vGyWgNQkNF2DwHtzKHDa3bWxswswkYhc3sZuukyA9Lm8MAMRKMtUjUByA4RykSjbgqXGQXlME9FQBJ2MGfZ0djMu14qAPwghdPK/iUqxjCpDE40KlZspfiIHJJ/X6BVo7E9w3oKbLpoSwgYE64XazHkhpYAmNahNwTBMmHyXh3Ie8YVhMKOa3sxhbmENWW7cqcFBtA10wx/ycog1WJoGxxYokseZqoNyTYdmRRBt6+UajNB660agpR2GJwSvJ4CWWAyGbsNuljluChLdO7jEwXENicxwOG5HMczBvg+575aPqaFNa6hQrWMuXcBMQcNCPYpV0YotvRUFEYUb6OR2J8CJCc6ETAd0VOwi1iq38CD3VdwvfMmlycKXMVn8CiZLX8eD0suYKb6OhfxVrJbuY6e6hqqoQzM97MmBCnIHAwH4GOwmp6BIE4ILKHhuU6AbWFhcxNz8PHZ3dykgrMf7/BASkCa55UGNwLSxncdmroKSoDAFI7SKonSJkoh09yHG2JC3vQupAwfQOzaK3qF+dHa3o6e/B73cXVu5+3pDQTTJc3+MQhcJQfNa5A1gu0LlUAB18tELoal6B/VCGlsL93H77Vdw5fwrTGVvwZY6HF0HNYX3M1ibu4/5B3dQLOZQYgwqm80hny9QkJvsywMppUuaToWgbKh1cQhONt3tBpXPFgLCMCEtH4RJ0i3YjqTsN0h1KlETanyC/QghoIDKIUc0Q4fUNJ7BvY/34KB0IlsDdkpAhlQqOAze1zgmvlsafLfgPOtQc5IKNFxqQjoOLM43yA0zTsXuYixpoG8APcptTbYhFI7SVYvA6wtwI/FCcs6C6yxg4RGBOuGQD2ppbNvhvG00yTObFTb7B0kI8o4EPqVzU/EGg7RKbSwtr+Lq1et468JFLC2ucFQSHr7TCkdgayZlgOvHDUDoHlQbAmubXMedHI0GDd5oKyKtXZheXMf5t67i6vXbSO+mEfRzrGrdQa44VFqOxSEIO27ZBDhGdQvv4pDvou1jaappEsFoEO3DfdBbuiGiAzASQ/Bzd/cF47AMLzQhyU7n4XxszolLy0mW6hki/RLS1QWkawvYrS+4Za5GV7CZZzsBQwvCqyfg1aJcPi9sRnDJLoB9VhjjKuTyFOoaNMm2uuS7HF5Xkc1m8ODBAywvr9CtrEHyPt7nB+UPTWauGtUG6sUacttZ7GzuIpcruILqSAeOmqPPCx9N8uRAP3oPjaGLwJSkWxCLhxBtiSAaCyMY9MJg0NNxavCGfPAynqFZHtTpgtsUeCEEdMaETMuCpunkK+XNBmp0qTYXHuDSN7+MpQcTqDH2INmuyfaKhdmNVSzcv4lVWk8721tIp9MoMUYhNQEv092apkFqkqRx/dRKsVOCk3K1lZLV+e4qrbYaqcG5qhZNjqnJHdlWwk8mCK6TEIL66HDeNjRDd6nBZ1WIwGEbNnmsH/VOh1KaswXlEMhUwHkpfkgaOIIuXgXFXJauT4Y8ylLGSnBoTQjGVzXYMDhnL12jUMAPBVApBrNbSXFa9+FoHGHGg8KxFgTCcXj8YejeIHQzBE0LQcoAILyAtEg6zzl3jsURGnkoSXvXUAfnLnhPgZPpD2CdG+/NuxO4duMW7k1MYvr+FObnl7GymcZqpkDKI8eUoUNAbFB30qzbYvjF0T3IFOsEqizdSwPrlLWJqTlcv3kb9+9Pos44osF113WOR72Xo3AcGw7fz1O35t3+kO/2gT9te4OC09HZimeePYFwJEghl9AgEfZI+JwqLGETVARgk/gyRzRgo8lJSrLYgC41GFwYw/HTPPXBtE2Emq1IyoPo9JxGr/8p9PmfRJs5BLPmoYAUYVNL1Jf45mYXMDlxH9ntbb7ThiEBhwJeLORdUJqdm8duOgMh+OL/BD42la9GRa8wA9MguArGPBzOpc6sTHFzDbmNZeysLGB3bRlOtYwuxhbCIT/qtQoyu1vY2VrDxsoSFqansTw1hTSDsXWmidWfO3HIf6kbqBMEmtwYFDskGaNIp3XV4P0KeV+zdTQJUGuTN7Axexel9BaVR3A3pqJwty9yXCv37+L+5QtYW5ojOG2jweCsl/ENn88HgwItpYTqF3D4IbFkyBGOFK4rqOQb3Hll04bGiwaTKbZTB4RNMGpAo0IoJWjS0gIPj8fLMWi01orIZrNQ91j9WD8Oe3M4zkIDLjilq0CB7o8jAtzcBNJMMGysrWF3cwWZ7RXGZbZQKROkVKarUYFm1yiDTWicg855mhRGj8eEz+tjCCIIvz9ENyuKQCROaoEvFIXXF4VphTnfAKTm5WbhhUaLSCrLkiQIVkIzIaVBGVbCDQgyUvFX8ciWGhY4ptv37hNcdsgXibmZeVpRt/Dqm5fwzfMX8ebVm1jZzaDM53Zp4c4vrUAYFg4cOoZ8uY6Xz72B23cfIBpNop2WOJcE9+5NYn6OoRA+Y9J9dKivQjochwMhBUlCjUHwHO/i4AzeResf1HQf95X8SKkjRCVJxWxEmrvwbi3AtzaFRGkJvmaWZm8d4EQ5LbdHx7HJyAbr7L1r/mxSWGFbiGoD6I9+GCn/OAxmn8rsQ9ZqiHlTiATbYdKV89JSq6CK+fUlXL5xHW9ceAsrK8tQf3lgc3Mb8wtLWF5dZxalCYhHLBF4vx9KyfPpDWzTddpkwLtWy0ETBPNSHtnlRSzdu4uV+/exRpq9egVvf/mLePm3fgPf+E3SZ38bX/+d38XXP/tZvPKF38edS6/RRXuA3PIClm7fQWl3B5auwcsArKAlUyLwZZRLxrS+EjSb/G80bAKdA4YTIHhdV0DJoG+dFioIXkLt5LR4Cjs7mKdC7K5voMisrNQlYswWGZYJTTeh5EHxnaIMx+HOTxKQcIlgxIXnR0GBDZubSYPxQpvAzA5VQ0EAABAASURBVAawHUASnJpspywtwzRh0borKheSVnKZWUW8R4fNlxdLNrJFB7s1iV1YKFtRNLl5KjxXGaxybge5nTXsbq1ie2OFtIzs7hotql3Uq3nyrgTHrgKiCakBGklKQFKRdc5L5wahEcB1hid06yEYaQbba7CFhE0+NcmIJgBFtiOgWOPYDmwqm6M2F+pDlWtSZYyuNdWGADN7gWgMYVrTps+PAmNbS0uruP9gBhMPpnFrchILqyso1qoEyCDaO1oZwF/FtStX8PWvfh2//Ru/hetXLtESrKK7owPd3T3uN/eLxRLDCzWuFTiGJmzKjcPBOFwbRXDwrg6y4V21/9M3JtAU09tYu3sZkeocWuoEpMIqwN2fWyrHL0iSBC6aA86L5EAJgiJHLQZX3oCBFq0LXYGPoFjPY7s0y/RrBV6tG1uFJazkp+F4Ghjo68OR/i4cbA0hYdgocyefoRl77fZ9XL11D1dvTuAGd4LVjW0oF0YIwTkqYvE+/1SpeJsrK9ii9aOhgbChwadEtFxAaWcbua0dFLZ3kd/eQXpjHRsLc1idnsTqzBRWZ+ewzvjaBlPYabpbFWYn60JHjqb7KvvL7KxwAcoIMA7lo/tVY+B5hyCzubWFGpMa1AuqBKWNSgCCCaDtrRPByCYJ1gvhsBZQWZttZgwzm6uw+ayfQd8wYy2Sm5TUdAhqpcPeFLv5GN9LsVR92oBkvdO02bcNBT4KbARfLoVgO0FlVu/lqQOovgzDpOVShYobKipRYfBeHHwfRRlO1QEz58hUBbaFgWIgCOEJgLiA9O42FmbvY21lljSHdVqxW7RmNzcWsL42R4Vf4DjXCdg7aNSLcJj2B61K5x2qw6Gs8wdnQB2glQWC1x4JCPJNKvBSAE+LSSPpnL9BS8ctyVtdkzDYzqk1US1W0dXVg0/8yI/i7LPPwhsKY51rOkVQ2lrbQqNSR53rk85msL69SUupCJub3ezUBF795lcxde821AaUp2ypX69Ra7qzsYZ1buxz9DoKhQI0KWHRAjRNA+bDjcLiZmHxXONYhMC+D7nvlo+poUJSm7ur2F7FWHcUI4NJtCRCgGaiYQTR0KhewiA4CQiFvK4EKElwoNCXPymkgF9LIm4M0sqykK4sotYoI2p0osd/HB4thEIpA8g6utpS6OtsxxCDv91tSQQZf0ln8riv/OU793D9zn1MziwgX6xACA2aplb/MU32Pe6mQcCoUflsCrAv7IePmi1pMVQoXHmmqyvZPAWuxjhQhTGQEqmIirpfLKBGqpfLsBm/MSgxLmAk2hHpGkGocwgyHIdteWB6/bC8PkihoVqpokBTX32tQE1NSAEuEmyulq12bAd7a2Rzlbhj8oLPsZLKVspsYWdlDqJeRSgQhD8QgaAgSxI7UU0fEtvzA/fgCT/qVK19kxqvlOdbzziQUoPNd0n2YxiGaopsLocdKl1aube0+NzK9+SHgKa+ChGOwZNog5nqRJN8y1ZsBp3XMf1gipnKWWysrWJrfZ1W0xp26ebtbi1jhyCl3Or07gZ26Qrn82muT57WVIkAXkGT1mGTa2PT8nEUOHOOgnxWgC80Qd6RKKsarShNN6EZJnSSQWAyTBMGz1Wd5D3D44Nmebn5Om48MtXaioMHD2J4ZBitHW3w+n100yLo6uxEPzN3wwcOooObeqqnC61dnfD4PFwbGy3xKA6MDuMgqberA62JOMLBIJQbrfO9HBTbKRkgYY+UfKgxQ7DiXX7ku2z/p29OU8gjNXTE4hg/dgz9Rw4jRiaYdL90XxAqEGcLDovt3OkRnBxFXBhH1RGwJAwE9R74CUZrxZtkegFJzxCGgk9igO5dV+gwY1FBmNx9I34/g4sJtHT0oqOnH4lkK2wu+PrmJubnF5ihW2IqeBdCCPr5PniYOhfiT8BJ/PAPGibwWBZU7AaGjkaJQFSqEIDKNNWLqBSK4GThULDrFPa6EnLyVpCPOvnpNQxmhcIIMUbj45p4mQ2LdQ2i69izCPYfhQi3QzO8gDRg8D0G2/MxbgR1KBeCTIOiJtenSYBUIKFIrZOycmwFUnwXGAR2KjnsLNGaLeXgNy1YppePindIPfOIoF7i8Kcinkup1BJQ4AQeQgj+5E3eE0JAPafTBVIAVa1WsesCU5rxphxKBGA2fm8+UkKPJeGjAgd7euFJdCHXsDC1uIWbdyahAs47GzvIcTMs0sUs0jsoEIjKKq5XyKDCDGaZbm6WG8lumu14v8yNu0l3yqb1aav1aiqgh9JxSM5VkxK6pkF7OF9WQvBa0koSJFWqe4pAgLIND7RgBCZBs6lbmJi4h8WZaWjcMIb7enD8+FGMHx7DgbGDGB0bw/iRY3jmhY/g2Q9/FKeefhaHT53GibNP4cwzz+CJ557FUx96Fs88/xyeeOoZHDpyAgNDw8z6dqO3r5/6E2QMELRca1C/ZF+ulFFhgqRC07JaK/Ne010r7POQ+2z32JoJTYMVT8I/ehRzFYnJ5XVk6ItHmhmkrAqCdhZGowDHrqMhdCigcsWQCuCQqGcw4YelkRE0czfKU0j6jmEk8il0+I9QopvQjTBMK8CYiQmfbiAWaUEg3IkwKRKIwTQlrYkylZhmKzMopi4QCHjR0tKCIHcCJeS2ehHe34fa0fw+D62jMhYmp7HFuTjM8BgtrXAME1m6d5V6DTb51qSwF/NF1GsNgHPzWSbakglXqHymjnWa7tde+hKu03xXf9ysKsIwox3wBEIUNMYRIOGlBeX3e12mOAofJH+QbNbUCfhNd6dvQoGIUizFwzoBqkESjBUVaC2UGHtRlrPJ54QQhBfAIYApUu1V6bA/1ro/1Q8hBNQ91a9FkFSlzT75mPsutV5KYdX7c7SaMpkMLYQ8ygSmBsek+nhPSGqoB1qQMQOY3S3h7eszePmVa3j7xgQWVzYoXxU0mUlt1m2Ci00rn7yn5Yh6EzoZqHNeUg3MBsqlMt07jpngVGPygpAEAQ2COqDxPQaBx6DuqHlqPNcJTkJKl382GcEu4B5cEj4Eh8+or3UITwBGkDIfiELTvaiXqnhw4yYunTuHmxcvoLCzhQDXNNIShRXwo0YwFLqFnr4hjDEIPnBgHN2jY+gbP4yeAweQ6u9FOEX5oqufrdaxtpumC7iBBmXKpIWmc9PhdJHnfAq0WgvFHOeVRYlx0AZdRrW+7jj38cPlzT7aPbYmgjt3rlTHjXtL+Nrnvol7d5aR0aIod40jGx9AhcDShKBsNii0TVAqwZOHBC6ySeJ9W5HOCgs71TmsFq5hoziDHWZCpravoFzPUBgkGkyLFuiOrGeKmN/JsV0JDsdgcXE1qUFZHpFQAKDyqAW3aEWYNIvfDRPxZ3VQwQ1dg183EdC8qKhxMxXtSbUj2JJEqDUJXzQCbygEbzAA3bJQpQWlcdW9hoDJIKxGS7TMYGmeccDs0iQ2rr2EtYtfxcbNN5FlnMiGhJfWp7KObIKcx+NBgH0ZpglIKodSMJYKLOrK7aKQNqksTVpSTfcctLIEl9ABmGUrbG+guLsJQTATfE4IAXUoZWQLqHco3ttuH1Q5wTWkBWGzLyEEhBBQgNMg2LKJe22YJtS78gzW79IKydNlzeUz7KsJr9cDjUqt3vG4qU6QuXVvAW9dnsTNW/NYX8vBaUpm3CxEon7EYiEEQ35YlgHD1EkGNI5VcMPUTIvXHphcE4/Hgq7p0A0Nui5B5nDMDnSukcEsnq4LkFUQUnC+ElKoawmNa69pGiRvPqoTQsK9flinGzpMXYeH5DdMJKJRsAVydPlXGQS/c+MOLl66ivMXLuHSleuYmprG0twi7ly7hbdfexPnX34Fr7/yCi5ceBMX3nqL9DYuXLyIiwyO37k3gZn5OSzRZc0w3mRzDv5IFC0MukeTSQi+U61Lk2ttUzbUuuJdHPJdtH0sTdUAi7kiFu8vYurmDDa2i0jXDOzWTRSaGmqOBofsc1+mpI8kFLEWini/RmGtNOiyUFkSviHk6huYyV/AvfRLWEhfRrW2A8oyyk2BHe4UG9tVbO7ksUXTuUhz2sPng4EgorEYBSiKUDhIATIRj8fR2dGBJBnrvv99/qPOIDZoQViaAR8F3GH2rEJLqUSqUXl1zaSAGIBhQFIJvARhy++FTmXRqQSSsFHLpYkZZSqDoHtoImACTNWhzhhRJZtBhbujxuc1Koki3TTg5bv8jN2pP/WqSZ3LIiCEBpvrxiHQMLDBPQG0E8AlUKvmkvqRy+wis7OJer0MaBJC/aMVoe7Z/KFOVclpEdDYNSua3M0pApBCQs25wbk5XGDBa1034NjCHWeO8bcM3adStYJSpQjqJ7zc4SVPhBCc2OP7OOxKjbHccNDgGE2Pj7IUQ2trAqlUC9oY32xNJShjYYK5n+PwkLzkcQAWM2SqvW5aUPEi0zLh47qoP+omNaDG8XPI0MlzRZpaK02QXRo0TXJee6RJlt8GTuDxHdPkhbIm67RYeAuhaAg9jCklGIPVA34UaVVmmKnLFCpI50soVGpwhI4q1zyzm8H2+iY2V9axNr+EeVrmi1OzWCZwrS2tYJcJpCzbFAol6htXWtNh832CgORRusXN0eBGr3ik1qtJnVO6r8axX5LAfps+pnZcVUeZuukSKoUaJ+agxMBuPpdFlSatYzf5IgEHApQ6njukhx+eOowj1RnDyBGQSvVttJoHEZCtKNRzWCnexUb+NjwMqoNAV+Aib7PPtbUsA5A7KG2swt5dh8HFCofDFKRWtKZSLihFIhEkWuIUrBSUeycE3//wte/XoqFSxDSdq9UimowhNLh7lXZ3kWN2rkj3xqHwgfNokhwKt+4x4Qv6ofmDcHwhwPJREUrQRBMxmvU9A33oZCA0GApAZ/sGd7uiyuBwTRQomXzeMHVYBCjlCihSQKVRQTRNB6QGtXquK0c0aVJplQVk0zqz3bUTyNHl2tneQLmQhZQC4Mfhajts/x2lqgOIvQ6JJ5BgE1QrNc7VhhCSY9ShSR01grT642sFKkqB7oTK6NW5xrquwWOZfM5xCY/5EASKBIGob7AHwwf6MDzSi/6BLnR1d6CtPYUkgSoejyFEy9XvCxCcAvAHwvD4Q7C8fhimB7phQCfA+hmU1thflTGzMmM1Qkqoa8k6ST5JKfGI1D0hyDiSEAJCfIvINs6VEyW/BQvFhyJlpFyrQHL92gZ6MXTsMAYYZ2ofGkRb/wB6GDcaGDmIkYOHcGD8CLp6+ygPLfDQjZfsG1UbjXwFtVwJTW72TqUB2XSUgQcJDZbHz3mFOA8LUjOgAFfjxujwrs2Fb3IzUdaT49gcm4P9HnK/DR9nOw938WRLAmEqiCkk1B/lcpwc7BoFlu4VyGHOaW8iSiLJZQfuD8AGHNFAuk4zunAPRi2MA75Pott3Bh4zCZsujqa30vQvo1baRCW3g63VVeRpejaYInc2N0Dx5m4WdHc69YfaFBgpsFJzbFKhHb5TCYK6fl8TFztDC2cEcYo2AAAQAElEQVR1dRabm8soZndQz+bQzOcZW1CWZYMCI6EEnLKEOucmDRN2MIFGrBvNeDdkKEiXz4eOzjYq1wg6uzoRYJ1J68gRGkoMIORLjDlJHablgWmaMKnwlqEhHPAgFg7A5/PyHRqEEC67FP/UiSptAlyTpIRUUZGbUHp9FbmtDaY1bAguqK3AC4673mQ9S/U0IITgOVdeEJggoAL61XqDLQV0jkOnYje4IyuFLihgLpX2gIogRdYQvAwoxbdpZeE9OAyC3/BwD44eHcahQ4MYHOxET1cb2glMCcp3JBKDoiABSf0OmksKmHwB8tALg/w0lPWkaRyrjiLnoL5716D5qWsGpNCVsHPkkiQAfhyogz8fMspRJatY4/LKvVZ1bCuEgJLjCt32dCaDXCEPM+DF+InjeOFTn8LHf+zH8PwnPomPfvLT+NEf/4v4iZ/6K/j0X/hJfOjDH8ORU6fQ3tsFTyDAmFQAkUAEIY7d7/HBTyA1OW7FWx+twEScFmIkznZBeLjh2Q0H66sbyKZzDzeTJupct3e7DmrW+KEeZJpGBPfFw0gwNdni0+HXqhS4POxmCUIjugpBkYVaCzw6FNNtIpYqDVsApJ3GGm7mfxlzpbdRauYBPle0t7FWmqCrkoZ3Iw1jhjEtUUO2PQQcHEL06FF0jR5ENMJrKsUWleTO7dt49ZVz+MY3voE3L1zA3Nycu6h4nx8ahTpHt2xpcRYry3Pwm0B7yIsUBdBr6Mgz9pJlxq7CnUuYHnjDETjkfY3AkicLdxhAz9IKtek+QFC8yQ8P7/uVi+HzQGcfSvlLtFaKtHarTYGGtFCRHlShQwVdvV4L8RgFNxyEYRpcAuGSYp1NUGgSPJoUVuITqwgwzN6k1xaxPHWXO28NwrW1uOZUKEetL59xFKlrEh9yP2ocFQo4HQjoVGqd81GAq0Cpwc6LtA7U7+41CMAlWk+aNGCyjaZxnN/Wj9vZY/ghBAGS4BSPRNDCOEuMABSh8oaDYURDMQSYSFCKahk+GLqXShugJRKC1xdiGQA4LiE1GIYJXdexvLyEtdU1cAnQ3tbFeg/gaAQczS33zgXP+VFLxTm40+IPpRMusU59eJvPOdQpQIGTQcvMgKTVU0Fucwclxpu85E1/Vx8Oj4xjZGiUFt8wLaYBtHX3INnZiQ5aT4PM3h08cRR9Y6MYpKU1fPQwho8dwSDLkRPHcOzpJ5nZewHPPvMh9PX0u/Hd6ckZXH77Cm5dv4nd7V3Uad07aqdwR6NGt3/6oYOTGqitS5jJOI48dxbjY11o90l46PcGbHA3FRBCuFOxwX9kvv1QaG26F3ZDh7S9MEUAulIUAtpOeQHbhWmkC/PIVjaQa26j2ixD43MJrwenRtpxYrQHowO9SDIj16xXsb25jp3tdWysr2BuZgYTdyYwOztLC2QTKssjxN449s/KH35LIcgnSmKD4NPgnDSnRstpE8WNBZQ359DMraORW0Mts4pGfhNarQhJF1oyfW0zKF3dXkOTcRqDIKfcr2K5iCqD1rquUTk0aIKdN+uo00UqVevYLVSxU2yg7olBBOOA6QWlH17LRJjWVjAYgEWrWAgBIQRvSbdUstkgknD5uHZNqC/hrsxMosTgtc2srMP3KLlwF52vxDvH3oVNsGoQgLicLuB4vH447L9cqaLK+TQaDVpMNVrLDfDNrKty/Cbfr7GuSbdwT1Hf6fYxnah3cYaUQ919n6GsCTV/WnSaacLkucH4nkH+KEDVWG8rZtCN1hnkBrPN2WwGd+/excL8InTDi9b2HvjD5K1gLE2Nk/KveOMS+aB44bD8DuIG4CjmqHq2t0lNXqu24Pt0vsdQROQT5FWTfHP/CygCeo1ZtBozaiVucjnGAtPUi12S+vUmpSdhrmlLIoZINOwG970+C7omOTIbjWaV1l4OG2vLuHPjGq5fvoSJ27ewurSEWrnKtZAQOteBcqKTBMGYD+77I/fd8jE1VOJmc3IOU/bdtGTaUxEEpQOz3GTpIaBwSE3uDgQqxVw380PBbjYbaNhVZmWatLAc7roONNarIHCxvoNsZRmZ0gpylW2UGhnu7OyEQb9AKo6uhB9dPhMJColX1/l8Her7LxX69w0qts2FbLIvFbuosk4pY5PK4HCRbS64On9M03/s3SgFoW6jQSsovbNBwZjG5tIDFDcXCE50YXeXUdmeJ1jNorq1CG+1gBZakjG7BE85B53Ao4G7ar2JfK5AwN5FiYBVJx+UcDYZq2iQiqUSNnezWN0tEJyiMJIDsAMtqDscgV2DZWgI0tz3cTOQBI4ad0ybikEWcs1sgkedINeAQ+Uo5zJYnZvGxtICY15VOOSK25broNrvkQOynrrloMG1aBLZhBC0Onwu6Kh1KhNMbbuBaq2KGufh9kEFrDJmY5gmVD9qo1Hr6F7wPY/zo8YthITUyEFuuIJyDZKj4kMK4C0dGkFI4z3N0KHu1Qn25XIemcwOVldXsLi0iN2dXfIuiFR7F+KtHRAEKQfi4VBt2JyT45LNaTi8duAQkKAYRLl1S547nLDDp1g8rGJ7xTdax1xhaBQUDg+SfdlMmqhve9c4FkXVYgYlhgVylKHdzVXs0PXObG2iRDe8Tn6WXQDLMnSQQYGbSjG7i0J6F7ndLexurmFjdQkK0BpcC69lIcasYCgUZiwqDA8tStMbIC8MCCE5wv199t9yf/394FYUMIeLaRsGDLoEXEc+IyB0H7yBKKTgBOiySZvVLqdZUnwdCrpNpoLWFMhsmwphE7kdnoOuQZOkAuUNLj7Y1vSE4OVCW4yl2KIBQYXTqDAGhcZLP9ofijA4HEEknkQHzdu+gUEkmIb3M22uzGyNYzQ4RlUKIdQg3n/EcUkutiQTKYbY2FrH2voyMultmtgV2NUyTfk8moU0Gpl1lLYWYFTTSPiA9ogHMb8BPwVJlwaFWaJSbhCcssjS7HcBioLmcFNwyFOl5Jl8AZlyHbY3DG/HAejxXjTpsjSZeZMUfJ/P5wZ/vT4vmlwDqLHpXE9N5wqCxAVlnTL1s9tbWFsgYJaVa6cBBCa1buDBVlAK5vAHP1AbBCCgGwa8zAA1CUSVcgmNRgUG0+01WnsO3y+lYCtygoDlpVtKYUKFVoJDxcV7cgiYpgGTm57OUhKIpCYhKWPqWicgScmpESDqioeVCnLZLK31dahflFWUSWfRRjfuyNET6O4dgMV4lM1ZKB6wwB7xivPjT/KFP9V8yBhWubf5CihS1/j2g03JPDh8v0PdUX+lQggByUHpJI2gaRgSJnHTMhxuMDZ02QBUcoVJljKTFnlmuPMEoXw6jQKtvAqt7iblSrJPk315TQMhJlmSiTi6uzrQ39eLPpLKeicSCYTDUcaogu6moml8EZ/BPg+5z3aPrZnk4CwyJWwJxpqaCNCE9bUPweqlsA+2AakAtJAHHo/lfn/Ha1gwTdP12cOeNsR9/Qj5uuHztsPn60DI34toYAjhcA+pHclgDw6ET+CJrg/hcN9pdHQPoKu7G0PMSAyNKN+a1x2dUAHLBF08xcSRkSEcPXoUJ0+exLFjx3DgwAF085lO+t6KYrHYY5v/4+xISg3+UBSxVAdibR0Is4wQkCNtXYi0dSPa1otEey+SdBWiiXZojNWsq79EwGxZgyCfaGvj/TaEOD8f+/EyVuILtcAKROAhePspWMFwDH4GO2F64Ff8Yoanpa0dkVQn2gYOoKVnCE3TBz9BPtbahraePvQyhtHeM4AWWgIJUqqrF62dPUiQ77G2TqjxhmItzLpREahempQwNAldCmiq1DToJEPXoesaLCqAj4AXpCVsGgQ6KppqGyAYhsNByoeBSCjEOGKEihJAKplAqjWJSDjs3gPfgffgEOzTNC0qn5/B4AC8HI+fFKJXoMZmmSbfLN1f+VlZXsH9e/dx7dpNXLl0E4VcBb3dg3jm6Rdw9uwzSCTboVPWoZ4gPzTOe4908kKHphvkjeaS1DQ2ExCS12wrWUqWGut1AoDmkuaCkGC9EBKCBPeg1UVgU7gFsA/Wa7qEaenw+T0IR4IcSxSptiQ6OlPo7u1E30AvRkaHMX5oHEepH8dPnsAJpSsnj7vX44cO8/5B9A8OsX0vUu3tCEWj8Pn8MLh2amzg4agNC3tv5uUP/Mgf2OIxN1AM7Eu14S89/yH82NPP4md+/C/gv//5v4V/98//Hv7p3/nL+NTTT+MIA3EDQ0PoHRxBT/8gOnu6Gct+Ap888gv4mVP/H/z1U/+G9L/hr5/+3/C3nvg3+NtP/K/42bP/Bv/g2X+L//tH/i1+7hP/Ej/9o/8IP/7jfwOf+As/xczEX8RTn/hRPPHRT+KZj30Kn/z0j+Gv/NW/gr/9N/8Gfvbv/G38/Z/9u/j5f/gP8Iu/+M/wL/7Fv8C/+3f/Dv/hP/wH/NIv/RL+9b/+1/jJn/xJCCEeMyf+9N0p8Dj9iZ/EX/4n/yN++r/9l/iZf0r6xX+Fv/GL/xJ/45/tlT/D65/5Z/8rXPqn/xp/5b/5n/HRv/ULOPljfx2H3P/P7i/i9Kd/Ck/+xF/Bs//F38CHf/q/xEf++t/DJ/7mP8CP/t1fwE/+g3+C/+If/lP83H/3P+Ef//f/I/7Bz/9X+LGPv4CnjgziqSdP46N/6WfwF37+/4WP/+1/hI/9zX+IH/k7v4C/9A//GX7uf/iX+Hv/3f8bf/cX/yf8l7/4P+Nn//m/wt/95/+LW/7s/5Pj+6//Bzz5kU+is70V8ZAPiVgIyXgIqXjQpbZEGO2kzlQMvR1JDHS2op9lT3uMstCDE0fGcJLB2SPj43jh2afwIx97AT/5o5/ET//lv4R/8gu/gL/51/4q/upP/QSef+4ZWlfGe7J+umEwDX8Io8eewdipFzB+8gWMkUYOP4OB8acZSH4a/YeeweDR5zB89FkcfuIj+NAn/xL+8t/6efzET/8cnv3ET2H0+NNo7T+IePcwWroGSH1IdCrqR6KrH0lF3QMs+5Ds7keCpMpUzyCv+9iedbT8E4r4XEtnL9v2o5XPqDatqj37cO939HGD6CX1QG0ayY4ubhrdaOvqRQfbdPUOord/BH3cdAaHxzB68CgOHT6Bw8dP49ipJ3Dyiadw+qnn8OSzH8bTz38Mz77wCTxNepL0xPOfwJnnPoZTz3wUp57+CE4/+zGc+dDH8eTzn8QzH/4RnOW91vYugqAH+z3ktzdUmKZI4NG/b7/7eM6VGxLw+tDf3o6eVDsGe3txfGwITx8bwbHhfnSrP7gViSHEXS+oKBhGIBhALNSKztg4BhNnH9ITGOL5UPIshpOnMdr6BA60PYmxzicx0nkSA91j6OHu3dnTi3a1YFwItRgpll3MSAwODmJkeJg0hNGRYahfhDx69ChOMYV69uxZPPPMM3j22We5q51FL8coBHlCejxcAHT2pUn8sfuIptqQvt87De7aSc6t//BJKsBpl4aOnoFLx05jiDTI6z16gtekI2fQPXoUL/XphwAABW9JREFUrX3DiPPZOAUz0dOPVroUbf1DaB8YQcfgAXRROHtGx9F38DAV7SjGKKCHjp+kVXkQ3Z1tSMVCSCVb0Nk3iL7xE+gaOYTOoTGo59Qzo8dOUWlPYeQoSZ2fOIPRR3T8DIYPH0eqqxsBxqk8pu4G1b0ek26bAR9Ll+j2+0lBvxeKAj4PFEXDQSTiMVIc8VgU7alWjqkdfT1dGBoYwGHu8MODAxjo70N7WwoaGS2EwPc6VDUNtu91a29t+JgQghrxR5tIWiix1k7OYwhtBJe27hG0dg6htWOQ1uoAEh1DSPWMonvoMAbJo7FjZ3Hk1DM4evpZDI0fRzvXIMLn/dEkXIokEIi0IBCNI0BrNRhtQZAWpioDPFfkXqu6+MN7MbZ92N59hs8HeR1iG5f4nLoOuv3Foc5D6r4ipWekMO9FoglEOY5oLIlYvBXxlhQtqDYkUx1ItXWgrbMb7dSbzp4+dPX200IaQHffEI2HYXRTZnpc4lwH9q57B0fRP3QQAyNjGDxwiOU4InynQQvwuzkpyV8l63+k/rsr1HWdPm22Vsc6I+5rpQoeN6l+1xlr2GCKeoPvULTJ2MCmqiPt3a+67//28w3e+xbV8c656uchrbOfdfb5R8bMOlW/8bCdKtX1I9qssj/e+/brR3Wq7R/p70/Jl11mmcoN21UAGtqK7e+Q2iBoeUPdV+2+17sfjXOdY1bj+05Sc3lENXzHPc5zs9bAZrUB9ewf38/DZ9UzJNWPaq/Wa+Mhn9X1Iz6tcyzfTqr9DyL1/Dp5+R1UrnDtv52+UxZUn+5z32NNN8lXdf/b6Xvx71FdhvOqq3jXO9z/zpMG7+XJLzVn9c5Hz6lz9Y60oyEjDJKJNAykHX2vhOnWZTUvyt4QmqE4HAJAMxxHgW7wji2xWXdc2qJ3u90EXFLnitS1KhW9c+5gu0FS19+T1D1FD/v6Hm12WPed5OA7r/FHrncZA95l4iPtSM5PkcaS8wZJ6Mhy/llpQFFOmshpJvK65VJB96BoeEkeqH42yO9HPHxU7lJuSkxMOUro8a1DfusUEACkAPIEppvbWXx1cZO09QEtPl4efG1pC6+v7mA2VwQUEpHv3+uzkC/h/PouVPuv/gnH8MFz33/tvkae3tjOIU3lkJR+iv53LIPShQJ14c5uDl9xdeEDfXjc8qRk+7W1HTzIFKgKDlfhW0sgv3UK6FyNBE3qIAOR17ay+Pd350lzH9Ddx82DeQL+BjJUip6Ql3yX7yyDUhBdCHQHPFC7+tepFB+sw+Pm/15//wfX9cpWBgEGn1t95nesg8aFiDMpE6LLeT+Tx//f1YUP9OHfk2ePm74wt4aVQhm9QR/Mb3PBv6UVVA8/F+lkIoJfONyP/+boIP5vY70f0HvAg5872IN/dHgA//joAP76UAd85Dv3Ba7A3sfiAv21oU784yP9+H+wnWr/wVq8N7L4X3MNfoF8PtMadUFqbwXgKsmReBA/x/X/b48NfaAH5MN7IYM/d7CXeDOAf0K8+fvUi7hl4BEoPSrdNVFK0Rfy4dO9Kfy14U78NBXkA3qP+ED+/sX+djyVisEkMgnBrZqrIITgDi7wZCoKdf+n2e6DNXiP1uChfH+6J4WBkB9K/rkE7kdZr10BLz7elYTaKP7cr8FDXvxZzfMvDbTjhY4WBAwdQuzpwneAkxACkmRy51YL9QFJV2DfKz4oPutSvrMYeHgIoQBKQt1/r979Qb/ynbVVfFZyL4R4uAJw10TVGR/owjt8eq9lxvguXZD44PiAAx9w4AMOvA858AE4vQ8X5YMhfcCBDzgAfABO70cp+GBMH3DgAw644HSHfLj9AeEDHuADHnygB+8fGfi/AAAA///5WQhXAAAABklEQVQDAFegHexvEMNaAAAAAElFTkSuQmCC"/>
          <p:cNvSpPr>
            <a:spLocks noChangeAspect="1" noChangeArrowheads="1"/>
          </p:cNvSpPr>
          <p:nvPr/>
        </p:nvSpPr>
        <p:spPr bwMode="auto">
          <a:xfrm>
            <a:off x="12100582" y="3746938"/>
            <a:ext cx="1876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7051">
            <a:off x="10299101" y="4857328"/>
            <a:ext cx="7294995" cy="40844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61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7" name="AutoShape 2" descr="data:image/png;base64,iVBORw0KGgoAAAANSUhEUgAAAScAAAGQCAYAAADslaaMAAAQAElEQVR4Aez9B5hk2XnfB//uvZVzV+ccpyfnuDkH5AyCoJhFSfQny6ZIirQlWVSwbFqW6cePH0tUIikmEIkAiLQRG2ZnZifn6emcc6jq6srp+5/aXRKASWB3OViQ9N6tMzeec895w/9NVb12tVqtVN/d3qXAuxR4lwJ/xShg8+72LgXepcC7FPgrSIF3wemvIFPendK7FHiXAvAuOL0rBW+KAu8+9C4F3mkKvAtO7zTF333fuxR4lwJvigLfAU6FcoW5dJbTi+s8O7vCM++2HxgNDH1PLqwxlEhRrlb/lFnKSVKoVLi+vslL82s8M/MuH36QcvicZPzs0gbL2TxF0f0NRpQqVRYzec4tJzDP/CDn8P/1sY0uvDS/yrW1TfLl8hss+M6wLl0qcX4lyW/dnOI3r0/y20Mz77YfEA1+88Yk/0l0/trUMkUZBQNKhivSCdLFMl8YW+A/vP7Mu3z4wcjhbw1N8+8l57+j/a2NLbKlimFBrRkDcVXK8vu3Z/h31yf4rR+QHPyN4+3boNN/lJz/hxtT/NHYPCnJfo0B+uc7PCfDnCEx6fTiBvNbWTy2/W77AdFgPVfgioTf0LpoEEnMMJ8qVXKyHi/Lq7q+nhKzSu/y4AfEA5fGnd7KcEqRwsRmBhM5GB6YVpQXNZJMc0Zelbn3ri784LAgWSgpUkjxgiKFbOkv8Jyq4kpeTGkN+/npXd38+wf2vdt+QDT4hQP9HG6KUfy2kE7kf+0jRujDfW31/A+Ht73Lgx8QD/7dfXv59GAndX5vLZSuyDDw+mbYYrynhoCXH9nWwW/+gObwro7t41cObeNeyboJpY3cv86C7wzrzEVL/zi2hUvN826T12L9gJotGtuIxPx5m4WFW5b9NYv9g5rD/7fH9Tk2HjXbskTtP48L4Oiey/7/Np1+8Dhg12RdZObbN/vbT77jWEyxLAvLerdZ1p2nwWu0ft1OWK+dfce/33bNsqy3x4d3+31PuhnqGw/pDbpbbxy8vv/2c8uyvudYlvXufct6ezR4ndy1nVX797V//mJweu3+u//+gChQU4zvM7Z55vs88u7tvwQFDDCZHN/3GuJdHnwv6tyZe4bGpn33aO+C03dT5N3zdynwLgX+SlDgXXD6K8GGdyfxLgV+mBT4q/nud8HpryZf3p3VuxT4/zwF3iI4VSkWcyzNTjA2MszM3CKbmfxbImIquc7i0gKLiSylcoVKpUy5UqFQLJBdm2dpaZXNrez3GbNCYnWN2clZNnNl9f/zItbXhqhWipRy69y8fo2Lly4xNDbOcvK1d7/2BFSrFcpaV1nz+LOv4b1x9zv35UKObDZNOpujVCxRrVTZWF+urWmzCDr9zg4/tDNDkwobq4tMTYwyOjbB/HKC4rd9j+T7Tq1Glzxrq+tk8wWtrUwuk2JiZIjp+RVSr/O+XC6xsjDD4lqyxo/vO+4deKCcTbE8M8bZs+eZW02R+7Yv792B4b//EKJNpVwknUpRKIg239WjXC7X5OO7Lv/lT2vvLUkPi1RN0kwjVqVDldJr58n1JZZW1ljdkjDq3pv9JFYkw3NzpAoV8dnIzp/fsyKdLeb1ru8j6GZu6VSSjPTk7bLmLYFTtVIiv7XB0I3LjI3eZnhklPGpOfISzsTaCisSYgMsFTFmK7HOytIyG0kxTwpRLeVYXV5mdHSYoZEx5jdyNVBJri0yMTHG8Ng0a7OTDN8aYlyKZMbKl6tUygWSGxpLYGSAsFJjSIW1xWUmhydI5oq6v8aKGJLYTFMRo7KpBKsi9vrGBqnNJHMjlzl77iKXLl9mdGKcufU0ma2ElG6VjY0k6fQW08NXGZmYZDWREmiWKeUz5ItFctks2UyGTK4ggSiwtbnB6uoSM7PT3Lp2k1kp6cz0BKNjtxgWWC6srNcU+S9m75/P9Dt+1dCpkmdyTMA0PMLY+Dg3bw6xup4kJfDPG7ARPzPpNFtbW5jzsviYS6fIFYqUBNT5zCZLM8Ocu3SNFdEpk95kcXaMK9euc+PWMPNLa2QLJcqlkq6Piq+jjEzO6R0JDJ8MDRPrqywtr5BM50VL0V3CagQ2bwBeNDVgZ55ZXVunIH7ns1tsqM/K2loN/Co1JajW+q6tLDK3sFwT+JX5KW5cOs8r566ytpmlqL53nIbfa0ADEpKRuckpNhIJ0pkt1iRz8wtLom+a5YUFRoeHGZteIZfLk0omJDeSt80MFdF9S4q7LrlObKbIZdKsLi+xLBmu6Y9kOJ3cYH09IUOdVv8MSxpvY3OLVGKD5Tmt/eYt1nVujM2WdG1q+CZj0sXpqXGGR0e5NTot/qxKhkviT570ZkIGdKlG05IAxiytIn7n00mW5SyMDN1mfHSCVL7M5sYqy4uLrCc2MV9GrUoH11dXWF5aYl4AdvP6DSZnZZy2MtKjzdrclmSY8pKbYj6rOa5rLStMT02wJD5uaI1mfUvLazU9qrHUTOD7tLcGTvIu0huLXNHk8mLM7NQU586cY1VCawTl3PnLDE8tkM3lmB29wflXz3BjaJR1LSK/qX4XzvLK6bNcH5lkq1DFTHLs+hme/tqX+dLXX2FRgnf76gXOvnKSi1eus7KVI5taExhe5dULVxiZWaFYqtQsRia1xdryKtl8mrEbVzh/7gI3R6bEyDwrM6NcOf8qV2/cYGxyklef+Rpjc3q2kMcqZ2pMXZy8xaVz57h287aAZornv/DbfPErz3B5ZEYKlyO9Ps+KmLO8MMfC9BSzi2s1EJyfX2Bmepzrl1/ld//Lb/OtV64wNjHB+PB1Xnz2W7xy9jILq4macn8f2v8Ft+/Q5WoZypsM3RpjdW2TQi7LlVdPy3OcZGJ6gfWNhCx+lrmpaRmHKQHKOlkB1YKEezWRkVCX2Vyb4+rpp/jC159nenGlphRDl84ysZFmUusdn5hicSNHtaZMy9y8fI5TJ09y+cZt8SVPanWWoeuXOH3+IsMzyzJWc8zPLzM3u8jS3DSLKwkW5f3cvHqRC5eusirQXJ2b5IbOL169wfRyUgasIgNVlGc2JZ6e4qVXXmVORu/61aucO3uFjayfaNCH1+26Q4R7k8MIYErZBLeuXGVmboZpRROXJN8vnTzN5NQMl86e5itf+AJfevYSxpOZuH2DC5LRq8PTZOX1jY8OcV3yOTI+yYrk65Lk9az0Z3RiXmCVYfLWda5fH2JCYy3PT3P6pZNcuz3OmEDo4svP8vu//1luTy6SzueZHRviqc/9ofj0ErfHxxgeusrpl7/Fy2fOs5xICiyWmRq9zqnTZxgRH7ZkFIxnU8ylWZm+zblXX+HshUuMT89TkF5P3LjA2VOnarqbyOQopFe5LkNwXvryinTzM7//u3zjpStMzCwoehnj1ZOnOHtpiDXpy/rqAqNDV7hw8SrXhm4xLTCbnJzg3OlT0uHrLG9sIsl8U0R+S+CE9dq3EKqFNEsS1orlIhjwMnrmec5eH+bSuTNcvXiOm/NJHI28uSxBu3aBF145xckXXiSRB9tx4xZjLWPZNUVLzeP1EoqG8Hur8sIcKqUCqZVZXvrWSZ75xje4fO0aV65e4eTzzzK9USBXArfPqxiqwNj5F3j53DUuXTzL9SvneXVoDtu2yCUWuXXzJmdvThFraKW1vZXGhga8Ik1y5gbPPfeKmH+Z6zeucubCLSruAOFIHUGfn0ohS2JxkmtXr3Hqhad5/rlv8Myps1w6f4nR6VlWjJUQg91eD+H6CG4b5G7heFysjV7k5u0xKdaWLv6wPzbG6qXk7SW30nhi9bjyK4zKOx0dFZBnN7XGIa5cvsSt27e5cXuE01KuFXmg8u4J1TUysP84h/d1EQr72UwXqNh+Hv3wBzm+vREnv8WCvCezSkuhjePx43YqZJdH+dYLL/Hct15RKLkqjzPL1TMvsrCxxdDl0zz/1Nf55qmb5JNznDx5hjMKzYZvX+ObX/k6L5x8mdvTS2QqbkKhoETOYmXiJkPy+obnNwlb61y9PcRqukRDcydtrY34RHex3EzjnW2WjccXYGt5lpFbt7kyuoC3tCwP9ZqM2Qq+SIR4S5zJKy8rpXCZ81ducv7k85x88UWeeeksk/OrVJXOuPDS82zkKmysLDB29VVOv3qO555+kQ0Z4BWFy6ee/abAfUHA/wpXbo6wloWAL0ZIOuByHNA8LJeHSLSRgAW2ZWF+TF5eG5XRPs8zTz3PaQHT2PQk3/jqN5maX6JQTLOxNMkzz7wiQ2rh8QdIpzaYuHaOS8NL5ORBr0sHXnr5JV569jmm1wtY/oh0JIDtcqhrDLEwcYthydJmxUVy8op4dJmTp08KhC5R8DWw79C9NPtgZfQqV25PYXv8NSPi8OY2+8099vpTAhTLsvAGw0jscblctYluLs2RzJRxvH58MmAZ5Y6MBUhnsmTl7hqPaGYxSUdvD4MDXTREg9LlElX95xVz443NtHa2Ewt6aevuY3DHIJ1NMTbmp+X5TJPMlkS8EMFQAEN4sPSf8ED5nyWFV0sbGSzHI2BxhPLr3JYHlZS3tqV81Ga2QlNrC13dXQKnOlwUSazM18KDipgaDIXx+4MEovW0d3QRj9Xh8/oIxZtZn7gu7ylNWuF7YW2Gm7Nb2Db4tUjL5aOhsYmuziaidXUSwjZ2H9pHT72bokKXrXSOH/5WwdY8o3UNNMVj+EuZmoeUTKUpyOLmcxkWZTHqdS+3uSYwH6IYaKIu6CPgdvD4gsTEm6DPrhmbikK9sgkJ7ADIWyopz1Ey4VQVSqUq0aZOevt6aa/zMCKwm11LEa5rYqCrHU9pg4orSKmwRSadYLPgEHYVWVW4nlZoHgpH8QdC9G3bQVPER1ke8/LqBiYPuLmxQq6o8dv6ObCvl0JJ2un4aG7toruzDb/HkVzwQ9iq8horUvQSeEM0dm1j/2Cn5qJz25F8tNLb30F2Y5mkaF6xPYS8HtEghy/aTKPmXx8LK0zN0trXR3dHPd5KmtnZZfyiW1d7C37K8jLnKUuxfWoBv49wNKKxO6iXHvncLtxeH3UyvF1dPUSjMZrbuhncuZddXXFSG0tMyzNbU7rCG4wQCfqltzYVpVly0s2VzSo9PQP0d7Xht0sK0eYg2EbP9m3Ux73ylscZm1qhrq2L3sFB2ls7iMca6O5qoiL9q9o2fXu209fkJZ1cJSWdizS1sXtHt55tolU61dXbS3dbnPXlFTaSGfKKfngTm/0mnvmORxzHRUSeSE9fPw3xMLaI5w7VE/F7iUaiRAQgPhF4RiGa8EoeTohQMES8LqwQLUlWHgcuD16hr4GYsPr4ZQEKirszZTfxpmaBRDsN9XG8bi/1TU2EJbQhf4h6gUHYZ+PSrG3HxuvzE61vpj4S1LsjaiEingqzcws1IjmeAOFgmLAAJx6vIxwK4lOfYDhGY0MdoUiEiO61NEtQGuKUFLbmFJLi8hGMt1LNb+KEGok1ttPqK5AioHeEqYtF8IciNEV9ZJSvMR5krKGFzs4uWhrj122ZQgAAEABJREFUUhYXwl1+qJult1sObrl1VeVHCsoHVJQLdPvCNe9mQwB9UyFfruSiraMbj1WV5V4i2DlINOTHIyI7jguvDI7f48GxrZpxCPjcDF84z/jCFpa8zXgshLEUXr8fu5yv0SOVr1Lf0ES96FQtFdiUYjr+sBAshysQJhpvoCHkJi+LWxeLElMLhKO0trVJIWL4rTLFrSRJ5VSqMog+9fFJRihmWF7bwusPURePEzdN73BrrrbFO7tZFpZl4/a4cQkcQtE4LW3ttLc0E46EiKiFpBNbyQT+SJxIOCj588mQNWi9EQFIG01GngU2FiWSys2kMgUst1/yFaWpvZ0myaRpDQIej8shLFltbBZdpUt2JUs6mxdQV/BrjDpdy20lKMr8huJNdHZ00NoUxxfwE6ur05h1mqufptZWeVw+8dOlc80n7GFzc5NcoYQ3GCIWjeJ3ispDpgUilvo2SBdjlBSKplIZo+001oXIpDO4PF48HhcZFbnSJRufvK+6+kYaW9poa64jIJ75/UFC4QhB0WIzkRAQ5+WpVXkzm/1mHvrTZywHI9yd3YPsP3KU/u426kJemgcPsrO7iVYpfDQW1+SjBIJ+grEmWjp62bF9Owd29zE/NqYYdIOqO0RTNCCQ0eIlqEG3Fri2xFolUGNqMODHE4zS2T/I3XffzYC8qvpwqCaQIYGT44A/GKS1p5v9R+/myK4e2pvr1TdKc32MQMiPL1xHa0sL/V2t+ASeYY1ZA8mmDrbvPshdxw/S1toswqlPcws9ekc2uURCycBC1YXjDdPY2U1H/w76NY8dPe109bTS1NhIg4CoWULY3hBkSXF3oeQQlTXxy1oG4m26H5eF8vLD3cRa20c8FqRSzGKKBf76NvoHdtDRLEOxJU9peEYg0iC6xQRYjoTVRVNXt/YerNrkLRzHS4uELSDwaZShaGtrZuHGWVZzXoxX1dUS0zMODRJ6J7/G/Mwk00mLu+5/gCO7+2sFlNsTs3gbBvAWU+rTQ+/gHna1B9mshtm1ZzeDAz2SlyBNkp/8VoKSvDOvEWq/5iEQaOrcJr5GKK1NcOr8uJSlla7ODoFTiFDAja1neMc3G9vtU2jZJBqqCWDrwz6qTpD6xjaBQysRn6NizBgtA3vZpjV2NkaI1DfQIu+jrbFOMqL1URGoFxi6dJmx2SR2rJ39B7bT0lQvxffQ0tnJoePHaAp6BOp1NLa2i05x3CRZXN9UgrkoGQ7pnXWszY+REzj5A0Gihi7+Ojq6BjgkXd21a6fAwi9j36y9D483RLi+hd39ccbHbqtAtUmstZs9+/YTd9aZvD1CImWxU2H93cd2k16YYkz546RyUJ1tdZL7Zc2nsWbIJpX+mEi4aWrvo7+3h7hoIZuC2UxRJKfiR7ZiC1wjercbl2XufP9mf/9H/uwJg+rhhg4p9nEhcT39gzt58OFH2btjOw8/8QQPPvIg+/bvo2vbbj7+yU/w0Y99jCcevJsT+7bTsetu3v+hD/DjP/YJ3vfY/fQ2+XE5FpHmfo7f9zCf/sQH2Hf4GHt29tMmUGjvHeTh+w7pHXu454F7efzRe9i/ow+v42Dh0NbTxf4Th+nu6OS+Rx/loUcf0bsP0dGzjQ9+/JN8+KMf5f2P3seDImzr4BF29XczuG2nxtvLnsFeDt3zKPfd/zBH9u7QGM30H3mcj37wPRzf20/AAZfbw8NPfoIn7z/CiSPq8+BH+JGH9ku5d9LVPcixg4e450Of4omH7+LeE8fZpXCkM+Zn4ND9HNCYXc0RfribDVaQex5+nPd84IO89z1a38fex7b+Xu558GE+8qkf41Of+iSf+sg9lJJjEvSEAKSPvR0hfG71RZvllofYwInj99LZ0EhMxmbgwD385E/8BD/26Y9waN8gYSmg4/bSufME73vfh/jxH/1RPvj+99PX1sTggbt46PEP8MkPvZ8PPHycPfuPcPzoAe69+xiHTtzD7u19HDh2L/fc9wj3HjlEV1sjfTsOcuKh9/DoY49yZFe3PDgHjwzN7oPH+PgnPs2nPv3jHN+5jUGFHQN7drGjtxGPQlDe6c124QrG2Xv0MLv3HmTv4AD7B9rxNg1wcO9+jt91H3c9/Aifet+99A3u5NjdD/D4449y/Mg+Ovp2cXTvDvraG7AcF14Zz6OSxQ985IM8/NC9dHR0c/jEEeob4oTqmhkQHT8k2XzoxH56unsZ2H2EH//bP8Ohnb1Eg14ijR3svedJPvXxJ7n/nnvZL/ke6Gykvu8wx/bvZe+BIxw6fh8fePheDsuQR0N+kA6F61o5/vjH+OCHP8aPfOzDPPzAPbQpfHv4vR/mIz/6Yzz2yAPs6e2gZdthPfMB3vPwCY4e3Me9T35UYx1j34EDHDzxIJ/41CckSx9h5/Yd7Ny2k/27dhO0wNZbvOJd98BuHhEtPvqRx9nW2/Zn8qX73+tj+n+v+99xz7IsLHkHLpcL27ZxHEdhgxvHdvD4g4TDYYLBAI4huFzvUDAopPTicjnYuhYMm/tBTc70sbAsNdPX663183lcrz/r6HlHY7tw1M/nDxKKRDDej22hzardd2kejm3j9voVckQI6X1uzcnjDeg4RCDgw61nzLsdXX+t6R2OjcvtJhQKEQ4F8Xpc2C43QVkcn+Zi3mFZFm6PR4Kv5zWGy+1RmOnitTEcXK9fC2i9XvUx1211dDSOWa+jY36Ym+YvAuM2IYfoHomE8Xs9OLaDW2ASCIQUaoTweBwcT5SB7Xs4ceyw8kAWjumLNu0ty9ZaDb9sbFvH6huMROWm+/C4HCzLqjVHfKp5O6JnSHS3tX5HNAoEAhi5cOvY5fHWxnK7XTiik8dxaue1Z8Rfv8+DT/MKab5Gjly6b1mWxrf1vFf3gsQimrPpr3uO3u84tu5bvOPb6/OqyYFZm+bjMnOxHWrXJF+eGu1DtXO3ZDKg/GYkHMStebv0vGPbBCMx9gjItvd101wXliyK1rpnxrB131JzSfaC4aj4FcTn9WBk1dDJ73PjcrR+807Dl1BY97241d+xbWzxxIxjmtfnIxKNEFZE43I5iGi8MXY4HMHQ26052+pn5hpSpBIM+DS+UxvHzD2kufvlzbqkF8FQQLLj4bU1qr+uu8171Vx6r2XVXlHr6/UHiOrdQa9H49l6tW7y/Tf7+z/y/Z+wLAtLBHJcLlyanGW9fq5js1gzgmVZOJq0Y9uaHN+xWZaN7TjYEmjLsr7jnjmxHafGYENUy7KwzMU3ms6xbBzzbpeDZVlqNo76OLb9xlPftbd0bukZzVf9nNffazsOtvpoCN7MZlmWxqj14a/qZlmGFq+tU8tEU8b8Y9bpcmxzSF1TO719/fR2NGFc7toz/PmbZVkYobc1mA759s2ybd1zcGr3DI157Vx0tSxL73qtmT461Tm1ZjtOjb+OY+NIRowymWO+fVMHyzbPOepjffudv7LHlmXhaG2WZWGJNo7W5paM2pbOLbRZeHx+2kT7+lgYn9vBrl3XrW/7WJaFkW8D8I5t19ZvWTaO/dox2izLwtG7bO314bs3W8+6ZBCMDpln3rhvWZZo72Du167pHMuujeXYdu2S+cd2nD+9ZllW7dj0sfSMo3UZg6bLfPdWm6f6mrmb9/45y/vuLn96bv/p0Vs8yOfSZLMZcvmiSsVFTOLyzQ9R1aOvtXKpREnNfOfpjThVN//Sn4ISeIn1NVbWE5Q0sD5/6TH/bIAqxUKeteUFVjc2yYoGf3bvr9ORERVblZ4mYuEArkpeaylQKBQoK3luOPTGat7gU9kw6o2Ld3hvZKiYzyqPkuOtfuPbVBJrTYw249zhqb2p4cx7y6aCKXkuq7L5/ToZ+tqOQyAYqnlTtmHH9+v0xn2tExU6jO6UxKs3Lr8j+9q7y0puG17lf2CvfGvgpElVRRAjuGtKkM3PzbC0niSZ3BLAlKkJh5hSMc9pb54z16rmXM2cm2YIWpQClFRSTKe3yGQyFCX01Wq5phTf3sdUmEyfSu1+tfaO184rmHH1D6ZVvuN9FdZmR7ly8RxnrtwiV0Fpx6oe+3+3P+v32r0/Pdd8a+OL9GZf/bbxKyqjJ9eXOfvi01y4PszyRqo29p/21bOmj7q+4x/z3jfmYRTkNfpVanQz96rin7lmnqm+vkZzntpYY2l6ksWVDcy35nPiT0XPGlqXlaDOpFOktzLkVdI3fc11s//2MWrv05hvLNrcM8+YZ829bz+vvM5PVNY07y8VixTVkqtzzC2usLiRqcmC6VPVPAzNzTgVjV8ul2rPFgUCVZ2bVlCVNZfNUTJfbXhjAu/wviq5KGS3SKmSZb4tXZEclAUcZm/mWNU6zHmtae6vrbmEWZN55o1WfX1N37F/fayy1l4SABZEq3KxQFrvymjd5tmy3mV4ZcYz52Y8c83szblphtZ/ek30Mdeqmtdr1ys1Oa7q/aaPec6MZ851Sfcq4kmJgt5bLqWZXVhQW9Y1o/tV3VfTPL99LL3ibX/eGjhViuRSa9y4dpWz585x6/aQBGmRydkFcuk060uLzM3Os7KRJr0xz/joqO6vUBY0UM0xMXqboaFbnDt7ii/+4W9x8uI1bgxPsrS2IaHPC1DGGbpxu/bFvpIIXdjaZHL0FsOjEyyuJiirLL0xP8HwrRtMzsyTypdfX3gR843j4dujTC2tU8iscOrkWS7fmKxVBr2ySKVchrRAMJvLUy3m5CHkyKgytDg3xa2hIebXUhTyaZYWZhgem2AjU0Y6WRvfVLtSa/Nc07rNPFbnpxi5dIpvnbwp3bIxeYCiLP768gw3btxgZmGNtPmmaK33O/tPWaCysbKI+f3byOQcUxNjjI9PYL7hjoQwm1hmYkx0Ep8KNYnL6ZlRLp67wCXzM5XVZSan50ipjG/K4OabzbfGp2vfIl9cWmYjmWRjZY5bt24yNb9S+6Z/WYo2rYrPuKpyq+L9GyuuqvS/ND/NLVV+JmbXJNS5WjXv9vAYMyvJmlKKgMyP3uDlr3+JLz99ktujw1y9eplz585za3hC5ewSpkQ+NzXB0PAIG1tZJi69wvPf+ArPv3yGZLaocWDy5jVuXrvOwmZecPfGDN7ZfVmgkVyeZ2FhlbWVNdYW52oyM724TlredSqZYGzoJrdGJrh64WWeeuobWvMp1kSzDXnh8zOzzM4vsSmDXRJ45yWvhVy2JveplSluS99uXLrAqy88y2c++3mu3bzOhPi4lkxhIpnh69e4PT7LWjJDUZ796tIsN2/eYFrz2SqUdU200xi3bo+xYL5D9jp58lvrTE+MMCI5ScqSV6pFNlYXGBsZ4bbmmhXgy76Tk+wMXzzNH/7+H4qnw9yQDJy/fIlLN4aYW89IhyukEqtMjQ8zND5fi6pef8Xb2r15cJJXs7I4y6VXT3FzbJzxmUXW5DVlslmWU1tM3bzMq6fOcfHKTVYXJzn1yinOn32VyyozXhHgDF16lSs3xmpANjc7x9C1Wywvr7C0kWBpeWOytMkAABAASURBVInZ8VFeOX2RWzeuclNgYX4ic/XcKS5dGeLc2QtcvniBm7ducfLkSYZHx2s/QTEMrGhek3r3Nb3n0rUbXLlwjhEp19JqSlbUIaAktyNwWp4ZklCMMjq9QH59mqFb17hw9gyXLl9ldG6JjIDpxpWLtTmfu3CJV7SWDVmlkhRscXaC06deYXR8hAuXr3BTILgqbylftJTw9ykx7KIii5ZLbTAtRTtz9hy3xqYw37I2+v+2OPM2O82ND4kG5zl97ipnnv0Gp0W7swKeq5cuMSbhO3v6jIDoVS5duaK13OTmhbNaz21GpmbkNa1QkFCvp1LMzoxz69oVXr14i4WVdQnrBkbx5iZu8vzz3+LWzStcEs3PX7zCyNBlzp6/xKlTp7h6c4ilpABCC58UYFwULa+PzIhfaUaunOfa9etcunaNy+LT1EoK89s844VOSBFGx5fJpBKsSsHHhm9x8+p5zt+clJytkxQg3r55lRe1luHREcw33Kdnl2vhX1Xvykqh05LDwhsW5W3S7y/TzfwoNpNIaq7LDN+4zvlXT0tWx3j1zDnJ73kuSZHPnBeAriRYFmib356Zn7pszAzz4nMvce3GLSbkvZ49/yoJGdHZqUmV9IcYE2C//PJJxienWJQOzgiob92aZF3e+4botTA/w/C1SzLGY1y8dIWbMqI3rl/lhRdfYuj2NenkVS6KT6O3rvLyq1cYm1lkK5unWi5Szqxx5fw5rkkehoZuc+7CVabHrnP+4kXOGQfk2kVOXxplMyXAy6VYWZzh+o1R1hUtbawuMT81JqAa4uSpV7kpw3zlylUdn+Hc6Ze5OT7HRir3tkn65sGpnJfQLDI8NkldXZxYKIhHvQuFHJsi5IoIlNjKKTyrUNmc59z5G8zNzWN+VDg6MsoVgVHV4yMaryesqoLL5ac5HsOxq6yvLDGlcWeS4NO42a0kwxLyiYkZKp4wFLOy1gtMLmzUQsAtWZSs3HjjdlYrJUYFZilZGK9fIJGaZ2oliTcQpbOthZamGJbIs7k6z7zChWXliMpby0zNzLGRSGi8LFupNPn0OtdksUcEvCura/I2xkjLCynmkqwuzTM6s1pbd+1X3/L0yp4Yne09NKjC4vNY8royrKvfZmKNYXmMU/MLKALSm9/Zj/FeN9ZTFPGQW58iXapSkGeT2Vhi9PZtzl64zszcHCvyroZHhrl2+QZYDvFYhJBP9JP1z+YzAqdJpgXaBW89daq0WLqeSa5JIZaYWEwQUNUnJ5qNCqSuXbrI6OwKs7OzLC8uybvJI7yoAV02nZGHmiK9mRCg3ayBkV/0ym/MMC5+pvMlvd/GpUpeLN6sOXg1doRwJETIzjA8Ps78wjKJxIbmvMTFmyMkMgVcvogqTHV4lWC2LIuqPI3Xwhl+aFtVIU1BIVZ2MyklXmR9I0lc8r4+NytvSufyRjOS3XS+IK+8qupjiIgS4d7CGkurSUoVq+YljQl8cwrbNlZXmJkYrcni6PwmXn+QWCSA3+/VcT3RoEcAk2FR3v64DI9beukjz7o8+yEZ0OmVLYLhEKnkKrMCvVQ6q+ghJZlPY8JOExbmE/MyuvMCeTDfIJkZu8GEaL4gb64sH9RHhlu3RtUvi8QEl9uFR9XdiKqrXlUjA6quxsJBlmZGpLOXuT40LEM3z8bSDAvLG6SzhbfND/tN9ywXtKAChaqX/bt3s6O3lbqgG7PAovn2se2ie3CQXbsGqXMXpfg5AURQpUsvZVnjhWSB3m097Ng5SHdPL5093Qz0dBAJuMgqfEsm0wRbtjG4Zy9xLTa3mabsirLv6HEO7OqnQcpTcEfYs3snAa9TS8Zn83mRr1L7YXFdcxN7dvXR0+gXe1w0N7cx2N9NR2sdZrNVgTBAls+mSaY22co7NLd30yUA82p+W+avKqyvU8KWwMQIh32YakRZiloslrACDVrbXurDXjxeD6F4h8bfTks8it9VYSu5zpTCmhIuCrJIRcXlJuHJO71VXTQ2d7H/8FEGt7UyuO8Au/fsoaMhplBjlRW5/C6fKe8HoJpnZT1LZ3sXewb76GyIStgLVEo5kolNSraP3t0H6etsw++2KBVFb9tDvHs7R44fp0+0raRWmZ9bpeR4CYcihPw+GYPXVt7S209vTysN/gqbG3r3Zpbmtlb2mp821LlZl7IWihVCKpN3dHfTv61fJeco7X07OXjkBCf29lHcWmFG4c7qxhZly81WukQoVk97Vx/tbR0EvS5sS0S2zD/o3fwQtyrGgy7IqNluH22dfdx/z920Bn0CiToaNN/+rnqBdgFvOE5rd690oUvy7qVrcCcDO3bS3tQgtuSVPklqrWnMt7dTSpm4Yp10d/fR39ulvVrPAG1NcTxWSSF4qhZe7z64mz0DrfjtCslMiXjPTo4fv0tjRlD1n3h7L9v7GvFIynOZbC1kLqQ3ZMgCNLf30dfdjreyKX0qEGntY9+hgxza2U1xc52KjJP5Sk99UwtdXT001TcQa+rUnPdx3/EjNIUNj5fE0zSWJ0BjfRSvqo+vs4W3s9lvupNbqB2NEvfk+eyXv8TJaxOsZSv4JIxuQa7H68exwHF5CDR0s29nM8GQj1B9G4O79nCgM8Qrz51UnuACUwtLFDOrvPDKq8wsJ4k0tdItsCtMvsLzX/kKk0trNPb00BzyY8szKlctLMvGkfe2JO9kXmHh4vIaiUxRgulhh0BuQXmUr379Rc6MbtHV3IrP4yEvq1x83X2pb2yhnFzk8qln+eKz50gUISWPKbk0R0Ihw+y6xfbtO2huahLgeens2UZMIOQPNxDRuv35Bb7yJ19kbDmHLxinKeqWtSliQgppNCl5TGMjt2vurle0CAQCYPGOb26PT5UfF0qsKdPnwgByWVbY9gZokdIf2d1LOBzGF2mWoTgoYa7n/PkzfOPlcwwvpwgYmnuCdHR1ELQynPnaZ3jh1UusbhVxPAG8Xo9CWTeWxqTsUNfYLiA5TIM3L5AJYX4n2VIfxghlbitFRoKd3NxgcSNLV0eLQsBb/MnTZ7g6V2RbRzNhv1djOpTyCU6/+BTji0mBO5KlKgV5fUF3RV7IrLyyBXK5Kg2RGPFIgPWFMW5ev8i8xjXhveM4uFwuvdd6x2n+Zy+0sDUHl3TA5/VpXW6KVgXH68WSwcpmUjIOKeZmZ8iVq6wuLnBDodP1+Swux8YnPfI5EKpkeeqrX+aUcrIZx093ZzcsXuH0Sy8pXTCH+RH3zPCrXLgxQSLvoqW9nY7GEM999kt87eXrJKoe+vs68Ui7LRkUl+PC0fi5bIJNgdKc3ruysUHF5SMsEGoI5Rm9cVoh3yXy/i662+JEAm7KCpGL4oFPOm7bNpbLq1RJieWpK1y6epOUQkOf+FdVSkOrpKd/F9uki40hvU/GvKO9maiqwLzNzX7T/SwXzR09HHvgEfbv3MF99z/EMaHyvu2DnNizg+37DzHQ30VLY5xQYycPPKLn9u6jvaWZlpZW9t39KMcP7qJfAtrXN8ADT7yHHbLWB3fvYt/uPRhgeOiB40Lrwxzct4+jB/ey++hBmuMhugcG2bN/P/u3ddDc2sGBI3dzeN8euhsiWLZD795jHDx4mOOHD3H0rvvol3XefWiPPLVuQuaLO1pkrHWAg4eO8ND993Pwnid4/J5DDPR209a7readHTu8m2N33ctRjbFnsKtmldwKGWyBcnv3Nh546CF27djFvSeOss+8u6+Xo3fvJhjyg+2jpWuAR9/7Pg4fPs4TDz/Awd2DeC29+B3+dGzbxsDOAXram9h95CF2dHcy0NfNwK7d7NszyH0P3s/B/fvoEY1am5vFl0c4sP8AJ06c4MR9D7BN3s7hPbvZu/cgBw8f4f4Te+lsaWBwzy52HDjErp17uGv/LgF2A33bd3JcnsHu/QdFl2Ps3rGNpoY6PI4NWHgDYRrb+tix5xD333uUIyfu55CePXbkMMfvvo++5gh+j0Ndaze7j97Lw3ftYduOfezu15w7W4m07+Seu+/n4Uce5e777uX4scN84NG72bHvqHh1nOOHdtS8aEPmzsEdMoI7aA579GZ+KJv5wmvrtl3sPrCXQ5Ldbdu3ixZuydsJdu/cRndLM3394sFdJ9i//yjHRd97jx+kuWcHeyQvhnaNLe3c9+h72L9nH+ZXDyfuvofBwe089sSj7Ng+IB3sFy8P8J4n76dvYBfmlwn79+xnl8Y7ekD8OHFMfDvK/r17uWvfdoLhODt3aj77D9AQidHR2S9e383uwQGCbjeOv5Fjd9/N4aPH2L9vL/ffc5Rt2/ezRzLT09FJvGsHDz9wlDpFLo4nTJvm+t4PPk53dw8Hd21nh54LhKLcdfeD7D90mBNHj0gWjshj7iIq3XAZj4W3t9lvuptl4Q9GaeseYJc8jF07tssSdtJYH5fb2EC8pYW6uiihgA+3P0yHPI++/gE6Wppk6ULEm7sEQNvo7WylTUzqFmH7urvo6WijuaGBWLxeYKLF7tpJT1cnzY31NLS2KEzwENW9ppZWAV2D3Pletu/YQY9CjWjAg2VZhONNdAvwdu3czuBAn2LxAI0tjcTrY3hrxLHwaO7tXb0KcfaxU55cX0eLgE5j9vQzoPV0tNTT1NxGd3cv20Rw89snA07YLoKROF192yQcOxno0dwa6glHo3R0NeP2uDHPhGMNbNu9V4Kwkx3b+mitr6OGixbv6BauryfeECcWDgoYemvhcLyujjrRuL4uSmtnD73mF/DtrdRHQ8RbOugf2MauXTukOL0Kq2IC5kbqG5pkkbvYvXsnvR0ttOr5xuYWGnS9o7kBjy+o9zTS3tGufQP927Yz0N9LU0MMOQC1NQfCMSlTt8btp6+zhaaWNvr6+jGyY2gcCXgwHoPJDzZ19LJXCtrR3iGDFCUWCeGLNNDZ3kmv5rdth+i6fRvbe9r0vma6Nc62gV7CPje2bRGtb9Cc6xXmObV3/zD+sV0uQvEGGlubaGlrkfzV45LxbJGMt0g/2ppbtf4+tvd30yJadnV1sWPHNtGlhaamegLyUPzBMB3929mp9e6RLnR1dhCri9M7uJuBbQM1Q98oOd21Zw8dAo+2pkbpoNbe1MZ28XCXxuvS+xqkl50tDZJPf41nba1txGL19PT01XSkVU6ER0bEcrw0tYlH23YwqPG725qIxpporIsSk4wHoo30drfh93mwHA+RukZ2yunolLfW1dqMkSmPx0tnVw+NjU20dnRIFgbp7e2RHvq1fvtts+Kt9bRsXG4fjU1aQDiEV4pp2w5uMcXlcuPS3rFtAYaNCQHq4vW1yQe8Ll2ziMXjtcRrUExwK8yoi8VqP4NwOTa2xvEEomJonGDQj6VxHCG7bfaOg0vHXl9AgtlEQ73p5+Xbt2AoTFzjR4NejWVh5uJyOUhu9e7XnvQqoRgVo+tjYdxydQMShDopc308pjDCwsLGjNPY2EBciuvSey20aW4uhTSG+CG/VwS39A4Ht9tuNDdNAAAQAElEQVSlvYXZbMctTyFCg/qGA36Nb2s8ao13cHM0Z0frdhwbl9uDWYNTO9dcLQtLrnk0Fq/9+j/kd2NZloQxRl0sStDn1blTW5dj23i8PqLxRhokqAHdq9FUdHOLz7bu185rxw7BqHittcciQb0TjYPoEeI1GYjJSIBtQSgSEZ/qCPs9ekYX0GbZeqeXmOQlKNp5RFczf1vvMvN3e/yEIzHNuQ6f28bWQH5VYcMayy/Py9YaHM3DzMccW9br43KHtjc5jGVZvDEPI6/m2LIszLw8Pq0hGqOpsZFwwIPLsfH5/aJ9VAbdq/W7sGzJjO3g0nob9FwkHMLQwtI1tz9SA99wKIDH4yEYiREJhfB53Dj2a++NNTTW5NbvdYtGdq2vrTEdyYRHAOKXvDdJd2PhAF63Q22zLHC8NfoaGXDLmJv3mT6mGR54pHtmHPO843ITCMWIRsICLK/ebeZs1+ZknqnxSrLQ3NxIUDx2aTze5ma/zX7vfDeVf0x+57vbm53In/V7sz3efe5dCvz1pcCfyXsVc/znr+S1e+a+aX/+Mz+8q3+NwKlMqZBhUcnytJJ6pVKZssrHb5Z0Jilc++pB9c32ePe5dynw15gCMuamwlaUnpivWPzFK6lQVHHDJL//4md+OHd+KOBUqZQx36hOJlPkslkymYxKplsYIhrsMNdSqZSqYeXatXIhR2pjhdnJMa6qQjEzNcXq2gapTIlKMUcykSCtMbLZDJuJDTZTWYqlAitLM9y4dpHp5Q1mVOHb0PvyKonmVTVJJFKY73pAVVWJEmlVlFLm5xmF0g+HE+/AW411NNW7jKpoqdRWjb7mWimfIZ3eYiuTq1lZI6gVAX9VzRxXq2W21MfQWEWm2jOGf+YLuOa3lW9MvSg+ZcWHjKo4r/WrUqlUas28p5hLY/ialnF5o4/ZV8SrXGaLjY1NjNGp1vq8xvtqtYL5Iuzs7BQXr9xgbi1N/u3+7zzMy/6KNbO+cilPMpkkk83xGn0rNf0w53kBR0kym1B1raDjinhRyGdFq3XJf05yXlZVOkdSOmD4Vyq/cb7B8uIciytm3Dz5XFbPJMmXKqqgLjMxPsrlG6PSlxXM33VPbaUpFgo6T7CVLVBUpa5q9FQ83dC7M/ki6vqOUu8dB6dKIU1ieZZr165wU+3y1atcvnqFm7duMr24wdryIlMTo9y4eZvh8VkSGwlmJif17DX1uc7w1CJLCwtsrK2yurLMxO1r3B4eZml1lWRygzkB2LVrGmt2luGhG5x75SRDEzNMzC6wrD7LS/Pcun6N69euMzWnsZZXWJgc1dg3uHz5GpMzC6RyxXeUCe/Iy6TklXKO6fHb3Lp5nWs3hxganRLNkkyL3rdu3mJoeIy5uRmmRIPNZILN5BoTYxOi/xi3h25hvoA7t7hMcnWeGwKK0bEZNmQIzHd7EsszmJ8B3bw9wuzcHGMT82SzaRKbCeYWFtlYWmTo5k2uX7nMsN4zv7ZZA62yvOGVhRmGrl+RIbnK9MIy8wtzLEkO1rZypNdXMD8Xun71IidPnWZoepW/vj+0/i5OlwtkN1e5ffMaN9VujU4wPSfZXpnliuhkfka0KNpNjY9w/cYNxqdmmZmeFrCMcGtknIW1lAzwIlMCmutDIwKiVcwfjhsaGWFEzy5LT9ZXRc/pcUaHb3BdOjY0OsnU2BBXr1zk9LlLLC0uqS2zKv7MT09y/ep1veu26L/CknRl+NZVneva0CiLa4l3FKDecXAqpdeYHrnKN55+nivnTvLUs9/i6edfFDCc5dyVUW5dPseFc2d44dSrnDx5lrGRYc5fuMLZC9fEuEWyxRJ5WWbD1PmpIU5+61vcFGNW1tdIbqwxefsWLzz3tKzsNYZvjzM5PF4j9Kosw8ryPCO3rvPSyXNcvXSeq7eGuXb9BldfPcWps9d5+YUXuShgm19Pf5cU/U04LcsaJzn78rOYn0ecuXCJl0+ekjAPc+qV07z84ku8+upp0foiZy9eZ3p6QqA0wulXXhGNn+f06VOcOX+J81euM3nzEs889TJXro+xmc7JsykwffNVnj95mtPi1dTobV54+QobArdpAc1F0+fWNV546QyvarwLFy5waWiGkqxzNrHM7RvXxOvT3LxygQvXbnPx8gVuDN1kciXN6sRtxqWYQ2pjUsL51Q0KClX+JnCkWsqwvjAuWn5TBvqS6H6Fc+cvMHLzLF+VfgyNjjFye4hXviX6v3qWM2cvcvbsWc5fvMDFGyPMiRbmJymXz5/l8u0xVtaXxcsXePnsOUZmV8iZL7mmVjWe+r36iqIOybh4flUyPzI6wtT0JMlEBhNJLE6PCpguYP43YGdfeVkGZEgG+zInX3hOoHadF158RcZskmz5naP8Ow9Och0rqg7Ee/fyxCP3sX3bXg7sP8STDx+msjnG5QvnmVtJqIDgJbc+x/VLF0m7G9j30Hv58MefIB5xUZHFWV6YZlZWJBfYzsMPP8Le/i58VkWCW8HJr5PKlQg2dHDXPXfx/kfuod4Pc/IQZpbTtB5+Dx/79PsJuSvyGmYpOBHue9/Huf/wNgJOhdnFBH/jNnlOVdEtY/s5cNd9PHzPQRpZ4+KrZ7g1sUZG3qJPa98qefDaGaYnp2WpF3BcJW5duSmaV9VKLE7PsbC6Sdeugxw4sJe+9noqym+k0nna+/Zy6PBhtrdH5DFlKZUsCgqT0+kU2VyGloFDPPTgfezqbmVRlr2i8G11eoR03qZj/2P8yE/8KGSW5L3NsZYuYasqVcmnqdpemrsGOHHPMd533y7qImLm3wQGKVyrinbVWAdPPvkh9nTXs7UywdDcFp0HHmDPvh7RPMGVm8PU19cplFumiIv6xk6aIgHCrnQtBxuINPLJj7+PQ7s78ATq6O8dkCzvIFRJk95KslV20TGwh4994H10B9Pkyzbx7l3c+8CD7OtvpJBZZUReWw4vH/rxT/DkkRbyiTlmlxPUdW7nR3/k0/THXJQVem/mecc2+x170xsvspDAu/CrDOp2ufG4PHjdHu1duuHQ2NRIwB/AFoC1dA8w2N+Bu5Bg+vYNhQVjFPJSEllOj8ePLxCglJphckIMvXoZ82PHoZkVCtg46m8rPk/Lbb5xa4QNhQg+lVKDXpuNyZtclye2JYU0Xyfwu30EA148LsekoHgriXb+umxSAqsKbp9PJf4gLtHcVhk5Ut9KPOJRWdpHvLGV7Tt301XnZn5+joX1DIM799S+Mey4vZivC3R2dRJ03IRDQfHJh9vQDIuqy4s/ECQkvrrcDsXkDFcuvMr1m6J9Mo9H7wsG9W6vB8u2pHSVGuUCkRiOVWR99pZ4cp48PuqiUexsgmuvnuT0pausZApUlf/Irq5wbXSpBqR83+2vwQMq85fLJVJLswwNXWdW+SHzf6ipiwZFX/M1gQCxcJgGAVO+4qFD+tDT1UGdv0opMSPjMU9RAJdWvvDStWEWFlfB4yUYDuP3uCXHFSzLpqjwelE5u8s3bzOfrBAIRbGKeebGx5ld2qBUcREJB7HKea5dvMb1sVXKtodINILH78MX8OPYYIBUach3jLB65Tv2rtqLHF+IuoYW+jtb8IXr6OhsprWlCW8wTldXL3sOHhEg9dFSF6G+qYXebTvoba0jaKx6pkpvdwdtHR20my9PbhtksCdOJrWpcK+CJxAmXq9xtu2mt6uLnq42GpqblDtJUlfXSJ/GGuzrpiVYJimFaWxsYnDHAJ1d7UQDDnXNbbS3t9IaD9Xm+jfqH8vBdgfo7ekTGEUljFG6+nfUvlB3cO820aqVSKyOZhmHjs5uuru6xY8uenv7OHLiKO1trcTrYrUvrraJT53tDVIgL2ZzHIfGtm46muqoi4TxRRvZNdBIsVDE7wvS09NDY2sHHS1xwrE64k3Nsu5tOLZNuKmTtvYWGkMWK8qhdHT3sGvXbjqbG3FyKarBRhraOujt7qK1oYFUIkVZxom/MZuMbSWnkGwdr/Shf3A32/v76GmuIyBdaW/v4ejhA0RkDJolr+bLqV6PC38wTF28mcHtg+JZnM21NTa3ynS0d9LS1IDX6yPa0kGTjv0+my0VgZY3UtS1b6N/205621qI+l2kSm6aWjvZsXu3+rbKY9qg7G+ipaOPbf39dLS1Yem/9p5eWsWTgIt3bLPfsTe9/iJ3oI7Gli5293USaWxjcLCXvt4uCW0rOwZ3sH3vQfbu2cXuAbmuDRL2lm527Bpkz+4ddPVs48j+7fRv3053/yCD23dw5NhRWgRurd3b2LnvMHcdO8Dh4/ewa7CfXTulfPsP095Uz+DAAIMCpx3qe2jfdjp7B9k+0McugVP3tj7qQ17aerexTcc9rVH+xm2Wg8sbYef23TTXxWlsaGSnaGO+oXzo8EF27Niha/WyuC7i7QMcPXEXxw7uJV5Xx56jd7HT/L8EW+ppEE/at22np6eFWNhfI5PjctPRM0hfRxMNdRHC8Xbuueco/QM7OLBnN8cO76Wlu5deGaL65lY928v+3X0YUPPHWugd2M6+fbtp6epnz/YB8Xs3gzt2YX6MvPf4fezatYu9e/dw4OBBOur9eF3vuNjW1vmD+Mfl8QrY22kSXYxs7t+3T/owyGBnI5FAiBaB/pGjx9jW005jPIxfnkww1kjX4H7Rdg/7Dx1k567t9DTXEwzWC9gG6JCB8Sn6aOrbTld3G40y0HUNTbS1tXPw8CHpjei5excH9+0i3GDoP8Dg7r0Ymm/r6WD7voMMiCeDff0M9Pbisp3a/b6eTsIe3rHtHeeyXXP/Q7LeITyyqrFoiEg4iEdhWp2O3W6PULuLAyL6QQmw3+umrqmdbbv2ipg7JfwBwtEIPp9PzU+sdYD9Bw/Q29NNm6zGbhF2z/Y+6qMBWZeIrG4v+wRsHWJeQGN5g2Ha5VkdObKP5vo6vF4vgUgEr9uWuxvRXMKEfO6aC2vc2Dcar29vnJv965f+euzk3tuOh1isDr/Pi1/CG43X45b3EmvqEn33i047aYx4cHv98kDrqRd9LAmmKxCvhXsH9+ykr70Jv8KGcMiPx+PCbLbGCIajREKBGri5ZbWbureLh4fYua2HxrowvlBYnlYAnz9IUMf1umYrvDP9g9EGurft4cTxIzREgrgdD/HGNg4ePcr+XdskK2FC4Tpau/s4sLOXYMBnuv31b7aHULSZfQdOcM/xE+zq7SAe9uP2hYmJlh63C8fjJyb5PyYjvFOGs7enn23b93D40AHxyofHE6C5rYcjRw7TLyAyMh2QbrhcbvziSShaR0fXNg7tP8pDJw4z0BYn6HNT39TEdoG+iWDq6iJ4PD5i8Sb2HznGvu3dxKSTPp+fWCSKY9uYX1aEdc3j8I5t9jvzpjvzlqqSuiZGN81898P8mdNSqaTE658184WyvJLueYUURd0rl8uYVqlUqKpVdG76FvVM4fVm+pRrz5b0bEn5ENPK2qsp11FVvubOrODdUd6lwLdRQGF2qK6FP6LNiwAAEABJREFUffJKDaB82507d2j5aG/rolOpkDs36Dsz0h0Hp6oBkEpRFZz8602KrmtVKfhrzSh8QSCQoVLJCgAyKkWnKOWTlApJCoVNcjrO5pJkdZzRPrG5wsTYDU596xs88+XP8tRXPsc3vvx5vvi5P+B3/tNv8l/+47/jt/7zb/K7v/2f+czv/TZf+sx/5TO/8x/5r7r3X//Lf+SPfv+3+ePP/i4vf+trXL/yCjeuneHqlVNcunSaK9fOMzR8jcnJW6pQDTE9dVtl9NvMzQwzqzY3M6pE4zQrGyuspZKsJpMklYAsKBH5zrDo3bf8TaVAzSuVxxJRPslxfgAuiWWB5WA8IL+8KZ1hGn9NtjsMTlWqyEOplqhW81QrBao6Vp5f16tqUFEFraJ7FZU5q9WswClNuZgSKL0GTHkBUg2cBFC5/CZZtdWVOYauX+DlZ77Kc1/7Y577+pd5Wu3rX/4cnxPwfO53/zN//Ae/zde/8Pu8/I0vcPnlr/HqM3/MNz7/e/zh7/wn/kj3PveZ3+Hl57/O8K2LLMyPMTc7ytycaTqeH2d+bpzZuTFmdX1GgDQlkJocv8nY6HXGtZ+aHWd5fZWV5AapTKbmrb3TPK7qhaZp9//6VOThJRIbLCzMs7S4yOamwF6J42w2W/tW9qZAdWsrhfk710VVajIq7yc2NlhdXSedfm091dcNSFkepmkVc643mXcWC3kyAmUzRr6QI5vNkEomSGqMTDpNRjTJ6l25XI68Wlb3Tcu9vs9k0mT1TEb7tJ43bUvv3dSxoWdafYryaisqBxlPt2i+z1YoyUCVyBeLko8cOc05tb5MRuXxkvljfppnSffMu9Max8wj+/oczDy2dC2xmWJjcxOzT+k8Z/5AoVmXmpZ2Rz5mvgV54dlsjlwu/xe2vN6dzxd4reW1N62gtb3eTF/N36xlfSvDymaahPZmTDN+QvxdFG/n5uZUTZ1/vS0yv7TC/HqShVSGxVS21hY2M7Xz2t4ca6yF5JYqsJssquq5tr5AMjFPam2erZUFkksLbCwusL6g44VFEssLrK/Ps55cJCV65yQzeRnktORgQ9W/JV2b20wwk0owm95kQQn3dRWm1jbWWVhakm7N1dqCxkskElTEKyNfb4XgdxiczKuNKJepSlmqAqaqvCZz9bVW0a6M+UNoVEpYalUBWLmSp1gu1FpJ5czacSlPWdfKur++usDM+AjT46MsioALasuL82wszZNamaWUXMJJrxAubdDmy7KtwU1fnYWvuM7c5Ai3b99m6NaN2pfOslKWuroocSV2G+q1j/rxuaqYr/dv6V5SCrguAFoUs+bnp2tfRJwYval3D4mZaxK8DCWVf80qtZh39FMRgwsS8PRWmpoiStlzEua82lYqxfWrV3jx+ec4dfKl2pdXk6mtmgCbL7Le1vonRkdJJNbYTKyytDDL8O1bmL+XPj07K3DJ1tZS1jvyUjQTEpv3VaXEJgRel0Cbv109OTHG8oqEb3qCoWuXuXX5IjMTEyxIYRbnBYwSxiW1RZ0vzc/pPfMsaj+vdyyJZ/PTM0zp+XGVsccnJxmbmmZsZpbZ5RV5pGnyEv6MQCuRSLK6nmBuZV3vW2FjTfdX55iXB722OIP5uUtJYLa1tSXDMof5SdPszIzeNc+yFNh8s3pscpqrt0e5OjzGjZExRvWuVSnKneadodeG5ru4tMzy8iorK6sC/TVW19ZZXV3TuY61X13bkMInMD8H2dDaTEtoPgn1TW5ssqbnF0W7Cc373PAMJ29PcnVyjmX1TclrHx0Z5pWTL/PNb3yDp556mqe/+TRPPf0sT33rFZ4+c5lnro/x7I0Jnr0+Xmvm/JlrYzx9bVRthKevDum5q7xw5iXOXX6GoRtPMXz+m4y//DTD33qWa88+x5VnnuHW089x45WnuXzxm1y59S3pzW2B1Drr0o1FAdLY6hIX5qZ4aWqEZ6aGeUrG/PnZEa5OjHDl5nVOvnqKb3zzKb751FM8++yzXL9+HZM6qQnYW/jnjoOTcRtNEzpRNcBk2p9OSOAkwELAha5XjRdlLKVaSX5VWU1PUJVCmC5GiEwuKCk0TskTsBwXtpKt5XIFrzy0trCPQ/0dfPzxe/npjz7Kj77vXh44tkdVoXa293ayr7+NwbYoFVlgKjYJCcCyBKgsy28JBB01q5CmmNpgdUmKZIRazQi5+T/FTI8OMTN+i8XJYTYWZ6nIWpscrq1/rNoizSzfuWYA6OqlK3z1j7/EN//kq7wgAX31hRe4ePIkZwRKv/fv/m/+3W/87/z+f/0dXnjpZS5fvcHzzz3L17/0Rb76+c/ylc9/jq9+5cvcvnVT611gbOgGf/CHf8jLZ86yIPApSdlTmSxb8gCK8roM/QsCiwnR4eRLz/DUc9/geSnH+VOneeqzv8N//T//F373//4NTj79NFfOn+fSuXO8ovk8982v8+rJ57ls/gcVZ1/h/JlXMN/6N3+j/eXnnuFPPvMHfO53fotvfPEPeenZb3L61Cucv3yZ26NjTEyOMzJ2nWs3z3LmzIs896U/5Ot//FluXr9K1XawXU7NOBgQNcBsfs5x4ew5AfIpTr74Ei+98CKnXzmleZ7kM998lv/45W/y+9/4Fp95+nmePX2aiempOx7apDa3mJqc4crl61y/cbP206ubt4YZGhrB/J9mbg+PMHR7REZyhBGtcXx8mqmpWaUP5pianGV8TCA9PsO10XFeunKFPxQ9f/l3vsA/+eJT/MGpCwyNTrAwO8ukjPPnP/dZ/sk/+Sf8yq/8I/7Rr/4jfuUf/RK/8sv/iH/0j36NX/qffp1f/Gdqv/a/8Yv/4t/wS//if+eXfu3f8Mu/9utq/yu//D/9a375H/1L/uW/+VV+87/+Ep/9/K/whf/rV/nmr/0qT/0P/4yv/uo/50u/+mv8yT/+x3z23/4qv/fbv8rnv/KvuXb+eaZuD7E4Mcny7AwrkpWJ1WXOTo/zhcvn+T++9RS//tSX+eJLz/HcmZf54lNf51/+L/8r/6PG+af/9J/y2c9+lqwM6Bt6/WY1xn6zD7655yTOAh2qBarKO1Wl/LW8UiWjc9Oy2heo6J4BnVK5KG/JtJIErkxZymGum1YRAJm2KauyvrxMRhbSrcpaRVUnt2MT9dr0t8Z58uH7ePj+e9i/dzcd7W3EolFMcjEUjtDa1kyfytdhr4PLttncSGIselJWuJLXXIo5KlK+cilHqVTQ3CpqWoO8h9cAtIwjwDTZAFuA+Z3Etd4cSe7gU3m5/SM3b/H0F/+Yr/32b/Piv/sPnP9//hMXfvO3OPuHn6OwvM5g30527D6MLxjH/OZqWV7LlsIa85OflEK76bEJLp4+x+1LV3EpdLr/gbuJqYydKFqsZvO4VCEK+jy4HAdjECZu3+D25bMkZL0zKylmL9/iW5/5DJee+RpjVy4wK09qZnKU2zeuc/nCOc6cfoWzr56RIo2zJdffgFtJNC4VCvKKChTkda6szAvIXuClV08yNjskTzpD1OWwppD0psYZN9/kH9V7X/oTrnz+d5g69zKp9RVcgTANPTtpaO3WPD2Y31Ka339Vxa+KwDQtj2ttfU3Ks8qmjvMqcpRkCPNaZ0GGpSpP3ZJRsywLy7K4c1u1JrsFhZgFFWIKWusbzXgMFRnfsuS5FqoqrDNybkkebTUz96L6mHmWi9KBXBFLz7T6bfY3xxhsiBDyusQPmx2D29ixbYBIOChvbEXrVJMXuzI/ydroJdYEIivnnsW0tbPPYtrqeZ2b6+dfYOXSSVZGz5NLTitcXmE9u8ri5gZr6wmyCs+RA1DOJli1Flm0l9koJ8WvCt5gGDRXS7R0a43+dI6ugsVRd5THQy28P9jMvU6UgboGdqiauKN7AAubxPpGzUvMvg1gQputdsc+0l+q8owqUvaKgKlsQrNilrJySqZVShnMvbJi16IEpyCBKdYAqixwMK1Uc/8ME2utUGZjZYUN5UWyIoiwSwhcIKB6ZrNCst7uLnbu20dbVzeRuno8vqCI6BJBq6xlimyVHdwS6HDQJ1JVBXBpjSeXe2mZsgSiogErIrgmjSVKuBxbQuDgckkYpCxut4Pb7catY9uy9Fi11vQP0ii1d/ZjBH1tbpa5S5dIyYOqXh/CuXKT0oWrbOm4MdrIjp376e4dxLFctf+XX155FluLc3k82BIwA3AzsuSj166zJjo0RgJ4BcyrCkVuzy4xtrhBpgzpzBZLM+OM3bwgYJrF/JH7tKzm7KXLXBf4TA2Psq6Qa1X8uX3rag0IvT4v/UaB9uyulao98nJt20IfzceiIk/Z8bqpeLyslV1cL8UZLrjYUD6jrNxiYnVVeawk1bKF23JTzW6xqbzg1sIkK7LSEwoH5zc2WdxIsKAQcUWtoDC3vqEB8xc5G5sa8QcCKot7iIZCKssHCQd8uNweAjJsEZ+PgOjAHd8sLMsSfS3e2KpShjeauWZob5qRnZJk/zXZq8j0mbuW+ldxVcv4pD9xV4V9cYdDEejxVWppB49ksbWxnhNHD3H/PXfT0txCvL6R+oZGGuIR6sM2cVeWuJ0hbqWpY4tYOYUvt4aTWoKEWnIFCusE3GW8Gq9s22TVb6uhSrGxhNVUgNYi6e4S5XYvHr3DW9fDqug3nElye2uNqdQ68yoObQnMnGSa5nyF3ao67gvV0SYdjIVjmq+XkgDWrN+s2TTLssxC31KTSv6Fz7+NG1UqsoxFAVJRAmeUqSTvpJhPC3S2KBUzAqE8RYFTQS0vgCjIqhlmlWX5irIcBXNNYVix1opsyIVMyfKnMzk2lezLyIOK+dx0trXQ1NFF0eVlaSPFmhJ+GfXNFqusb+WZXkywuJ6jpAAwIktTERAVlHTdUoJ0VfmNsgTESIYhYBULQ0BH3oIBJkdgZI5tx8F2HCzHjQ4kV9Vaw2xV88872yqimSXrFlpbZ6Bss9MTos/x0ixljlUsGps7iMUbsaQYybUl1peXKGudloTQNLNGS2CcVZi8orzd9PwsYxcvsC5wWVFO7/rQKF996TKnlbu4NTzE5PBVFsZvUMysk12ckHW+zopyPsX0mnJURTbzVRYTm4zJcyq5q+w/foyP/ein+dSP/wSHT9xDU2s7/mAQ22VTkByYpHzeWN54M/U7TpBqOc4wbQwnMiytz0o+SvhCUUIqr9e39NLev5uISuAqOLEwPcnls6e5dPkC5ofLly9dYGZyQvyApuYmBrYPsmPXTvr7++jo6qClPk5M7/YLjDzyPKJ+H3XBwA8InADL0sfG0JjXt6r48EazLOu1e9obec8LVAvysMryqEyfqoDJUu7VU8nhtws0WgnCqXlcqlRXZeRdFuJrmZ3bt/H4ow9zYN9emptaa+BU39hIXWOcaENMLUo0rlYXIRIN4fV7sB1HnfXRGLYOvYokvDqwbaC+TLa7SLovS6Zvi1xPmlxHmWBHAx29+4h3HuKacpvfULHoT2Zu89TSJC+szLo8XzQAABAASURBVPDy4iQvKc90bmGCcc1xTdHSpnR5WgZvaHSU5aVF8bOoF7z9j5ne2+/93T2lsMYTKQqY8jWvqCQgKguQSppoCcOMnK6brH9eIJaX4hS0oFKpomfKtWeLAqmyaWJaURbd/C+XzP/GJpXKsKzwzuSIGiM+2iSQltvLK8p/fOXr3+Tkq+eZmF8mXaioerFOLpkiptV1xyO01EU0fpF0LktKnsSKLHRBcyxLUStGgMw6LBvELaPEpqFThzKOx4vlC1GVdahKsKoWmIb2pts72SpS7KBCr04BcG9AAiiLhkBJ9q7mjVQ1KUs0zcpVX16aJaV91YTZAuaSlKGoXFtKQlMR7YPxOvyRMMPK19y+eoHk3Agb48P8/u9+hX/8z/4tn/nM55gcuUExucrSzStMXL0or3OWujCc6LSIhy22RIOEy0NYYHDfz36CHfcep6GtnYaGZnlw+9i+5wBd/dvwy4uZ13uvXrvJ+NQcsXgDjz1wP13eKqubDmOJIimrSHdfL8V4K8v4yXjCtA7upuvEI/i7d5MX/dNKCpNaY27oGjcvXeT20LDChk0cx6G5pZk9Uth77ru39i1oTzBAXvzFgUjARVPMrzkH8Hs93OnNsixcmoPb7eINw2bJXaw13bMlV47uG8Pnkifuet34WZYlcK1gnisJnEriVbECmXyp5vVuyIjmFDFUJaOOpRvaNwp09+3ZxbGjB1QUSCq8W2R5ZZmlpVWWF1cxv68z/39G8//6W9S5+RtlRekSRqAtcLstfH4Lt6eK2ykTjVWw2qpkO8uk1QrtkqIgDDYP8uCe93LswHuZUBTy7PgQfzR8hT+cHearmWW+lF/kM+lpfmdjhN9ausnvLt7mZRWQTqrwcubmZTkjWar67y9Da/sv0/m7+1Z1oaT4PycPKC+AycnSm5aVUmXkCeWkOAXTpBxF03S9pOdMMxakJKAqC6hqxwr3CgKT3FaSvEKMrFouvUnQKRHy2CIsCs1ybK2tMTUyLjeyREN9k4hdjwld1pRfmhZzZsU0RzG/pckZWc3lCgodNhUe5jCxv2F8VXMW37AsC9txXhM0xwKryFYRVvIOawWbolCpqmZhQa3xjm5+26HFH6ZLLnRA7y+lttgU4Cy4YMKvf+Qh5mRlE6rIbYlu4UgIx7Ypa30VLd54TVsKwxL5HCsq+65MT+Pz+wk21JPIlpieWSbks4jaeTIrc8yNDjE3dpup0WmSyv3Vhysc3eHjvgNh3n93hAf2htk30EbvwH42lzZ55fo5nr39KtfWZ8jJkwpGIuTE95XlNRzlUnb39NRA6X2PP8YDxw9yvM1PTPNby3m4nqhyUdWfC5cvc/b5p7jx6isyJlX6993FPY+9l4eeeILDx47R1NhEnwDPANyiStbf/NpX+YPf/T2+/PnP85IqTUNKKJdkgPoFmH0NcRpU7W2kyI7uNnrM/xRDgHynmWYLiAzguF0uHMvGlhy5HRc+j5tAwEcoFMDn8+CSB+mSXLk8LiyXha3mElhUqnnKyoEiw20JoGzJWMATwXJ8pLIFllY2WFnfUh4tKwNexdDgkQfupVGpDWN0UvJet5SUz8iA57ey0pc8+XyR/Ov6hPgPAiHJTMBnE/CXFdZVcNs2fpea18IbtHGHLDx+dM3CZ0cIlEPyyr3c1dPO48r1PdG5m/ub+tkTbqTV9lNne/FUbclgkelKkbOZDS4IoGanZ7gTm30nBvn2McoCgoKQ2qB1UcBTME2Wu1guYY7N9TcAqKznTKto/x2tWsV4T7lsmkImLeDJUMhlxLsc8aCXbglZfTwGYqQB51bFxt1dXTQ1NOGXpxOVUniVe3A8bjHCQ09bI5GgD8uyyIlpSTFzXYnTvJS0qjFMsywLW8pvOw6Omq3zvBLQSworZ5VUXlL5tCg3XC/lh7W5Na+wyZ243VibKcqi6aJye5OU2AwF8UbDZBVSZ7IpHE3S6/XJYyzLay1S1FozCgcTCovTEtqcqnIFeZeh5iZ8sTjN8nhOHD3AT37ySf7OT32Shx96kLr6ZpXCN0inUzREHXb2BOjv9JHAx5IAu6/VzyN76+lva6W0kiI5Mcvs8DC3Rq5xc2GEHAXqxIuOSJQeKUiDADEmesaUIDf5k/19zcTyG6yq0nXx8ijPfeNrXPzmHzNz9Rxb66uUqy4cV0ChSRSvT8oib7GlrZMuJV3bOrqI1cWpSKHNVyd+7/d+l3//73+T3/ut/8rJbz7H8IVLpOdnCJcLdIkuva0tNCk35Q8EudObZVk1QLKxoFrFsR084pFP9PfJUzOyVNX6zT3jXQVkEPyST68Ay7KriihylOXJW/KeiqLNsvJ/C4sbNcNYsFwCeHk2yu3kSpJfGX63z8e2nTs5evQY8XhcPC5h9KXyuh6Zd1Wlh1XNxejHa02zs10KswVGAeRBAZq3hqRsVSVBVXIl2MpagjE/ljuqFI0LW57bnmCU97UP8tH2HXywuZ/3NfXy4c4dfLx3Dx/u3c0T7QMcjjSTmZpn4faoDNsaogR/2c3+yw7w7f3lnNToYLynkghlgOdPm4hVVquUq5TVqmoVMey1VhW4VzAhVkVgYQYxxM7KAhYU71blgVVVaSnL66oLh+js6qRZyc9YyE9XaxPHjx5k+7Z+zO+B3GJwY30d3R2t9Ha00N3aSF9XI1E968hqFeWtbcrKzE5NsS4vIp/NUFUfQ03LtgVQNmaPZVGUwOTTS+RTU5QzC1DOKe6vcCcI/+10e7PHtubn1rzcokNJoJ2V5Z1UrD8jl98tIXVL2HOFLCUppN/j0zwdtuRdLSuMXVQuYE37jF5WEd1d4o9XihMUOAX8DXQ1NHDP3jY+8uhOPv6R9/DYe97PnqP3UdfeTzDopafZS3uDi4yY/PJUidlklc7WZu49vBtTQbKUEyzOLZNRmXxtbJzJsSHWFmapZnMEBJW26J4S4KwP3yY1OalZlGlsDOMvLODaWsRSdS29uMTq8DWy64uUpKQmR7WupPv6WpI5eXUTI9MkVjexLTf1jc2Sg24aGhtq33M6eeoUf/L1r/MnX/s6r548w/VXz5JUTi2oBLNfXmNOYL65vkl2Kyt+V2tNk7hjHwMEhq5mQJfLwePx4JInhYS5JPmtaA62beHzevEr/xXwewUQDlVdL0nOqooULMFCQUZkfn6RazeHmV9NkhF6lKoOWaUrcsUqaYXneRnqgAvuNn9NoqkOj83rm4X1+tF37sxVW3Sz8IfA7dWsdEnRowDQYitnKd2BiiAuqtWY+LKTurouKpaXZHqLQMVFly/MgCdIH24GLR+HAnHurmvlkeZuHld+8D5PFO/wFNmxSSri5Xe+/+2d2W+v21/QS0htmFSVp1RrAqOqWqVcFQqbBuWS2atVoHbP3JeyVNS3or25ZsYwxzlZ7OxWCmEKbscReFXkdgYIyDWvU9Kvr62Rew8OcnTvAK31EVzVIraSihG/w46uZoUcnZhnQgGPBMWpAQ96T0aAN3ZrmMmRkRpAGeGRzuu+ha0D0ywpvM9boCWaprc+RWc0IyEoiPkViRs/lE3ipUizTFUCWgi6WfLbTFhlNjwumgUUBXlRBYV1trHcUoKSCalW17ih6txVVddWlK+ywxH8WmNIyhNRUcErWoatNvwbWaz5C7B5FVRtbWzt4uC9j/PQR3+cVj3XHC7LqmZ4dWKL02NJ+pt97Nx9jO5DH2Lb4XuljA6rizMkZ2ZxLSaxhmeYeuU8V0+d5fztEc4KvIY1pwXxOJFJkVaInq5mCYazHN5Zz8cev5uPfPhjdHb34PX72RLvp5VoX1M+ZWMtwcTIJKdeOMkzX/o647dGMLSob2omEo0TCsbw+gJUbJu08pQFq1TzRtziki1vd/zmDV54+jnOfOsU06NTVDUH3bpjH4kURl7LAhpbc3DLa3Ikr1UZ2pyKMMYgmnO/1uWT1+NyzOyrVOX5lgVK6myUAUv/laQfGwqhr924yfDoJCsCqKz4mExnSaTSJHRvXaFTYugcA8462+tsmiM+3C43VcuhqjH+/IVJ4SQrLg/kBXiqH7GehJWEw/KaS3krF4V8lK72vTx4/CPs7jmErVzraC7FsPmC78YCV5YmuDIzwhWF+rdUQJmamSapqp1L8hhaSWBPzVKVd44IUuUvv9l/+SG+cwTD+LKYX5ZlLn87KOm4LNCqiIG1Zu6LXhVzXQBl+hgG10BKJC6JcTlZiKyAxOW4FbsH5bXYTCmPtLUp66k+jq7nFZPPjo6zMjNDOplULilLUgRKrCyRTSVkgQtsJDOkpZiGaI4EI18oixkbsu4TzKk8vbUuwoqgtgWWZePoIOSr0BzP0dWcp6e5SEu8iMspaWYSKvQg7/wmTMF2HCoKURMChxveIqthH4HmRmJ1dSS0/kKthAt5hW6rAqYFeUvG2iKFMSX8qPZBrxePPElPLEJDvImgE2djOsTYVYFCKiY6O1J+iMRi9GzfRT7Qxpo8peRmgfqIm5+9K8ijj3+Yzvt+jGLrfhJri8TjMc3NxeTIGCe/+GXO/1//mW/8+//EhQtnybotGrs6ZZFbCLS3U62LoWIjdZ0t/P3/9r/ln/3CL/N3P/5pPvHxT7B330H8/jChUJT9hw/Trn7g4PYHaenpIVIfY1a5sqX5eWKRGE++9338d7/0D/nUp3+U++65h8H+fmShWFXe7dyVi3zxm9/gMwoXn37xBeZX5KHJ27QEINzBrSrZqUgezZBvAFNFOlCUh2vbDkEVBEKhMD6fH8uyKCnVkVeOyXhJFfHJMv2lG1IFcLtwfF49B0Oqol69doGl9aUa6K7I0x+9fpWLLzzNxae/QmVliieO7+ZHP/w4B/fvwu11UevId28GKipUpHMbqzB8vcqVC1WuXqpw5WyZS2cqDF914Sru4NF7foa79r6fjpZ+lipZ/njuBr9x6ST/bvwiv7cxxucy8/ze2hj/ZeEW/1H3fmt+iC8ujPKKiinJbBrru1/97edv8dh+i89/38dF5xoRDHOqYpDZV2RBavvaeRXDx9pzOijr4I1We+6NcxPGFbLklBR3BBZhvw+vS+C0sCZrkiCXzcoLK5KSZ1XWrIwyJuS6rwqYjKXKKoGeTiXZ3Ewwo6T4ViZfI5wh3paS4uupLAvL60yrerQga1+UhTNCItnBElW8JnHoqxD0lvG7K7isMmUBZkXzE0LpjT+Ej5TKCgUpK4+zkikwLKu6bsBIUymITgbIyxJ8M8WyBLGqdRgFMN8rs8QDWzR1FMb6laSNCtAa5HnEY20URI+l1S0mZ/OMjGzWQsEtKc94usyZXBROfILlyF1U3O3s6eng0Sc+Qtvxj2M19JMRnTfXlgUfNnWxBlxePwtra4xOTJH1eAiozB1VyOlTCFnS+6cyCS5Nj9a+tDkYbeFE3y52dvQSC0cE/m4MnwICnc7ePnr6Bzh05CjmbxD1DfQTVW7M8QWp07w93oBkIE9e629pa+XRhx7mA489zp6ubpZ/iXYcAAAQAElEQVTHx3nl/HnOXb9FUnm17U0tvOfue7nn3rvo6OvBsqxaE9nuyMfSKLZk1KUwzoCTTmUHK5hrfgGNWbtLsltV+qBkPDsVMYxHlZfHUVTIVxZvLMeFbQxHKESbvGCf181mYp3bt65zTsWBsdFbXL74Kq+88CynX3qR2/KqUlaEdtHvvsP7eeRAH911PnwCX/P+/1ezkN5ZJNYt5iYtZkZhYbLKymyZjaWynOUQ0UAXPS278DgheVcVsvLqKhJ2r9snz9hHoQqbyvFlJFcpF6xWcizmkqzm0zgBP263B9vSTb3cUTMfvRbTzPFbba+N9FZ7fY/njWIIg0QIEUPgU9GFPwOmiq5XxLgqZS26/MY9Maei8zcsUMX0kyWpCgxK2kuWCPrcRAJe1jZSTMwssbq+obGKSpqWcXs88pDKbEpZN5bWyaWzZAU2GSnshlzSyfk1eRJFbNtWc9SvSlY12/VklrmFVSbGp1S6nZGnlVRisoAJ6TyushhdxHxhzeeUcFPEknJpmq+v/u2S/PXub3NXdjls6tXjosOCFG9dgLwi72h2bhbbsTBrFIFBioAEP+xx01xfT0d7G63KL/VsG6B7904a5MGgqpAJmeZWR5hLjTKbnOHWrSHGRoeZXpxmZG2BS4kE8x07ud52P6P191BqO0GbwMrdvoe8QozsxBClrU1M8SASidG/Q2Bz9AS+3h7CPZ3Yfi/rG2uMTY9zY3aEkxPX+caVU7xw+iVIbBGzPHg0j2RiQ3yYYHZhQQngAi7N2y1lrYvX0dnVzqByioOD22jv7CQUjtaWmFM+yyh5SfksBFJlzSe9uEhSCWU7X6LXHeCBcAPvi7fx8J79DA4MEK4zfavqX+WObRY4jo1bvJGIifYVbAudu3C7XZKnKmUDSgL8rIyDaYZexUKRsmTddtw4KuRYjotAIEBfTzfmFw/RcIiVxQXM39W/eP4sly5d4NylywLdYW7ObbBqRQUgLmJ2hSONbu7pb2JbS5TOeJDueIjehggddSFi0h03ZlpVGaIK6c0KhYyulAPks1VKQp28gGXd72NEcjMqo74go+4rVDgUbOC9Sni/r3sHT3YO8qhykI90DnB3vJU9nhDtZYugoheX1lKVroqw2HqXadr96bFlTt5ie2OMt9jtL35cbKcGThVE+MqfelEVXTTgY1qFqsBJ96noP9OjKsqB+KRzi7IWWREw2YbDtpJ0et4nl7WhLgIa5+bIlIR9noJQ3O1xiQBV8sktUgsbbCnfkV7bFBMKZCSwqwqup1T5UDdVUDxqbrwSGFu98orv1+VBzcyvMHp7DPNTj+xWUu/I4bbyNXAKeqqEPOCTADgCUUuA+hev/gd7x7IdsnrFkgRoTvNwZGWLotXi8hJTs7P4gkFRSrSQRTahgyUF7e/u5vjxo9x13z3sP3iAww8+wB6FS+FYnNmZeS7JGt+aOs1s+hprpTEWl0YYGR9jWnmNra15PKyw5aQZbenmTP0xznjvJtlyjKzGzlw6S15W3RE4lRXCROriHL3rfj72kz/HsY99lFBTI9MKt0+9eornLpzkhaHzvDBykeduneNbV85we+gGiY11NlXFW1icl9d2W8qSJS1v2Cjl/PQkqwrPM6owhuQx9r8OUEbh80qYF6XwliQ4r/XevHiRV555hhsXLxD1B3l0205+Zuc+frp7Gw/Wt9EYjYk2CMMKouCd/RjjaesfR8YByQh6k0tA5XE7elGFkuQ0n89hooCcwCkvw1nTBywsy8Ht8QnEvFhajAn9esWzhx96iN6eHvUtMT0xyYVz57mlSuiIig7DqozeWs0ymy4xMjHNqkKqtnKS9+zp4cm9PTy2u6vWntit413dHOlopLcuTJ1C+VDIS1NzA4Pbt7Nr917qGxqor4vhbgozESzz2ZVJnlmZ41piRYa6xF4lvt/T0sXHuwf5ye37+dndh/n0wB4+GG3nQW+cPRUvdakc6bl5cuJbVWkbl1btqNmvN3Osw7f8Mf3fcqfv2UE4g0EZKY94hAGjN84rQoiaJ6VnzCNlDVTWQ5VaowZYuiVAK1GV1bdcbjyqQFW0YNtxlLNopKMpzjUByZkrN5lbXqZaKbIly5xcWBY4ranSs0VenpOGZkP7kdllFmWhHbdbMb8HA3JBjemVZQ6EAvgiUUpuMWalxNjEHOtL81SVBLRNct1yS2jEOHccxwlK5izNrVxrtXWZl7yDzQoHWdf6F7o6aNl/iFpFbc8+wpEYvkAQl8fDgmgyPrUgD7NMKNTKQx/6KB/+yZ/iiY98jEMnTtAoLyWYSpOcnef8pStcPPcqI5O3Wd9cxZYytXT34JeFDEc6OBRv4+/v6uRXelLcZV9iY2Ocby2WuTi/zqrCjdQzT5H++jdgdJTG5ma27z3M7v3HOXDkbj71c/8NG/kiz77wMk899y1uKJSbXl0krVA9qxB5qZJmRIlV8z+nMN7SmgTbFXDzyPFj9LV3srCwyMsvPMfi9BTXL95QMvwCV8/dFg9c9PX3Ea+PkVZifWV1mWg0jNfvwxXw09LWznsOHOZj8RZOhOI07dyF52c/zeauPhIyMLlM5o5zrAZMto0t42EAxnFctWOwlF8qqepbrLWSALwqvbD1rM/nU27NL/ly43KZ5+3accAfICLD0draSkN9nIDWVVRSf2F2hsWFJVIqLORxsZqrcvn2OJdv3WZCvKwoEjjYGuMn793N33/sCH/ngYP87XsP8AuPHeNXP/AAP//4PTx5eC9HDu/jx3/2Z/nHv/av+B9+9V/w/sc/yUcee5InH7qLlt5GTs6O8/sz43wuu8zXqxu8mFvmwsoMC+vLlMQ7m5LonqSc3ISKJd3xsCldXV5copLL47PAb4MPNEsweC3c1tlb/9hvvcv37iHZp2pXqVpvNKjoLQZ0qmJW1XS3wDazxqZcraL0iPBLD+FQ1QB5hWObiXWSqyvkVJYsyGU0wOaW8jQ3xrCtCjfElJdeOUdeVjMQDeBvCuJtCxLsjBJqCqkEW2BqfplJhYB+j4NHlswQyYBiFRvb6wNvmEqgiVK0m3yoh5ViPUuqXqxvOmxV+1muPsg8T6g9zFxhPxPzRYZHppmXlcgq58U7vOX0vhmV0NfufYRH/8Gv8OGf/Ls8+uT72SErKHmXJzRBrLEJT2wbM5steLr3E/MEcBQKZH/v9yl/5rN4zpyh7sJlmiTo4dfBzOToAsr5xFo78bb3EfL5CFjgqYgfRQ/phSL9doFdkQx1nqSMQYqtF79FcegWjipJAV+I+sYeHG+UvMrdFWV2I7FG3vv+D3P0rhM1BaskCziZMg3VALvDrRxq7MRx2UxOzbA0vyr++Ojo7WLf0f3cffcJGuvqOXn6NE899RSL8zPkldtaUsh2/txVLl24zpY84rByby63h4qYeu97n+Tv/9N/zH//y7/IfcpXtba0kdk5wIW2On73zGmujE2TzpVxuTxYllVr3KHNsmytxYVHBtA0t9uFZVm1eZlX2GKOASCPx4tXcud7PTFugMqy/mwuOSn3qkLT+aU1zbVIRJXU7vZGtnU3sb2rgf6WGP2tcXrU6uuCrCjXN6J86Q1FDLcTVRJ5R8rmUMhXmJzf4Kkz13nl1hzVWDMPvfeD/MNf+mV+7Z//S376J3+SIwcP0dHUxd0HHuPTP/7T/IMPf5RfFKj/fHMLD8YbCFXcjMpj/Wpqkf+UnOI/rkzwlYUpri3MYb6SspJNcXH8NqcuXGDk6i3W5uZwl/PIvogOCGgtvBZ41BzbUOGtt7fZ7c9/kSF2QcKaUKiUUIVsM51nM51jYzMjS77FeiKtvWkplSBTqg4UCco19xbzlFVN29zMKYGZYX0lIYFdZm5uhXTVT9XlqzEbucyWbRHweUilthgamWBKwp02rrL8roJTJSfgShlLs5ZgdS1FUfPxOhZuKYJlWbJkZfK6VihbAjA36ZKHXNk0m42MxdxGiamlAnMrFVZzzawXO9gotZEsxLWOohizwaasRsnkOf58MvzgrkrIPaZ03t1HtKuHxtZ2+nq76VFOxi8AXl9dUsjq0CHhbW8NUaxuMX/lMunnX8D34ssErl7DM7+Ib22DFnk125QPslzQofBhuwSz/8Ahuvq6aAh6FMq6Mfm+xaVVNhM56r0xjnc182CHh8aFMcqXzpGV8dhSAnzV8kghyhRVdDA/M1oVcKRzJbq7ezh+9BAH9+wmVPXg36rQ6YQ50trP/TsO0trcTk6ht/GSVlWFddt+ulQd3KN57D94kG3bd5JSBajiVPCGHLx+C6+nQlDz88tL8gpEXT4PaT0TlFe5fd8ejj7+OK0P3IPvwRMsdjRyfnmB06fPydBtySQ5uAUg3OGtqvEqrzfZViqSU5OaKJuEssJu4/kb3QDzlHm6SkVRREmeVF7GdXMzRUptSV6v+Y5TclNzlfcVVc6psb6O1tZGero72C6Pce+OQQ7u3cWh/bvZu3OQw3fdxY67H8K77RDz1SBLOZu0HcZp7CUwcJiGww/ReOwh2o7dy+CxE+zdd4i2llbq5G3W10c1djvhYCNNkRb6Yy3sCsR4uLmNJ5s7eFgG5FC8nViojkXpz9VCmtsyElWVWt3KjWUVkawMT7I4NEZWoOquliR/4BYiub02PsmWz61z6R+WCPQWP/ZbfP57Pl6tQlZVpKWlFAtLmyytpGptUXmgeaG7abOza6qQLbMwu4hLbnlUSeaw+tmytumtgkKHDMvqN7e0xfRqkbSrnooriGXZ6BEyAhaf34/L7VGlLsvU9KyS4+tsJBOsJhIsryeYVxVuaSVZA6ZY0EddyEc45McRsBmwyssTyxbKEvwSW9kSeSlqWTmBjCzXsiz8xGKasdl1ElslckWLYslW075YpihlKhdLwklNmnd289gOdQrf4sqppGTVCkqwtrc2cfjgPg4d2Me2bYP09XRx7GAvj93fTXO9zdLkJInhMXxLy8TkhbozWVNpp97lZp8EbLtCxLvuvZej993Hzj27GOiooz7ip4jFspRkaXUFW4JZX9/JoW3beaS7gZaJazAxRkr0WtF8li0Hk29IJZMqeyeZXBSPpyfZSq7R09bEXZpfn8KUgYY2dit3ZapzbW2duCT0bq+fXC7Dsua3sZyibAeINDSz/9AhPvqxT7Bv/35aW5qIhf3EY17a22P0CCQb4lF88vxcEvxUaoPZqVHm56bZkhLkdw6wtbuPtZCLRHK95t3VBSOENFfH5eJObxZVLOUBS0oxZE1+ScaxqIpcSTJVNLkxAVBRxwXlmsyXfrOZNCY6MLmnrMLMLRVtsjKwOXnjFQFaUDLb0lTPYH8PB/bt5tjRw9x9z7089PDDPPrYYzz+xOO854kneO+TT/Bh0ejhD36SnuOPUmrdwWaoi3LTIE37xNMP/ghHPvRJ2o/eg7u9m5I/TFUl3GKuiCPNj9YHaWyLsbGcZXG1xELOZlEy3ia5uL+xhR/p2MZPd+7h462DHKlvJR4Kp86SzgAAEABJREFUY/sDxOsa6FRhYmdHDz3hOP5CCUtAa4sOLgdcLhuXx5YhodbcIrkleeItbvZbfP57Pl4ROmWzRVaXNwVOCbUki4sJVpYStWvLi+s1b2h2eonV2QWsjSW8VfAHIrXmlsJkRbh1WdjFjI+lUgNbRCkIqUtlpDBechUXuLwEQiGCsiwlMdN8oW99fZXFpUXmFpeVd1mvAVNIVrWtPkJ/ZyNtTTG8opL5/Z4wiqI8n5wRGAmSsWouCa1NlYwUbimRYWoxy+ZWWvmlArZdwVaYaoRQ3KXW9Oz3JMYP4KYjiXKJ+1W9OyVBrkohdu3axcc+8Un+zn/z3/Lf/eKv8iOf+jE++MH38NGPPMmHP/Ah6nbtIyFl35BQeR03jgCnKmsedFzs8If4+JEjPPnEkxw6tI/Oeh+NQUdeSojxjS1uzq8ow4AAoZXunj76e3fS3dCOMzehnEOaFdysaFxH5XKPC1ZTOUZUfLih6ueVM88xdOkVSlsbDHa388CJA3zgvY9zzz33EGhp5kpijcsrS+D3UReP47hdzMxMc+P6EAur69QpfH30wYf4kfd/hAPdAzQ6XgKat8cIvXgRkqcY9rpwGzDIbHDt8qs8840v8y3zd6YmJxhXdbBaybNzsI+HH3+Iwe3dhMMBjI4YfpvGHdo8Eii3KFUtbLGZ3pTBS5MT2JifXtWaPDvzS4d8Oq1K2SbJdYVtm5sUDA+1Jq/bIRoKYn7VsHtnP/t29bJ7eyfvfeJBfvonPs3/7+d+jr+rPNHP/u2/zY//1E/ziR/5MT7woY9x30OPsWvPEbrFl56BA2y/6wPED7wX/84Hxfe7GDxyguburlo+siL9Kckgm8KFSzJkvhMVjHoZ2NUBZT9La1WuraX5VnKFm2rpUoEGX4BDCs8/qoLCz8Tb+JR4f19LB109HezYvo0Pf+h9fPITH1GIuJeoUiu2xrWxa6GcWzxyu8A0XcbQnbe42W/x+Tf3uAW2ZWOUoCJENZ6GIUpKllvaTmfcy5EuP+uTQ0xKIGdXN1iT0hQFDJOzSwxNLqqUnSSlsHBNAryuROqWmF1yh6j6jSflxSWXPhqP0drWTDQcpKkhKgCqIxL0yopVcUmBJb84CvMK6lv7+ofCOvODZPNdmmKxjPGyXY4Lr9evONkra+LGrkJZTEyli0zObbK8IUGTp2Vc9LyALKdWMGuq6EHe2c3S67IC1dVMjkSuwKQSoesbSkxaboIC+FAwTFDWLRAKEYqIHm0t7Dx6lPLAICP+MEks3Jq3s7qGPTtHnUDgfsdDm8LhsA+5934JU5TRuSUymytE7TRRT55QXZzmtg6aBSp1nR00vO+9ZAYHSMkbsltaaVBVbibrsKjq0cLoDa586T/zX//tr3Pj/DmxuyrlGeB+VQsfuf8eDirhXWiI89W5Mf5w9CLnVqYhICXp7aW1o510OsXtW0MCmyvMTE+QSCzLa81hizFeSXpY69pcW2Pk5g3mx0dpdrsJuX2MXL7BS1//Ji8+9XVe+PqXa39UsL69i52Hj9AQ8zN67iTXX3mRhYlx7vRW2kqQmxslO3YZJ7GgxPAmuVKevATMJcHzSDv9PhfhkJ/6ugjNjXXElTNqqA/R3hqnp6tF+3p6OprpVghXF/QYkhAJu/VcmFAoRj5vkcmWFWo7kmyf6GSxLECZX8wxN7+l/FMGb6COjv4eerf30NQWR+4MaeOVyciaP/bnAB7jbWo+JmQvFPL4fEWau+splVxsLssQi8a/q7D9N8Zv8B/Hh/jKzAQvqF0S2GeWF6kT+PrzWzjFHOFIgH2H9vPJH/1RPv2TP1E7jihcrMqTcCnE89h6n9bvEnhbevdb/aj7W+3y/Z6vSgX0jLLcVQGAASbjpWSl1FVNuCVqs63BRZO3IvDKUxakmxAtGAyRL1WYFjhNTc8pt7Nac/cLCrnyAq10NsemvKqcsusyNpSVM3K5A7R3tMvr8gsM9c5KSchSoipr6igH5XUQOFXJq28uX6Zseal4o5TcMfCE8PgjeP0hzPstbKqaS0WErWjeBbmqS8sJZhWOrsmLKGhuRYFSXusoCCCqyhnwDm9WFSIuDy3BIEGPl4SAaWRyXt7KGusuF5seD2cmh/lP3/gi/+q3/i/+t9/7f/ij018TENzkqa1VTstyF42nI/pYG+tYsuD2apL81DwlgXBFCfBkYhNfpUDMyhKsKgUvktrKBzoSZFu5QZwqxbZ2Zjo6SamqVog1MVPysSQaTVw6xY1vfZWbr77C5voyNeHXXOuUwwg3dDKjiupzl8/x/NBlJjbXmC1leH5tglfWpljVcX0sRkN9g+SnyrqSvYvzs2wVsxR8NtWoD088Qqy+nqwUbn5qiuX5BfHXpiheVcQbn8dNY2OTcmh9su7bNVYnBeU7rzz1Zf7kN/8Dz//h7zJ+5Tx3erM0R3d6hWBylmBqgTonR1zAUqfyfTweo14tXhejLhYhrlavdTTKo29siNCkFo8FiIS8Mqy+WgsH/QTkjfrUPD43bp+NT4BVUki2nigKjDKKSvIkN0uUcfDLssQbg9Q3+4g3+ojGPASCDh6PheNY2JaFYzs4jqNcVxmT6ypJxg1AVdwlWrpCtEYD9FZ8HLNCxIpVlhSSX92Y4+rWPIu5DWxVUyPyAMO5LWzxLre2SHZjGbuSp621iRPKfX3wox/l/R/6IEePHcZUUC3bxlISTq/n7Wz22+n0F/ZRWGfcZeMlVVReLKuVlJ8pSuHL5TLt9X4GGr00uAtsKXlblJJ45AHViXmxWJSCzjekcEkl1zJC6JwatpuK7SUnb2YzucGmiGTGK5ZtykrERmNxogoLvBrHEMGtFcUjPjrb6ulWbqLdWCKNnSm7KDghPJEmvHXtBOraCMll9fqCYhhimJimuVY0VwM8lXJJzN9kfmFFALVGQkleA0xZueIF5Z0qPwRwolqlyedlUMlg31aCtflpxienuD05y+jCItMrK9yamODUpbN884WneOblZ7h46wIzWQGBBPy86LtkO+RDEcqNzWTlDSXiTawosTk3Oac84DwZ0TdgVwjI6vssB687SGE9QSGptrUpS7zJogDsWjrLlAzEZtUt3siKZkcIJV+lvnKTvtYcO3Z0EmtsEKD48LVIWRpjymtscO32CCvzS7S7vDSXsgonZjgze4uT8yMsZTfxB33EZH0DAZ88hApVWflcOU+xXMDlceQRRvRMiHC0jqiAKhivp6G5lQPHjnPfY09w4oGH2X3wKNGmNgplSCVTNWNVlvebV36nkM9jWVatcac2M7dimmBhg3BulZBplRQhT4WQgCYSDmJaOBQgpNAyEgkRNS0UJCReBnwefB4HOS24HBuXy43j+EH5tzIyqLaLQDis9fuQrVYBoAS2LTo4xOq8xOuDxOIB/AFHgGTjuMztqnlE49jYGtOyLIxuFmVYDThV5UHblkPVdvA6aeo9W/S5Chwp2LxH4foDundQMrBN4eoAZXqVT6sv5vAKnFzpJHZilcraAlWFgJ5qnvqGGHv2H+BB5cSeeN/7ufv+++nu6yWodRqQQtzkLW72W3z++z5ekcdUI4AU3RChKICqyiOJ+G0O9NTRW+emqsXNTs6Q2EhiiTh+CaLXjZLpmxSUB6pWK1TkZWWlDFXLTdkTIl+xyAicMltpijou4RHZPFhiZH1TC3WymLFYjGYRafeObg4f2sWhA7vYuaOPzq4u0lK3nB3EG2kgotg53tJNWODkOB7ySlTmclnMvCtiWkUgW5RbXsinWVMIMacwZ05J3tRWlrTeb5KZBmy/LzHu8AOGnq5MGs/yPEtXzzF3+xJLc9PMTcxw/fRZbp47x9b8IpECtLsDdKh1eUPsVFWsvaODGbnY1+VFLrZ0snn4OKvH7mJu1y7GBMhXrl3j2tmzpDeT5AQ8+VxFCuwjGIwKsLbUkmTEt7XVZW5cusyFm0Pcmp4hJ8va7x5jn/809/bP8LFHXfzMp/t5zwcfonfbDlxxF5W6TeLdbqKtcVqi9RyQcXh/YxePKFm9b3OdYmKZiwrvLi9OkpEX0tAYp6enhxaBZ0hAaml+lpTKa7nw+QK0Dwxw8K672X/iHhr6+tlz6CjvVx7mIz/xM9z98OO0d/Uxl0pwbXqEhIDt+JMf4vG/9WMcfOy9NPVsqylpVTzmDm3GAykoAV6WvPgKm1hrM6DSO8kF0HpcdhW3g8DHwuNYeG0bt2XhUnNsG5fjVnNhdKFq2VQsN6WqT5GEn1zRT6kcwOWJKGwLCqS8AmUPzW0BWtv9NDT4CQXd2ECxUEE2tdZK8vRLottr66xqzRVK8i4rNaNaxYRabtuNg5+86E9xVhqyTL2KGo8pQvkJx8fPecL8uADyUT23zYFwuYglcHerBYt5IvkMwWwKJ5OkkE6A9La1o5u7H3yYj/7Ip7n/kYfo2z5IKBLh7ZDb1pru2MdMoCqENASpaKLm28tGicNem7sHYgzEXNjK/6Sl5B5VBFZVPl6cnGRhbIjFsRuyqPNsbqxiWxZ+f5B8Pov5a47JTFlCC44AK9bQge2vo+oOYsv66nUSWD8tzS0MihCHDu/nrrtPqGS6h/aOVtxeD0vpIutZi5Ti9lLFJuj3EJYlchwHI1Tp1CZbqSQ5ua1FJQKL8jAy6S2M91TRcVKe3NTUAivrm7JaGcwzFQEu7/C2oVDsG1/9E379X/1z/uB3fovhW5dJrc6TVE5g5MUXOPOFLzB3+jwxuftHmgY42tTPwYYB9ka7aPPVkZKwPr+Z4EprIyO9HZy3irx8+wpnzp7h1ZdPcebF05w5fYGR4RHWN9bISfiyMhZFhSLLAqYV8cZ82e7Zp59jYmGJytaQLOo3eLzpMxzovM79d8NDj9Rz/0N9fPDTP8+hww/grYbYkEfnbt7k7h/Zw3s/ch8fOHqCjzb08fOqBP6K28sv9e/hY3uOEhZfLLtMfX2cnt4Bunr6aWnrYtfRuznw0OMMqF9AYNW5czeDhw7Tv3sP9QKwtq5euvsGaWvvIRwxsuHiqaGz/NHF5zin/ElIhijS2UewtRNXKCpFqd5RzmUV8q4lEirILJPdTOHObmGvzVOYvk1WuSgnm8BTzuLkU5QFBIX5OQqLCwo51ykLPCWk2O4oHl8Mf7ieQLSJgjymtCrFBXn8FcuPImtkLYjVB2hqjeCVJ1zKO5QLtuTU4EKRaiWr8YqYzbZtanooObVtC5fLxnFs6ZWXYDCg/l4clyWwdOEJR8k4MK1Q7ubUDNeuTzA7ukhR1VN/VuOWLHKOPGhXgKrtAjWv10s8EKTR4yJUyIDC+KK8qLQJ+WTY463NPPHke/joRz+pMO9uvVv9zMTeQrPfwrNv6lEDUGUBU0lEKSiu9XkcOpuCDLZHRMgcS0srTIxPS7HGVa0oUyeXqV4CaQmxFxZTFMtyNbG1GA/1je2yBllWk1tspMsijJeQQK3qbyTjrmM5U+Hq0ASLcwtkVFp3BDahcAiPAKkkgdmQ1xrUkM8AABAASURBVDM1s8yN2RQZjVvGJa/LplRxqMhDKgr9jXeUUziRkpuaTiUoFbJaZ6nGZANAFVXECrLam1sZ5lSJSm4VNUcLZOF4h7eCvNH1RJrF5S1SAtuq7ROA58kJOFyUCWndXgmgJfNZyhZ0PSfQ3SIp2qZUHdqUxRuaneKV0yd56alvcvHpZ7n9zPPMPfUMm+fOkx4fY35smMzCNC5V2TyyiigxbqfWIbFOWsWLmaFb3B6doK+zmQ+/9zhPfOAJwjs/jnvHL0Lr36JS3UZhfpH1yVNksnOk10osX68y9NIKa+J9tLVMx0E/dUda8H/854g/+WN07znGToWZu5paiSjEsaVMlprL7SEgfvsUsrs9Hhzl1SzLxnYcHbtre8vWea3pmvYu3Qv5fNTH6gh6vKzOzvLUH32Gl7/4BSaUoM+urmJZ1h3lXKlcZUtKvLy+xbzyamtLSxQF5K6NBaqTN0jeOMPSpZPMX1BC/ty32LjyMumbr5IbvkRu/KboNUNBoXKp7KFoR8kp92O5fSpu+OR1ePH6HapWGZOfLetdOsG2bK2jQlEybDx/k3erKiflFo3cbhcu7T2imW07WqulZ208ysl5BSputxu3x1U7dzkWwYZW2nYcpuvIvQQE+DfLUb5wYYrfe+ZVnj19jumpcVIry5SU+7VcAjUBvBOM4YTrCEYbaFEE0uILE5Hx88ioO5I1l4pfIQFib0cbvV2deL0ezcHSXN78x37zj765J6tCp4pcx0oVCWoVt9tFwOsmr8nevHGbkdFJZpT0HhufYyOZEeAuMj0+ydDoPEubRRyPX8DkEupDQETwBYJklfBcSxfYrLihWsKgd0kx+UrW5uTNBc6cv177MmZOOQWokMtlSCkEXFnZYG4lzcImUl0xSYyqKEFX0twKCt5z8uIyyrHkZencSvQ2N8WJx8O4RdSqWYMAtlJrJQlBgS2tIalyeSZX1treHD3u5FOW5u9IaG2XTyBbIl91arQxYSbVMh7HhUtCWy1XBFoFcqrqpQXaaSWQzdwzcutXdTx5/RrTp15h7eIFMiMCo6kJKcgsljwZ31aSFquAMjY0FFOEU6v45J35TPJzZRGP7u8c7OdHP/1p3vfxv0P/8Z+k0PQhNn33sFHYw9JqG+PjVa4r7Lx+4xVWFmbICqBmrm8ycW6JpfEVKfIqpcYs1ft3k93WST7gxZKHGqCKrXVUKyUqor+hnS3AsSzLHH7fJrbWFMDrdnOgvY/D7QO0ButIy+Dk1IwiG35+34He4gPmb36vpvLMJ/OS4SwLS6usLC6ypepWcWWO5PhtNsdvsaXq18bozdr/UmvixjUWb90kceM661cukLh1hS1VJwuJdWyFT16veOlxsOXd2AIQrGptbWZqUjF0glitvT6WhUvpDY/bi6EXr2/m+LXm1O673R7tXepq6wmLigYqSr4t6VykqY3mvm3Ub9tOpb6N4dU8L1wa4esvvcpLJ1/F/L4vub5BOp0jky+TlrHPyrsruYLYvqh0VUDlDRDAxidj7pIOOgp1/eKpz+V8x7z08jf1sd/UU2/6oapApUq5on0FHZuOFgJU5W62GL49yfjkHMtKepsvU5YFXNNzc5y7NsSrw/NsZMu4ZO2M9atKOKtYRGL1uLw+eT4WawrLtpQfqpQKumPrmpvrC0VevDjC1ZujLMlVzgm5M6kEyY0NVZDSzKcgLUskLuPIGiNGGsFPK3dTkCXwuh3aWho5fHg/991/gt7eTmwJQqlUpKxWUSLfzAWBXlWM3MrkScsrKRmEM8t7B5tt2RIuI2gWJVW31lNpNgWY5lvGZQFPbZ6G9mXxQOfFQqFm7cw6CxKYvNaSFV3TCrPy09PYUh6XSvd50TMnQbKUd6sXfepdEC7nakBkb6zgkrvulxcVKKRpCjg8eM9hHnn8cVr672Ip18WNaRejs5uqxhWYXo0xkejUvsL4yCiri5Pks5ukpbxLQ1tMnF1h7PIscwtzpAIZUp4NEqUVklvLEvw1ygoJylLOigCK79qM4SsLeMtaR1neYUVrqTV56pXXW1XKYOjUG25gUMWPjlgDkbZmHCWlC+J/Xv2+a9i/9Gle9N7Iw0IWlvIV5pJp5pY3FOatkVhPsLG0SHZ9lYpksyyDMbu4zvXhGS5fHubG+WuMyWtdvnqezaGLFGZvY+c2VIiwkCAKQCyJrC3ZdXBcao6jc6s2Z8d+7dzlcuF2uzF7Q6M3cku2bePoeXPPNHMfLCqar/kqTV6eeEa8T8izXl1cYnFmQTnMZQoy2hXJTzKVYXhykVcvD3H99hhT07PSsRWWV9ZZXkuwpnWuZ4qogEjWdlN1+/Q+j/JYFk6pglUoU1aOsyydRfzhLW72W3z++z5uhMMsvixEMgJkQpGcwjvH7ccfjpGWx5LOFWjp7WLbgd1k5MkMLyaZTOTJSjkqAgDHtkVCC+Ou+uUuxuqa8PojpLIl5Y4q5KVoliys4/JSCrQwvFbhwq0phoZG2RS6FyQEmyYM2ywznXFRsj0gpdMHZC3K6r+lxK/P57Bv3y4+/WOf4B/+8n/Hj/2tH2Fbf5+UKaOWpSxrbphkqY9Lc3I5tpSnrDxVUeBQ4p3eigpVs5srpDdm5cllWZCCr8rbySsvpOnBazIrga5gaG/yZVWt1azBnJek2DmtpfC6UpvHldYgKaXdANLYVGWBl5RbM/8nm7GZRSbnV2remQkJQkEf0ZCX+qhHrv4QL3zra3z2D/4Dv/Wb/5ZTp7/O0NQw86Ugmaa7aeh7gpi3n/xGjkRyFm+0KNfeIbWUZ+RMgnNfW+b2q+MUtlaw3SsUrEWy+XWqlQJVAUhFAKQpiV/6t6qmj1E88/uztBL2WQl9zjQJflGKVFQ1qUSRcrWoJ5EcrLEq+qwtL5BcW+HalSvKpVxjXkBRe+AO/uPyh6iG6tj0RlgouVirelgp2AKpHOPyouY3EiRlCI3yhuKt+Os6GVnK8o1zw3zx5FXOD0+yMDtPWrnD/Owo+fV5bKuM5biwxA9HwOP2eKT4DrZt1/ZvgM5rgANF8blgjJHoVhF/LcvCoz4mJPZ6PQIup7biioCpUCip8KSmCmZBHuWovLenP/clfvvX/y/+3T/915z948/i31pgR1s9fR29lJTzujw0zvnLNxkZHmdmep7JyUmmp6eYnZtlbmWJBeXcVtJpEtKZtPhVFFhVVLQqV1xUKpI0XatN4C38Y7+FZ9/Uo5J9KUaZkgSsJIJlhMIZCZA/GlSFoZWBbQMM7higtaMFT8BPKdJKMdhO2QlRUgJ8a3ND4JPDdtnYjlBeltAfjNQSnW55WimBSmIrS0YErgA+n4cjj7yXXQ9+hPC2E2QCzWQ8dUzkw4xngySrfjzql5dwZDLZWshXLhfYv2+QT//ox/ipn/oxJXEfoqm5iXhdjPa2Flp0XDBAKUaLsjWdd2yboqyBy6rgd1XxufTyN/e5g09VNZ0qZeMdqRnwTKlUvqkKomW7dA+M1SyVpKSif9k0gX1R51nlmzICsaIYlLUdco5DWQJc1LoKakUpQNnjpizrnJXQbsnCb4peidQWi8trLKyuk5LXmE3nuX3pGhdfOsWti9eZGZtnaXad2ek5jEFwfCFiDS2EoyEaewcJN3WSLeeZXL3AWnUUd6xIKBqglHMYObXEzadnmb++hjEWM6sTnD5zhtu3brOpIsQbhNOUa2uras2OZePSWi1xpSJvtmxXKNtlzI/NdQm0JrTF6+txa03TY+M89cdf5bzmnNJ6fFJU3b6jn3hjI7sOHeGux56ke+8h3M3dksN6ElLqddFyU3K9KQ81o70n4OHYrl7ec+9Bjh7aSbi5no2ql+urFiOZMGtOM0VfPRXbg9/rJuBxkBrgiGcGiEyzbemG1mm8RcProgChKF2riFC2rrvEW/OMZVmiEJLbMrl8Sca+iNHJqrxSu1rCJWCylAe8/cJLjJ06TXFhgf5YlJ2qbvd3d9Hd1U1Hexf18XrWVta4dPEKL774Chfk6U2OjbIwMyFvS21SbWKaFeV+VwXGq6sJlteSaik2NjMyOiVpMW95s99yj+/ToSoCmVapVKhWK0Logtz1DCaZ53M7xCIhQkE/BQHWtKoBi1kfaTsKthu33FNj5UsKMcpy7Y2glQUItu3GrypNSJUYsCXICZKJNXK5ND4x8ODRY9z93g+z/8lP0nrsfcT2P0H3ifdy9OH38tjjj/Lwg3dx7Oh+du0cYMdgL0cO7+EDH3icu+8+Rm9fD5FaqbOKpbUZD8ErJS0p0ViWUusSliUma10VWejWYJnOSJWoz9z5YbSqXvpac4kuhWKVjUSG+eWVmlcwp9B2cWmJlbVVVhLrbGbTFC2BaShIa1MTDfE4VjBAQiA0K2UfV9sKaDGRECrlkJeVcwQAHt33e1wEvF5RvEpJwl1UywqcZsZnWZpfquW0vG4PIU+A4nqaxOoGSyurLCwus7iwSE4GBNtLMWczP7zEtRsXGVm4ylphhpIrLcUpqdqYZW08w/LtNPMjy0yOjDM5M6b8zSwbrLJkzTNnTTBjjTLtjDLnGWPON8q8d4yJyjAXF65x+sJ1Xj51jedfOM+zz72ihP855TanyKrE5dP83dLu7vYWdu7cQVtnZ42flmVxp7aAz0drSwvbt+9gcOce+nYfpHX7fgKdA+QDcUUHXlLKUyYVhqdSKSynQntHMycO7uQ9dx3g3n078dR3Q/N2Al07iDS14HZcteaSTli2RUEAVJFOmTlb1mtzNztzz7JtsEyztDYE5OUaCJUkr2gryWMu5AuY73lltzbJJlfJJBbJJJcp5rdobI7R19fGoNq2jgZ640E6Y37a6/y0NQTpbmmgt72DgPi8ogr7DQH98JXrzI6Nsb44z6ZkbVPFp9TaBlvrSTYlB2vLq6wuL7Oxvk6mlgvWRN7iRyt6iz3exONVo8gCJmPpyiJQQeFIqbAlQNrClOvNZE2p3m1BLOQjFnTjd1dwZOnQVpCVzwt4oIrxwCpSILfbRzgaxx8Mi/AFUgKn9OY6HrcjRrfTO7iTzh37aNx2kLr+Q2w7cILj99zNQw/dw0MP3s2jD9/Hwzo27ZGH78X8lqy5pRGX3lmqhaBlvaust1fF4Iq8vwJVhY5YVSpaS0VeSMRdZCBWoSPMD81zAjNHE1JWcSkB6bgF9KLx6voa6yZ3sLHOmkApkUoqN5ZBhUlcAR91Ks9v7+nl4K4dbNuxjVhPN8WmRrIC5kpUCwoFwOulKsDz+byEdW4MSZ3u1ekZUyV12w5lAY4Jy7cUNlekLAF/gPpYHU4BEmsJVasWmJubZ2F+/jXBzOakFFVS8yWWJhNMTkwxPjfM3MYoyeI8ydwSq6oEbcxv4qkGaW/txBVymM9NcX3lVW4uvcKNlVe4tvQSl2e/xaXpZ7g08RSXxp/iws1v8sqpr/L8177GM1/5ijykL/LUFz7Pt77+FS6ee0W5kUX84TA9O3ayffdumtra8PgC4mu11rjCFTYXAAAQAElEQVRDm1syFNV7Wpub6ezsprd/O70CqY4de4l1b8eKNJKremqep6mcJjYTCpXzknmL5rCHOr+FOxDAVdeEr6FVFbAIbhkHW/SWNFISf/My5obefzplAZbl2DX5dclA2C4XJXn6eYV25ovCWUUsBeMpKzFtACklfUkmVpSLXZHurLKVWCezlSSncLhzRz977jrEnhP76dvVR2dPqzymepqbItTXh2iWdzcw0EePZKZexs0NWNJRW3NyyWPzWTJ+QhJL8yzKIORlwDKpLJubKTbleWclAwYTeIubhnyLPd7U41UMIY1SI4CxjZILnLYEJkvLSzWr7lgVDvXX89BggGMdFTrDBSl8GcepCs0zZFKbmBi6LA/KuK4oN+X1hYnWNeKVpSqI6KmNNQ1fxhiOkixLIZdXvqKCy3FhlKs+HqW5qZ6+vi727d8pT+kw9913XJ7TAYGaR+5uSa0or66iVdmY+RaVICzKa6qI0QiUqgqLKpqDq5qlPyJwilSIe6sIf9Xnnf1Y1ERVLxUSyO/wBiMC7DABv0fzqWA7NhihFWD7Qn5i8Rixhjjhumjt2Ljq9x0+xIP33MWB40cVguyhp7+PqNx2x+un4nLjEjAFQkGMssUiEWKRMA2NDapi1hEI+LDcNl5dMz+aNgpgvjbieL0U5OEur66xLLc+LQ/BCKTxErZULcwpHCzJewrRQjnpZ2lmg5HJIcaWbjC3eVse3iil7AYD3X08+PBjtPd1spya5uyVp7hy4RmGLn6LG6ee4cLTX+H0lz/PK1/4I1757B9y9vN/xI0vf5Hr3/wst575HKMn/4Tpi88zdfklZkbPMrc0TroK9T0CiHAdc8vrzMmjk9BwJzdHQGJoE4tFlBqI0thYT0dHO32D2+nff5hYzyAVef2ZMrUoYl0exvTkDOZvkp2/epVXr11iM71KUcWAonJCYNd4aWNhjHtOIFA28vhtk7Z0ryqdsCwH2yiAZLUoJ2BLYGBobox/VuCTXF1iY3lGVfFpVpfnZDBWMPfzuaL0q0pO7wsqBG4eHKDjwB5aDu2mVR5d655tMvRdRLtaiMrLa5UObds9yP6DuzF/BWO3nu9ubKIlHKFJ8tAYi+Bze0BzkihIp2zyKhrl5G3nlXOuyMH4tum/qUP7TT31Fh6y9Kxl2Zi9rb3bcfC6wFHewfx4U3THcdlEgl466r0cbLN4sh8+NljhvuY0Hf4sTmmLVHKdxNoShXyGkphWEkCY9QUU3sUEUP5AUNcLbG6sYhiRluuYUiI8mdpUyJcgoSRkIpHAWKp1uZZLcjHX5H4mkwmh+SY5IX9Z7i7abMvCsizycn2XTNVCsbNZQVWeQUGg56gy1uZOszuaJ2wXQf2qVXX8IXz+7LWWwrRGmuqjAhKfWoSgrG8kXsfA3r088J73cd9jj9LR1YnH4zZkJxj0i+5hosEojbFGulq6ODi4TUnPHt2LUdJTjsuRA+UjFAwSVvjnV06vIuOSF2jn3S4pWRRHtC8ItFOqeK7IYxudmebixARXb48zP7dEpVjReCEZET9GcUwBI5XNElduZt/eYxzd9zADzUfwEmdNIUBpYpH42Aa+mRRjQyNcfvUqYy9NUjhdxD7vxnXGIff1dRZ/W2D2ny6y+DvXWP6DWyS/NgrXZvCsjBKvrLGrq44HHzrB/fKMt+8ZAI/NkPIhL508zZe/9BWeefoZJXSHudObWaNbNA74/YTCQSLRUK3F5GW0dvYyeOgocZXps/LaFuRNrK6nWJ1fZm56iYm5VaZXk6qgFckJMLbSRQyPqzI+ZXnrxmuSdGJSD263uyanFQmf8ZBSMgJGtldXlkgIhErZLYTyUMySTyeUC5xkfnKUhIoCeeW8qjK6SI+qArqSogUTppc206TXEqQ1r5LGDUp+gp3NBAc6iIuGnUf3MnDfUQbvP8oOeVYDytW29rZjjF4wGsHt9VDSeFnl00xOzfxAf1MGaVPJ8bScBZMbLupdZk1vle72W+3wvZ+3EPXgdfJWtdiqEN2qlHEoy8K7ZX3dEnwPsWiQoKy0o2ddlQJxd5Fd0SLHGovsjZdp9uYpZTYoyUMqyj3NK0FtQr2SlMQjJgej9ZgclOPYsgD5WlybFkEyUhgDVMY6pGRFjPWu/R9alD8qye0syO01La8xC6bJKpnjsgi8mdxkQcC0KICqgLyBMlYxQ52VotOTxlvNibcFSiK2pq0n3tmPYbBlWXL53TUwaogGaawLKY8Uo6GhgfqmBhrDIQbrm7ln5yEefuJDPPyhj3H/k+/l4LHjdCjf4vG6EeYK9MsYT7NUzAncc+RVQa0IdMvmppZl2zaWbVEWD0uWTTkUVYtRFe3dUsKubdsY2LWLzr4+Glqa6ejtp6GpFa8nKEWrYjuOeO3H5/PVxjE0XpufZ25qSgZlUwAZp7N5O23+XpoLceJpL+6Kh5Gbw1w5e4H5qTki0TZaOnfT0n2Aru13sePII+y5+73svf+DtO97gEDXAQLd+9n98Ic48oFPs/+xj9F/6CGa+/Zprfs4dPB+7r/vUbbt2llbh5GNoviv5d3Rj2WB44gvHgev6OsToAf8PhkCP3F5Fo2t7XTt2kfj9l1kA2GW5eEspjeZE2DMqty+5gmxIbrPryRZWEqQFx/AwhYPPB6vUoEBXC4XlmXVmvHqjdeaU/9yPg2S0XI2yebKLAvjt5keucH8xChbCvFrMi6jm1cxICt92JLBXleFd2lpjoWFGVaWF2UgltmQkd/c2iCjHFShkFP0kicvA54TvbIy0Kaq66mLUN/bSduubdRv6yXQ0YpVFyMvj3tDBZR15dM2ta5MNkU6nSSt1EIus6VKYgEw0qvdW/jYb+HZ7/uoeX1FRK4IjKoS6oqACe1txaQmtLM1QUdv9HhcBPwSRoVfRtFzIkJRDHNXCzT5K/TXu9jVGWPXtm7qpXwyxZhFFhRH52SBjQJ5vH6isXoaGhtxezyYhHuxWJLiVWrHBcXCJYERFgrzHDxuL24123EwQGSeLeid+UyK/MYK+dUZskuTBCspepsC7OxpJB5wiJIhUk7hK2fJisEZvd9YLbNOfgibS55NSB5NS1MzPlktt4TW63bX1lixLOq07u61dXqnZmhSYrrf8bKvZxtHj57g0N330L93H01dPUTq6vC6XQqDkRBtkVHivKQqZkE0Ewupmv+kHFXRtuILUDZAJSF1i7fdylUdv+d+7nrwMU488Aj3PfwE5vzAwSO0tLQqJ1iUF5ARiBfEixLIA3CrFTYSJJUo3ZSClFTFsksO4byXWCVIyBfBqYuzpMT+3PSMih4pgppjXUsn0eZumvp20XvwXrbf/RiDJx6hdfcxwt27CHYOUjewH6ehm81qgLm1NJNza1K8JNnNAm7LTUCeXsDvp17jRxWqYoSCO7dJxLAsqwYmtu3giCdutxuvgCUgoAoHw7So6tU5uJumbbsoRetIKhTOycD6ugepV67UU9/AlkBkTV5URvFfpWKDZeOSjrjcHkzUYOTOGN3NZILE2gqrS7MsL0yzNDelpv3sFOZLrysLs6wszinntsS8ZGB2flH7FdbXN0mmMiqS5NiSnGTFy5yMckaGOyOvKiM9NJX1vHJEBcl6QdFIQU6B0ZOS+IfkxROLEG1rob63h/r+PuL9/cR7e6lXda+pp5OWnnYZkxaaOxqJ1oXxeF2ijZBBOIBkirewiQJv4ek38agBJQMKJlYu1TyMsgSkgi0ilITCFS3S0iQdx6mNZkqghiApIW8yI2HWImJhP4Na5PEjB+nT3u91hOQZWfos+RpApTEAaEK71rYOggpnHNsRLy1ZMFt4WMEAkG3b+H1+KbEPtxjs9frwSGD0CsxWNXMSumfnJkgOXyYzeZU2T5r7d7fyyIEuDnTXsa3BR4NfnoOs2UYqx3piU1YhLcWT0plB3uHmdXuoi8ZokzX2CDQ8AumAhD+ocKIk4WqUB9S2tEjg4jkqzz6N7/I1mjZS9EXi7Ny2k517DrBj/0G1fezcvYOOrl4pr19yU6Yg8Mmqv6GtWITl2CAlQvuqLGBpZRFLStEucNy39wB7Dh1nlwoPB4/fz659+zhw6CBdElLkJRtjkpEXmxeYWwKikLTLkZdQFR2LOk/LS12Th5pVyVkmhXI8hNxAHHlabpcbx+UCS9OqoLxghartxRtuIBBvxacEc6CukUhDE6F4I2vpAldujfCtl07xzaef46mnn+W5Z1/glRdf4tYV8XVzi1ggRJdo1lTfhGVZtcad2jSeBqQqMEHNtl3YAhWzBrdAymd4Fo7R0dHHwJ4jxPu2E+7dTtPOg/QeuptBgXpHbzdej4uM5prcyMrbgILCvPRWupaaWF1dZX52lqmJMSZGh5mRZzQzMczk6G2djzCp8HV+foGNRJJUOkNS/ZbXN5hbWWN2ZZ2FjU1WlaxOKA+0ZbkoeUNY4TiO5mX5Q1Q9AaqOlyouKsoblZWLMnpiWY50x4vb48N2e7Bk4N3BMKGGRmLt7TR0d9NikuWSpW3KWQ0e2M22fTvYvncHA9v7aOtoIRQJgmXxVjdJ31vt8hc/b9sWtlWlWilhvKGsYs6yUFmkwAh8QZ7KawBVplqtKGyShZW1MH/aN5MtkJfwFkoWVZcPj8KISLyO3q5WWhqjeN0WJqwrKJ42Vn5LLmRRylRXF8Pl8mDbDo4Az7JtjDtaVmztciyBkZuSQCivdyPSuyX0tgjl9fowxyUlDTfGhpi6dJaV21cIZNfY2ejjeHeUjxzv49FjO9kuF9aj5HMyU5Q1Siqflap5B7zDm4WFV/OOqToWl3DUNzTT1t7Jjj27OHLXcZo9HoFQhBYlwR2/g395Hmf4OuWLZyicfZXqlZuEE3kGOnt46PHH+cTP/DTv/+SPcPiuozQ2NtTWlKlV4UpYNtiipVXV8cYyJNcozE2zOXSDDeWY8nLfs+LZejKvxLMUYnOTeEOM1o4m/AEvtiS7KhesItq7lBCNFqGo8Wx5ey7xoCiAWpcXNaexp0mzHLKoul3sUPize98h6usbMVW8ydHRmgJOjQ5pf1M5qetq18ipHB4PCqhDPs6fOcOXv/gFPve5z/LHX/oT/liVuy995Ut886lvcFXgZCln1hJtpFHgFvRICauSBDXu0KalYhTagJMlUMJ2QHtLIGuLJ163u5YsjkimWzt62HngGPc//oGa57lDVb12JdAHu9poifmhkGVjYY38Vo7VhRXGb49y7cJ5zp56kVMvPsfJbz3Lqydf4Pql80yolD+nUHlFOdUNhWzr8nbWs0XkMJJWdTBn+3CCdfgU5rsamsiFwqSkWynHR8YdpBqIEYy3EIg1ERDgB2MNhNS8oTh2MCrgqsMfbyLa3C4wapFxiON41c/2IOyiIkNTEW2FZTg+L8FohEg8hslHNbU1iZc72bt/H909PTXdRPLLW9jst/Ds933U5XIIyKpGIiEqEsySAQirhM+uUBI4FOU5lSSUZTUDIFm5j2kxLCgaeAAAEABJREFUIbWVZ0uKX9KKKxIayxPG8tdRqdoK//y0tTXTKMEvyfUsys0sm1xRdot8ZlMEKpLNpWVp8hhvraB3pJUYN0lyA2CbsiQZWZG8ckvVahXLsihLYcoaq5LbwhKAeZuaiXQN4gnXy+bbmHkZYPX7PHp3Ezt2DHDg4F727ttFW2cXgXAUdeSd3iwLfB6XEtVBgqFIDZQnxoa5dukCma0s21va6KhvwB+NgXJQtipGrlgUl8eNq1rEySRh8jaly+cpX7uGf2WDHoUbP/oTP8Mv/LN/zt/+hV/koCp5DQM7CMrK++pb8PkCuB0XtmhejcVJ9e/hRtFmSkpRVigY1NiO5QhMWog3dtDVv01guV10Brft4Fg2GXnQszImaRkHy+3CEs2z4seSihRL8shWXRZpAZqr6tCvsGfXviPUSyGWVdmdExAaj2FxYZ6lhQU17Rdf2y/MzbGoaxsmtyLDBi6w3NieAK5AjIo7QEECVVFBJVeRsmcTbGQ3ueObJcbYNgacqghktWZM0zXLcbDdop+aW/IUkm6YwkCnChXb+3vY09fBzu5WBrsb2dEfoTmWZmXmPFfOfIPTL32NMyef5uqFU0wN32RjdYGiZN2SYUe0ReBjuYLY3jAeecahxlbqOnqJd2+jvquf+nYdt3VSJ1qGBTL+UB1eX0gyFMIquxTOFzA/QcnKmypo3uY7bjnjqYqGBTzim6sGdKmCRUHvwhsCt59CFTLysLPiYUHeutG7klIqRel1UXwoyxiV1AqKkuTzYjk2lmW9ZbLbb7nH9+hgawLBgJ+m5kbcbjeWwMBnVwm6KhRr4JSnZBahllUYZ74HUftiWjpbW6zJJZUtG8sXxglIwXTsaGEB5Qy8Cs8M4BlLXFa8bMBF2WncLguTJM+bJJ48KfOMy+WiKgbmpVAZE1qIiJpKjUDGi6oB18wkG7evsjp8hbXZEdIbc6oQrtbmabyvijoUNGYhn9WcC1hUlMj309TSSF1DHR4J2vcgxQ/klsfrqQGPS+C4IQDeUEVzcX6Gkdu3uHzlKjdkaV+amOLFoSGujAyztLxKSZUTtyqYvvVVfKrquFYXcUxbX8ZREtQtq9tou9klQT5+8Dh777oXf99efP37iO48TGznEaLbDxE78gD1xx+hbvcRKhLSifGp2ndl/B4bR/1d3jpKhAjHmukd6Md84dbvcfB53fjDIYLtbQKvRgI+L27Jidvl4FHI6AkG8UUjuPweNhPLJDQv43FZtqP8SJJlVWyXVuZZWJpX3mSW2flp5pVrWZBXuKAwc0EAtpZYJy/eIx4hT0/GXDkyN4VgE5vRHlY8cbK6uCVjlhaggrSr1vjLbxrBsiwsy8ZSk26/NrJtg65jaScZtrVeYyR8AT/+gI+gz0Nd0EtTNEB9OKDkuZvmRoeGuhylzDQLU9cExGMkRBMz56LyQzgu0SmANxqTx9Mkj6aNupZ24i0dxJvaidW3EojW41XY5ZFRcXk8OHq3Y1UFNVX8mktQeunX3Nw6tjSmoVtOtMvLqJuW076k60b+izLiOUU/KRWajMEuKh+J7cKtsS2Xh6Kch1yxWvuyrQlBi/midKUkfaxQkldl8sAVUcNQm7exiYJvo9f36OL1eokpkenx+nCLMH4XNXAqCVBqTWhaFDhlFP+urScVI6dIyXvKmYWJGBWXDysYEzhFJENVgYwamqbiZPPaspK2FY1hxg6HAtRJsC0BiQG/vMCkrHueGlMcDHHyAsWCvCQDVhURvajq35YR6msXmTh/ipELpxm9dolxWaZFWWdTBs0p1NwSQzaUwF2X8ppvuW4mkxTFRMdj45bC2Vob7/Bmu32Ugo2s+5oYWc8xPTdDYm2ZpDyHialpLo5P8vzNW3z90kW+efYsL5w/z6XrN5gcHiExMUlZXoazsYZncwO3gMmRwltT41RnZvArB9QooWvr3UagpQdfaw+Bzn5CvbsICaRC++6lft9ddO7cT0/fAJMCQfNndI2BsGwXmxlb3i84Aq6mtg5a2loIBH0EQ36aWpvZropZp8LRkOTAEbB6KyUaY2EpYwSfxyIpJbx547zCmCskVU0qKjzZ2syyprUtrSyzuLTAgjym+cX51/ZLS8woZzU5t6g8YFK8KYLtgMeHHYrhqe/A7tlHdvvdLHQdZTPWTlZyVJI8VCUvd5Z1FpZlY9m2VFEjWxZ8R9Op7hmj6fa48Xu9CntLysPmcVPCEaiWJdcudwm/v4xjF6hUirgkx35V+0J1DYQU5kYaWwVI7WodRAVKdS1tAie1phai8WbC8p4C/iBe9XO5bNw2uOQcuBUPeNUCOg57HYJem4DXwqfmdluYVIxtWziOrWapj60xXPg1V4/Lwayqoiq50d+qIiKXy4PHH8LyBqm4NLI83qKinkKpQsF4TK834wiUpXOmD29js99Gn+/RxcJ2XEJWv5oXv5Q4oMV77QrlgmyKFlBRK2ryOSX7llSZWEuk2FLStCDAKsj9r3gjWIEYtoSsqoWVBViFEpSF0i63QymfqTEuEgnTobClXUrgsnVdua2CBM94OlV5TbZtSz4sqlKCktx60/LypLZkZVfHh7l1/gxXpMTXb97m1ui02hyLa5tsmF9arydktZZZU9UrobBw04QkqTRbaubcVEzKmi/v8Fa03KzbcSatFsbSbqYWlpRfyxGUZ+lWKJNUpct8yfXW7BzP3brNZ5SL+f2Tr/DVs+c5J9Canp4mrVCqsrSMreSpMzuDRwDnLM9S3ViiolDZ7fEQDgXl1XhAvLS8flwNrRCM4wvV09bWxd6DB5mZm2dMOY+tzSQel5vVtazyjEUQUPmVaN21fz+R+nrCMlRdXR0cGNxGi8bzbii0FNg46QSNQTdNYalOZp2x25e5cPZFllWcKKTTVHNQSJbZWE+xpITu4vIaK9qvrSRYWVaCd2lN4LzM+NQiqVSecsUlZYngincQGthH48F7qTvyIM7hR0geei8bOx4iX99DVcpEVbLID2gzCZg3GpYMrN5TVdPHsmxcokHA7wcZ0WIuS0EyWZC3kpaxziskqloevIF6Ys09NLT309jRr30P9aJ7Q0e3jrupl6cUVb4xKLD3K4/kDYTwaUyfP0DA7yPg88oz8xKShxbye7T3KhXgkXfmIRpSi3iJRDxEwh7iIT91oQB14SCxSEj3w4R0HguHqa+L0hCPURcN18Z0bE1b8y5JTx05H95QFE+oDscfour2UrHd8qYctAx5smUBVYGS9LIiPeZtbHrd2+j1Pbq43G5ZzKC8C3+NQH4HxbdmkmUhsKXjCkaxc/JOVhNbbNR+GKj7WkC+BIQbsP3h15iqfEEmVyKr1TpafFiAZP4kSnYrRTweZeeeHTUL7fa4JW8VSmKyCdlS8nJMlagiN9TSkKaZhaaVtB0eGuGbz7/MC9dvc3VuhcVUVnJSwmuV8ClENAYvbyyAQNRy3KQVRy+r0rG4ukFClZSUwqScBKqsMEFDv7MfWa1AcYuW0jp9gRLNdUFaOjpoaO3E4/HjE5BHvV7iEqywhNYJhliSp/KqPKYvXL3Of3nlFJ+/cJGzU1MsiRZVA7DZAmVV8ypuDy4BfTDkIyCBdtk2FQlhuZijqiKEpZyVRVkeSh7zt9yXVT0y4LSmkKuvM0JzY1DCHJDldZEvexjYvZeebdtr84s1NeJtasBpjatJmDVvPJb4laEig+LIeMRcFfa01nH82DEGVFWsV1UtGotTkaKvS07W1LY0V/PFPmPcslJm43Gnc1WBZhOh+i7Czf3Kt+yk48BddNzzOE17jyjkaaFeshK8/4N4H/oRXIOHueNbFaUw1IR5to5tkKyrae58e8PSfw5ujw+XN4AtnlkCS5dk22U7eNwBAtEmIq29BJt7CTd1EK7liiIgw1Qp6wWSAccCj17idap4XbzWdMHncwREAWLhCHVq4aDG8/kETAHi0ShN9XXEIyHqBT4tkpGOuhjtutZcFyEucAr7/XIo/HgEPI7maJpLc/TIQHn8wZq3ZOteXvPIKudU0VpdHi/uYARvpB6vCSm1dwVjON4AVVGhWKpgPKjq2/BWbe7gVpVFMs0MWtYCtuTyJCRQm0rWZk3JfmuT9GaCTXkvm9qbb2undS2bTpFTcjznBCl7Y5QtjyxKnk3li0anl5mZX1VpNEOpYin5nSOlSk1SuYlVufYjI6PMvP53Zjbk8WTk3RjwK4h4eQlwQSBoW47emeCkSsuf//znOSlP4sbsGjeXMlxdzHJ+bovzU+ucuTnFq9dGuTw0wdjMAjdmVri+UuD6apFrev7ayCSjE7OsCKgKAq07SLo3NVR9xM/7797Lv/p7H+df/vc/xa/+8i/w9/+7X+Cnf+7v8FM//eP8wv/0P/IP/s3/xn/zG7/Bz//G/8Hf/T9/g5/7P/9Pfur/+Ld88tf/Fx77J/+YPT//92hUhc733vfhPPYErscfw//wQwT27MYbr8MldHZsC1vg5DiOLL0btzyjoIQ84PUQk4E4cOAgv/APf4EPf/RjdHd3SxE87NtWz2BXHR0Cqeb6oAChge3bd7Jnz3727j/E0Xvu572f+jE+9fN/n5/4B7/IT/7/fpGf+vu/yM/+g1/h5/77/5Gf+8V/wk//4j/m8Q9+jPsfeZj3vP99/OTP/Cy/8Eu/zD/75/+Cf/Ev/2f+qfb/07/4V/wTtX/xP/9r/tdf/1/5P/73f81v/Nv/md/4N/+M3/iXv8yv//Lf5p9++kn+4SP7+JUTnfza4Xr+5wMRfv2eTv7Bw/u4e3c/ltbGHdwsM5ZRPgEHUkmTZjDN6EJF16pGi3XfXDPP2oIoj4yBoXFFBsXSuW1Z2I6D47hwXC5QqCcrrl0RhzIBj63m4BEgOTIUbooE3FUiPptowCEadBGTJ1onzyge8lIX9BD165rfTVgt4HMT8HkJB/wY0ArJqwr6Pfi9bnwy7h6Xg8u2MCGeo7k4tWM0s2qtyfoLgKvYOrN1P69EeFoRxZZaWlXCjPK6OTkHBTkEZa21YjlUBWxVgVzFcWsgi7e62W+1w/d73iUCR0Ihejo76OruU/VgG57m7QTbtlHft5u27fvp2nGAtm171fbRNrif9sEDdOw4RM/+u+ge2EVnZxcd7a1qbbS3NNPb0cIulfOPHDrAfffdy913HWOwvxe/282m8lYFgZAl4PJ7fMQiUZrqG2hUa4ibfSMtTc1igg9D9HAorBLnbvYfPc7+Y/ew68g9DBy8m869J2jafpj6/gM0KBlc37uXUOcuXTtK96H76T54H82Dh2gcOEC0pQe3L8g7vRnh2tnfyRP3H+PJh+/j8Ucf5b4HHuT4XXdx14ljPPS+93D/Rz7MvR/7GPeomf29H/84933iE7Xzox/6EDsff5L2e+4ldPAQzq5dODu34xkcEI+acXm9GMGzLAvLMs3GcVw4am4pjFsC7Jd17e7p47HHn+Do0WM0NTfj0fWW+gD1UR+xsFfhg1c5C6+82waalRdp6/zrSrgAABAASURBVOiiT17UviPHOHrvAxx/4BGOP/gIdz/0OPc8/Dh3P/Ikxx5+D3vve4zuwZ309PWLRzs5evw4D2mNH/jAB/nghz/E+97/Ad7/wQ/y3vd/kA988MN8RGv92Mc+xMc+8j4+9uH38NH3P8KHH7mLJ4/s5JHBZh7vCvPedgF6u5cPdvh5qCtOX0MULIm9ZXHHNo1liUa2PCDb5cF6vdmOh1rT+Z9dd9fue2qeSBBHCuySZ+INhPGHImpR5ekiROX51EWjNMSikuc62uR9tjQ20FgXIx4NEwuHiEnP6uQBxSMR6iLmmmkhoqFgrUWCeub16xE9F5LsB03T9UAwiF/pAL8/gOGpT3w1zRwHfAECuh40LaBjPRc0Tf3CmlcsWkcsGlP4H1bfAD6fD9PXp+f9GjcQDBNQ0SYQbSAQbcQbiNTk6a3SW1x6q13+4uctyxYK+2hpaOLYwf3cd8/d7D32IC0HHqX1yHvY/sBHOfLeT3P3B/4Wx5/4EY488UkOPvZJDjz2IxzW8YlHP8gRCfyh/fs4dGA/Jw4f5okHT/CBR+/mI08+yKc+8gH+7t/5WX7+7/1dCeaHMM91trbS1d5BrwCtv7uHbRLs/r4+tvUPsH3bNrYPbGNbbx/9avffey8/9ulP8/M//9/w83/v5/h7f/dva7yf42//3M/x4z/7d/nkz/w8H/vpv8cH/9bf4dGP/xQPfeBTvP+jn+ITP/qTfOKnf573/62/x6Of/NvsOv4Q4brGv5gQP6A7tiy+R4IQjEQJS0AiEpCQBDQYDEigg7oWJSSBDqqFYjG+vYWV+4nG46o0NhCtr5fQRHEkkJbHg+V2YTk2362ulmVhiaevNau2KsdxJNQBotEYYSmFV4BmWRaObauZvYXLsbAsHetZtwyIV3MOhEIEwxGCITXtQxLekNZhWkB7j65bvhCWy43p49O4fs3PrC8qBY1pPa81KYaOo2rmvK52L0pMa47VjiNEI0FiQS9Rn4uoxybiNs0i7IDPAn1qjTu0WbaD7fbh8oVxecM4ShTbniCOL4jLH9JeTefmmmmWjj2BGP5wPX6FQT7l6EJ1TUTireJPG/WNbbQqx9TV2UNPdy+9XT10S747VWhob9W95laaGpuJSwZjsXqi0bjyR3HC4RiGrjU6i75hXY/WNRDVc9FYA+Y8GIoSEK0Dtb2O///s/fefJVd2JwZ+b8Tz/r303tvKysryBiigYBuNRlu0ZbPZ5HAMhxxxNKPhSqu/YFer/UH7kV9JO5IossnuZvuG964K5W167zNfPu9d7PdEVgIFNGyhUACbFfVOhrtx48a553zv95wb7xXLuc3r5NogvEyq+/xB1klhWB0IViHIQT7EhHw1/VruW882tDD/1dLShuamFjRwv76+gQNRA2prG1DNBL08Q1VtM6o4iyi2qmhHH1fd2se94MPKO2hU9TU1GB7sw6G9uzHCEKBj10FUD9yFjgMPYvc9j2Hv/V/B7uNfxNCxhzFw9CEMcD149EEM7tmP/r4+9PV0o7+3F4MD/Th2eD8eOHEMD99/F75A+cZXHsO3yAZEvv71r+IxsoUvPPQA7j1+Fw7u34cBXt/GPExHWys629vQ3tqCxoZ67GcS98uPPUZw+h6v/wa+9fg38O3Hv45vf+Or+PbXv4LvfIPC/ccf/ya++vi38JVvfptlHsdjD96Ph47L/e/Ho197HA9/9VsY2n8E3kDow1Rx5/w/FQ1cByed4CqAJACk2VzQCEICVCKaCVhybFukrICSN1QHd6AGsvZX1SNACVU3oLauCfUNzajnrFxNbQMCoRr4aHN+glGAgBMg4HiY43G4A7A5fRTvWyJMxeEJwE2gcfuqua6CyxuEw+0zxen243eE5V3eAMttiwlYviAE0HwCcuZ9t4GqikBVw2ikjqy4obEJTQKalAa2tU6Ak+2tNdf1kLJutxdKqY9tDdq7rzB4QEH+ceNjfpTidf+E5GOq5x3FJb63cDQRfb/jxA07Usaq/U4X3VDizuYn0YBFU8yxaVBKQfpB5Mb6ZF/jOVr1jYd/Z1splrgjph6V+mBd/I7yeMDsB+13+0Djud/5ZJnUWknnMMZZnNE7glutA9HrHGcpo0zWg8lD0zPe1QvyElyESf2ZRPqW3/9WP88/3vpSWMnkkOOs5LvUb+4q/s3y3CrL/ON9xuTn3n5m6QuRXNF0Bar8rc87wEl2nLqGDDvkzEYMP55ZvSOfgg5+wjpfXtnCKgcAp66/1Rm4viVO4WA/CIA9wxlDKX+nLz4dWzy/GUORM8t26lvs/3oXkAUA0gd5+sKlrQTu9MGno3/R6wvLYcwnM3BZNNzYBzduw8oOanA74GeCVEaKH02t4I7ceh38LfX6JsG/xCnmDp8LzB/v+AQEmKykuHI8Tcd4ZXXrTh9QX5+GHf799AqmOWpXO2yopVhuCKHllYo6px0hu9V0nE/j/nfqXIH4gth4qlBEl98N6w198A5w8tsseKSlFv/N8d3424f2428e2Iu/vSO3XAemXqnf//HeYfz5rnbYLfpb4KQxZvfRIf5qpBv/y4k9d/rhU7Q/6Ye/eXAf/t937cLR+hA81rf7wUFGe29jFf4fRwfxI/aVlL3jC58SHlC//+t9I/gv9/Yg5LC+7QtvbXFDRougzYounxv9Qc8d+ZR10OP3oN5lN6msUsKZAHAt/dBEBtsTuNMHt8MOO7wueG0WMtjrfQBAU4Cfg0Q7z/UHvZ8zX/j9swux9WaPgxMUVDz1L593MCellPmuik3XYOfIcUf0T00PMjKLniWUUEphZ5EtpZRJb+13+uFT07/9BvuWftCpc6VE+9s9oZQywUrO2e/0w6faD+ILomMrQzql3u6Dd4AT7ix3NHBHA3c08DnRwB1w+px0xJ1m3NHAHQ28UwPvACfDMFCsVJAplpAslJCgyPqOlEx9vLcePv65Hb2mqed8qQLR+43dIvs5ztSleF7Kityqe9+p5+3+2tGrvDojM6ei951+kG05Ju85Ja/3wx3dva27W6UL6QMRsXXRtbzft9MH7wAnmbo+H07gf746h//q/CT+qwtT+H/ekVuuA9Gr6Pe/vTyLX86vocABQZxBOkU6Rzrpp7Or+P9cmsH/604/3HL979i02Q8XJvG/XJvD1UgCWQ4U0gci0idXeOw/ji7gvzp3xxd2dHar19IHYuP/zcUZ/GhqGTIQyJv50gfvAKdMsYyz4bhZ6Nfz6zi1EcXJ9Ttyq3Vwijp9enEDP55egehZfh9np0NIXs2XYH8+u4af8PyzS5uQ8re6DXfqi5p6/SX1/KPJZVwmEGXKZfEJUwplg8eSZh/9bGbVLHtHZ9Fbjgdi288thfEPMyuQ986ERTGUMPvgHeBUomfE8gVonJ14oLkG//eRHvwXe7vvyC3XQQ++2d2MZq8TW7nCTl+YHSIgVeFWNF9Ep9+D7/W2UP93+uHTsMP/nP16oqkGhtKQYOgmv0NE1ZsfBtuIF4owNIWjDVW3og9Yxx1f+t1+7MEf9DWjN+RFhDYvfSA+IJ3wDnCSAyJuqwXdfjcO1wVwpC54R265DgIYZmc0uByQ95rwHotSCo1uB/ZU+e70wy3X/9s23RNww23VseMQN3aFHPPQFzp9Lhy54wvUwdt6O3KL+kQwZjjkQyN9gSZ/o/rxnuCkoCDvdwhISefcEQtupQ5Er6JfDsrU9Dv6460dxS05b9O0W3rvW/kc/9jrcll0WMmalFLv2Q9K+oAifSV99o/9eT+v7Zd3nDT2Ad7VCxretUiHvOvQnd1PQQOS+K7I0Pw+dUs/MMqGhBfvU+TO4U+oAdGvIZxJNliX6Jyrd3yki0TecfDOzi3VgKQxxB/erf/fAacPuqthVFAplyC/H5zL5VCUOP0GD5MbyG8mf1Ad2+cM5lkMSFlTaBz88Nj22Vv693rFlUoZZc6KSRsBvO8tzPawrBikyPsW/D07YfCZS8UCpF/zhQLyuTwKXIsORD7K4xYLeci1JSaTDdH7WxdJDdtSYJ1SRszmHUXeKntn444GtjXw8cCpVEQ2GcPC/AIW5uaxEY4iWxSj266sVCyiWCpt73zoXwPyv6WIoco1YqwfeslNFzCQy2boeHm2T3D6/SsqFfMsl8VHfYr3r+kf15lSIYt4ZB1T09NYWd/Awvw8NlbXPpYeNteXsbyygkj27Vmvt7WwbSfr6+usfx25t0/c2bqjgffUwMcCp0q5gGRkFWdffRrPvvImrkzMYSu8ifnZWcRiG5hdmsPY7BxWtuKIJ5JYX11GOLyFTKFCVmSglEthc30NK0trSPD41IVzOHPhIkYXVpGmQVc4cq8tLWBuZhqzc/I/ncxinQCYSuUg/4tKXoCDdZVLeUS31jEzM4VZOtHUxDTCkTiyuW0HW9yImv+DcCIWxrXRS/jlc6/h4pUprK6H2d4NzE+NYmUzivDGOjYpa2zL5soMrl0dw8TkHNY3NpCIxTE5MYGVjQhS6SxSWxsYGxsz2yP/a8zm2jKmZ5aQ5mxbpVJCOhXD4uI8tuIpzE1NYHJ8AssbMfO531Pzn6OD8dUZnH3jFTz19AuYnJrC0tom5icncPX8eZy5NIb5VfYhZ3GL7L/I+iKuXZtAIpNF2SgjmYhgYnQUs8sbmJufxfLqCrYSWWysbSDLa0rFLJZnx/GLH/0NLly5itHJMVy8fBlnzl7DzErY7KdSPoPo5gqusZ5oOofiB48fnyPN3fqmSGRSoD7S2TxKN7x3devvBBiMJMr0qUw6gyJnJj/qPYQVG2USFQ74WTJsGXZEPur1H7XcxwInTbfB7vKgOuiCr7YeLpcNmfA8Xn7xWZy7PImZqUnMTo3j0iidc/QCXnn5Rbz46kmMTS0ydwKkY2u4duE0Xn/tdYzNLCIaDmNjawsxKqdQKiC1RnC7dAHnz53FuYsXceHaGEavjGJ6cpJAMIO5uQVkaLkpAuT05DW8efY8Lpy9gGuXL2F8/BouEexeeeYZPPfKq2zPVUwQtGampjG1MI9VsoDlhWlMT49hfHYZ8XQaSzPjOPvmKbz4+jkC3Qxm5lYIqKsIr87j2tgVTNFRJ/lMo3Saqxcv4dLlC7g0NoUx7k9cPY8zl8eRyNJJ6YDhpVmcfOUlnDx9HpevjWJ+aQXRRP6j9sNnVE5MysDi7DRWwyno/kZ0dnSgobYapUzSPD7KPjh96gzmyZRnqIvzp9/E5YvncHlsmuA9jsnRa7hwdQbrWzGkMxlEyb7mZicwy+dP5/Mol3Ps51Xq+QIW18LYkv9teXEOo6PjePPUm5hbWMQU+1fqvXTxAs4SDKWuzws+vVfHyP/jl+DAN7WwggJTG6JFKSdOWy5XIGv+YdqiTIApcXOnBAGBsWylXN4+xjSJIcKLd0oUcmmEV+ZwdWYZkWSGdeycAbd5HQGFxT/kYzAsz2JtaQkbm3Fkc0XwhvyUIWkNNsG8vkKfy0XXMDM5xXJbKLHt5gn5I+3ivSTrSoAoAAAQAElEQVSieau87DP8Z2VALoIF9uMC/cpgAQE6Wcs52S4zgjLvJXVR5Nxbz839j/L5eOBktcPtr0FXdzu6B/pNkEptzOCNkydx/vI0lbGM8OoiRsen+MBXcPrMGQLIZUzT6Q0mHqNrPHfxrHn82twqtgcGSYOxA4wiEmQj0c0wItEtOnYM8WQWGxxd16iEeTrQzPw6R+sKUtENbBLY1mIZJMnS8pkYR+p5XL18ESdffR1n6EDXRscwP79IdhRBgSFLPpNGZGMJS8tzWN5KIp9N0PnGcfrN03jj9GWsR7bvl0slkIissc2T7LANLC7NE9BmCIyryBGEVtc3sTg3i8WZCVybnKFDZpFLJ7A6P4Mzb5zCmfMX6YQbSGTyKBTfK7z5KN1yO8sYWCOjLOlutA3sx57h3ehua4LTYePciQG7DixPjmNuegKXr1zBuTMXsbGxgsnJaVy5JH07h7xuh81mg02V2P8LPH4e8QJAW4ZS7HkyrELBgMvuZBkFqwboVmB9dhTzc1ME/cs4d+48Nsiqr41NYnMrSmu5nTr4ePeqFNJkequ4ND6DHHNooCPnCOaba0uYm70O1By0sqk42fQCB6o1xBIJxGNbWKSdLDNsDm9uYnV5GbMMo6em5xBPZSC/yCksMrI2a9rRVQ5yS8tybQa5hFw7jxna9AptMJVMIBpPIBYNk/1vYHltC5lUFDHWk8kXkYxv4fzJVwn2U1jhoBAl85+fnoLcayueRL5UhsH8cTGxiTH6zejVqwSbZYTJ/LPZJNaWl0y7X1haRZ7pmmwyivWVRZKEOSwuryOT3MISI6N5AmA8GkE4mqS9l2BQFwUC7PryIn1mAWH6VYJt3ViZJwGYxszcIjajCfo+ff5D1E4z+ZAS7zptECWL4nRE3TQVEA5vIFPRUSQNFZQVKWVyNC4Fm9MFp8cDu9MBHWVsroaRTCZRkDAoV4JGC7VarbDoOhQ0PpgTfYPDOHzsKI4eOYADIyNoa+9FyK1DrxSRNjzw2TTTsmtaunDw6AncfegY7j62B02NIdisOpxONzy6E167HQ6bhfdQ5n81pOu8g65x3wJd01FObyGSiLEzs0BZwRWogttp5zkFKA0OOpJF16G4a7O7UdfUjfseOoGOlgb43G46o4M5swzKNM5UPIatSBSpnIGKKsPnC8Dr9kKjU+IfwWLRLbBoGpRRQpGGWCLbsbl96B7cjUcfvg89dQFkGL4tMhyPJguoqauDvZLHJg2vRN2c+OI92NXdApeRYjg4ivNXp1Db0Q2nywWrzQFfVR16u3sx3NuJurpGdPbtwsNfuBe7O/3Ip8JYkDxVKm/W67RbwKbQfj7HimN6I0PgWRJQp5OjUsDm8jROvvAEfvmrn+H182N03HUem8FLLzyDXzz5Mq4xzJ8YPYff/PxHeJUD2PlzZ/Dyc8/iJz/+OX70dz/DKAfrVJ4+QTBX5SxmrryJ5574FZ598TVcnljA6sR5PPXUk/jpr5/Gi6+9yVTKNK6QBFy7dAYn33gdT790DovTl1jPCtZjBK7wEl586ud4+pXTDJfHGLG8iV/89Mf42U9/hvNk/xGGz2LbFovOds7h9Ouv4LkXXsHpq3NY4bO89MLz+OmPf4Enn30Ja5EElqcu442XnsM//PK3+O1zr2MplqWta0gRAy5LRDG5jGSakQLDvQRTLmdfewE//9kvcfbiVYLcBN544Vf4xa9+gR//6imcvjzxjlz1+/W09n4n3u+4hcbW2DGM3pZ6dHV2Y/fhB/HHf/h9fPnR+/CFL34Zjz32NXzzsftw9J5H8M2vfQ1fe+QEhvvaWJ2OzuH9+MLXvoXvfuc7eOS+Ixjcvw8H9wxjgA7vcTlQ3dOLpu4utDS3o7m+Ba311WisVdiMpZAo6ujtbYFOgAnVd6CrvQN9LdWoba+Dv7Ydvf0H8OAXvoTv/PAP8eUvP4Ljdx/BnpHdGBoaxJH9R3D46BHcdfx+HDt4FEPt1XSYZuw/9iC+873v4A+/80XsHRxAf3cTugaHsGv/PXjwrmPo6+7G8O69OHT4IEb29SHkrcFgdzv6dw2ib+QQvviFB1FfU41QbTP2HD6O7/3RH+AbX3kMdx3ay/bVw++z4fO/KPT0dMBa3MSZ536CJ558CueYn0vnyxxUnCgSJjj5Bn91M7p7u9HTWYsMwby2sx+DfZ2wkYH+/K9/jpMXxpHUghjaewj37hvAmWeexBpH7HxZ4whdRCG1iFffPIfVWBrK5hR/NkdPV3UDunp60NvehFRBoaW1FVUBP/TPs+Lo1ZrFArvdAY3bRnYLC8wznjo9DqfDjqmxKYarKygqC1w2O8KzS1hmDnUjnkHZ3YDjhw7Awbyp21uN4cP3YH+Lnbm6LYJ9imyzAoODffPgUTx031F01Oi4cv41vHBmDIN33Yvjh/tRZUng2uIqmecM5hgSL8xPY5V5w5MX5jiZU4LN4oTLU4P+of14+Iv3wq3nkMmW0XfPt/H14z3IMDJYXFyGQZZTKuXgru3Asfu+gCMj/Vg7/yKefOINWOsHcM+D9+FAixNnXzuJk+fGEWjpZH0n0O2OM2zfwNSFN3DlwhlcWilguL+V9s5+JTsxFOBwO1AmU9xcXMQC85HJsg0nHvs6uqsdKMXDWI2XPrSHtQ8t8a4CGkdZpzcIn/y3xl4/ahraGAoMo52hQF1tDWpra8li6iH/f1VXTx+6O9tRV+VlLQo+GmJHzwD6+/sIPiH4q0KoCgXhd7tgJYI7fD64vV643R64XS543E4EQ360dvXSgXrRWuvjqKroNB54yUz8VICT19qdXng9flTX1KGFgDnY343amhqOxA3o7O5Ff0cL21PDuqpRKyN3VzfqamrR1t6F/r4+9He1IhAIoamlCQ0NDQiFqim1ptO0NTeipjoAX9AHB53K7/Oipr4RLe3dGOxpN9mWzeFGTUMLhnYPoaulmXU08n61qAn58PleFJunUNXcicHdw9gz0A0f9e/k87QRmNu6uuB2ODDAQaSPfTayZw8OEeTbm5pRT1Du7B7ArqE96GmuhtflQEvHAA4SpO+/+xhG+trhY/9odNBQdSOOnDiBhvoadLPeztY2BD1O9A4dQj9tZN/ICA4dOYzO1iY01lTBRQeXlrFxn9uPzOomIhtYIevbJLPIF8qwWBSU3YvG5jrk01HmSy9inYCUz2VQLJBV6FZ4gzUIUsdWZYeTdltdHSLL1wgqBHBGJAY929CsELZZy3Nuh4Y80xIG80HpZIqhYQJ5zpC7AnVQ0RmE0xUUNSdqLUlcmtmEzarB57FDVxocukKGecACJ5pKlHQyhhhZVV7uAwVzMQxONuWQTsYZ1STIaMoEXKDANifiPMYw0dA0suqyOeOdYEiYJOuqVCrQiAVGsYhUJIz1WJLtKiMWXsH0+GVcW9hk+SyjizwHoQqs9Glh3B7mCQzO+ksbzPt/wB/tA8695ymlFHSLFRYyGAvXdoZRwWCQYOKE1WLhcQtsHFHsdjs8Xh+8Xg+cdiuUUrAyVPL6/ERYLxw2KyxWK5XJNcMnTVOQ0cgidYjwwWXb6fGhtbMLne2tCDitVBzLXT9ntehsi4gVOuuw7LQn4IPNZoXd4UIgWIUqvxsOu41lLNvHqmrZgW62zccQzAevxwXdYoOX4Ojhto3t0ix2hKqqzXJ2q8Vsm67psFgsDFfc8PkDCPncsPC+iu2xO3mvQAAepx0ObgvAegjgSil83heHN0Qd92LPnr0meDRykGlqaUFtfR2cVhvayGwaG+rQ1NyCLoZkfd2dqCfw1tTWo727D3v39KOloRpNBK2W1k50dXViaKgfAZ8butLh8VdjYN8h9HS2o7u9DY1MuHupp+aOfjTW1aOluRldvf3o7+5CQ00QLvYVPseLoq3YqBenkcECZyhXowW4QvXYPdRDG3egrkHsy2mG/GVoaGxphAzaNdXVaG5qhEXT4AtVo6q6ytSRn4N2TdDL57ZAk3r9VWisDcEr/hOoJptswwBZa5YgEGGeVfdUo6u1GXXVXgQbWtHS3oNBMs9gdY1p6y67BXbqsKGuGtlYBHaXD376RDFGFhMtIUC7rq4KQmkWWF0h2rEDKea0Isw3NXQNYveeQbhVDtGtMOJlBzq7O9Db2wErc1QbK5soOGpQz9C+s28YA4w0uuu92GLut8AZP4MJ8xJTHczywFfbgGraUh0HsvqGRrjokyGSBiEkLqv2oT384SU+tIq3CxhEYZGdI7ItAoYGsn5LWMC4LlzxY5Bi/q4opaDbXHA57QQbjQnD7TIsjDJzXoV8DgWOKJUb7vvWPXiszBkDeWE0z1FtZxalTAXnc1kUmSuQ66SuG6/Bu5edhrI+KVvhiCFy4zVS5N2X/WPbt5AVeoPVaCZQVAV9ps51XYemabBxoDG3dSvpuh9NUibggcNmIRA76YyNqJFrHHZsl9Ph9HhhJ6jrmoKmWyAOUkWm7HW7OIjp0FivlSGPRZNtq3m+qbkJNSE/HBzM8DleNLsHQQLKro4GTqxkkGXI0sDc6LHjx1AXCpDxu9DSRoAe3ofuthYcPHYIvQMDzFe2oae9GRZdQ0NHK5paG1BNkG/spZN3NRJYXLA5PKhuaMdASzUji1rUNXfjwN79OHT0MKqcNgQIVk1tvehpCKF73zEcOLAP+0Z2Y3DvYXyJYWBDVQA6AA9JwNDBg2jwOdDc2gFhwo0BHbq/BT2MHFoIXJrFDkeoBcO7+1AVDMDhCWLv0WM4fOwIuhoDCHo98DV0YGiwF/v270dTXQ0Bxo7G7j1mDnHvwbtwz4kHceLIXgRsGu9rMPyvR1f/Huzp68auA4fRt2sQvV0d6GIO0sWBva2rD50c3Ko9Frbygz/aB5/+eGcrjDdFdq6iH4s/X981OFVpMKa+vvs7KwNlXi+OXuGFIjtFNtfmMb8wh41UGSzCwxXEt1axMDeOlUQRBYIQCIA8YX5kKlM2YkzWzc5OYW41jjipaJFTuBkmwefGL2GV9DZLeivl5Frjhuu3j73HX8boOc765UjRy+bp8ke5yix5589t1MCnfStlY56xBXfd9wge+eKjOLC7B82N9ahrG8CDDzyAAwOdaGfurKN/GA899CAO7RtAU0MDUxg1aCKT0AjMgdpaVNWETGYeIvtpEqbkssFic5BV1aK51s8URxCBUA2ayVp1dxBHjt+LB07chSFOPmi6BbVtu9DT1ozWhlr46tsw1N8JAX9wsTjcCLX04fjxw+hob0F9UwdD6y/i0YfuRivvZVUsxHZoDhc6Bkdw/IEHcc9dh9AScsGi2dC7+wDue/B+3H1wCFYZYMiweocP4MGH7sfh4U5GSh6EGJ7WkgmF6psxxGf2etyw2D2oa+3GAw9LfQcY8bSguqoGjUynOC06auqbUEdG7nVqbMAHfz68xAdfD0NoXD6Na2dfwzNPPIkXX34dU0wOvvTcr/EPP/05Xnr5FCYmp/D6s0/g1dPn8OprL+Lp3/wMwjkpuwAAEABJREFUf//T32BhI8Kp+AQmLp/Dr376D3j18jRGL57Fq5zheOrZFzE6H+ZUbQlpUs4o6WmKDKiYieDcyVfw7LPP4g3Wtzg3g1effhJPP/syXnvzPK5dPImf/uRH+PkTL2KKca/iDNT0G8/hqRdeweT8CrKpGGYun8Ivf/ZTvPDGBYxPzWGBsyg/+tGP8NJrpzA6MYPFhUXMTl3D6y89w7qYJH7uFSyEkygXU3jztZfwwvMv4I0zZ/D8b3+B3zz9PK5NLyDDtn2Iqu6c/pQ1UJZcBqfwi6UKBzEZ5j6lG5LRa7oOG5mfnazSKgyR+7pugd1mIzO0QOe+xWLFjecFlHRdM1McmgCDKQqarrO8Bo31KsV9jfvmOR7jWud5pTRYbTZI/RY6uVIKAlAWntN1luPaSmaiaYI6gFLKPG/jNdtl9OvttZn34mmzjFIKOttp47PYGHbpvF4pBYvVChufzWa1XC+nmcfsDBe3j2nQtOvCe1uu31spjfVbtq+1WSH3lnI6yyiloOl8NorGbXzIon3I+Q89bYJTLoGVxTVshbcQ2VjHzMQkFqIZ5JlUi2+tYJJgNbsUQ6WcweL8BE5x6vPSxctY3UohJ+9kxGKYn57B3BxBYWYJ4Y0wYtEYZqeXmUgsmkm1YjFP5lVGNrKIVd4nxuRglgm+2elZTuMnsLUZxiJnRKYILgWtTGYVQSFb3I7bVQalUg4lhnRlhoHFYgl2p4WJvAiWZ6YxyQTeG6+/jmsTc5idncX8zBhm2Zarl0/j3PnTuDI2idXNJA1eoZjPIxkPIxxexXIkg/DaAjbYnmim+KG6+rwWSCXiSKbSyJeM922iJDHl2XO5HAzqMh6LI5vNvW/5DzohA8T64iSWwglz8NkpK6FysZBDNlfg8fLO4Y+0ziTC5rtYFy6NIZousK/f/1k+UoV3Cv2OBirXI5rrGY7fOX+rD3xicDJDIrInRSrodnvgsFlQIOC469o5K9eN+mo39zNQVh/8HicsnNEoMbyyaMp0diidI4IdDs4KEYkY2ik4mGR3u5wmKInBWu0OOBxOWHWgQsfQSH29/hCCfj8PVOD2+MwcCatERdnQv2cYbfU1CLpc8PqD6OhoRENNAE6HDbrdhSrG0QcO7kdzyINyJoEtOqf5+j6focyZEXGedJkjhwWwWBUMpVCW+XTNiRrS2KqgB3Y2xu4LweOwgCVQlPO3unc+Vn3ijAZymRQi4U1sbGwS+AtIJhJIp9PIEEhiHAQyPB9lYnVtdRVrLJNnaCvlt7YiiCfT5uASjsSRSqV4bQzyXbhoIgV5d2VxbgpjHHhi0S2sbmwhmUxCZnmWl5a5HzG/ilJgPi++tYnl5SWshyNIMzO6bcwGSvkM27aBmckxXLt0FvObCcQ5IxTb2jBfJExlclhfnjGZ9tzSBtufQyy8jnUOVtK2slREnRhGGekE28ZnWF7d4H1zWJkdw4Wzp3FaXoMgi61cL8vin+uPwVRBhfnT7Vm14u+0tSRsMJ9FkfkMfn7n/Mc5IOCSz2ZQYhrkw+oqc3Yvz4Eom8ujQJJRlncT0ylEaEPZEiDW9nHufTNltZu56MZrNN0Gu6eWsWU1lKrAsLmx+/BhDHe2oZkzPl2c3RkZ2oXmQBZLGzk0M05+lHH68N596Gysgtelw+11oa6piQnCNvQPtMJm1zmKl9E/MgA7k6yBqkbU1TYi5LbD3zKMaocOi9Jgq27Dg/cfhttSgNKtjHW7cOTYQcbUTejqbkdtfTWEqvoJVCUCZoHiJJB19A6iqa4BnZ2taOMMUiOn0g8cOoYDe/dgV18fr6Xs2YdHvvBlnLj7HuzZ1Yu2lhpousb2WJjsrWLMXY0aFUHZUYcaxtTNQQc+y0V80aDTrpGZnn71JTzPMHY5HMPE2LVtNri4gkuXrmB5YQoXTr+BZ556Cs+98CrCCQISwXkrtoXF+Rm8+fxzOHn+CmbmpjE5ehHPPfcczl6dwbULp/Dsr3+GH/3oJwxj57AcTRJYtjA/cRm/+sWv8cRLb0JeStxaX8Xlk6/iV7/8JZ5/9QzmObsjoGJwAEtvzuP06y/jqWdewJtXplEwdETW5nDx1Mt4+eWXML6wirMv/wr/8OMf44nnXyPgreP8ay+Yz3J5Yg45hmui40oxi5nRS3j+ySfwm6deweIKy50+hcvXxpCxuRH02Rla6VL0UxODCpfcZpkDrUiFrMIg0JTJzsX5y2TolbfKlExAkGPGO46VmSooopiOYmFpBbF4AhXqSa4XkTrTySjWVhcQz5c5ALI87yfnSpzQKRFkStyXclJvhdtlHi/z3uY+6ypLGfNYGfI6wfriLGKpJApmew3erwJpp9Qh11eIWhWeyzKVssUoSN4u31ie5+CWwtzCNC5euYzVZMl8bUDKyX22pcIBnPcw71fidun6M5ch5USknKxFZPvDOucTg5PcQFksaOzejXsfuB+SVKuvrkIzk31VnLIMVNWisbkD++5+EPceHsHI8B4M7T2E++89jCqPAxaLC80dfbiH1x4eaidY9OHwXffgwfuOo7XKRSPT4A/VobamDgGHBt3iwOC+o0y4PcL6DqLaH8CB4/fj3nuOYt9QN6prGhDwBFDPBGWwyg+r1QFXfS+OHj6ELk7pulxuVDe1Iejxo7quFq09/Rg5eA++9tXHsKuniQDZgqa2bnRUeRBq7MaBw3fhyP49qPFYoWka2vuGOeW+D/uGh3DgnkfxMJ+js7kOuhJNfIbCka0QnsLJk6dx/tI1bK4v4YkXT6FYyuPq+Tfx298+gbjmQWpjDpFcBRaCdL0rhzfeeANzy+vY3FzHwuwMLl5dRnUoxORtEHaLhmImhpNn3sRqqgA3B4O2th40VTuQTGzi4sWLmJpfQ233LnjyW5hn+C5vBM8tr6JnaBiJlQXMMzwOZ0o01CxOvvEmspodjV2d1KcdlbIGyXVYUEJ0bQVvvH4NJSZU2/p7UB90YOPqSbwxtoyZiYsYvXoJZ8dXTQXPXjmP2eUoKs4Qeus1jF6egnL60b1rFzo5xW4nhVZmyU/vTyGbwursVTz31G/wwmtnMT67hK31Rbzwm1/jJ3//U7zy5gWC9RbC01fx7G9+gZ/+9Jd4/c2LSDEnFlm4iqef+DV+9ptncIptL5XzSORS2NxYZV+dwS9/+hP8iDlZ+aL06ddewd/9b/8RP3/6NZwmM3zxuaeYy/0p/uHXv2Xe9Mf41W9fwPmrs0glExg78yqe/M1vcPrcFQL7FpamzuMJ5nd//Ivf4JVT57A4N4G/+V//N/z9z5/B1aklpj3SWJ68gOXNLUxcu4qrrH+KtrC0MIe5pTUOLMsYvXIWf/3f/g/4xa+ew9WxCcwyBfLzv/1r/PhXz2BibhVFRgxGuch0yzzefPU5/PLnP8PPfvYz/PbJ3+BHP/k53njzHJnwLMZGp2gDJcySeU/PLCBRMD60cz45OClFxqRBvhAcCAYRCPjMpJ3DZoXVZiM42Mg2nPAGQgj6vfB4PPB4fQiynJXGr2k67Azj5Fqf2wmH07X9DlEwAAdDJ431W6w2GrENFk2Z93J7/QiFqhDw+2Bj4s4bkPv64XW7eE87rBYrbEzcWZnMk/p1mwt+n49hnR26rvOcY7uMzQaHhH6+AKoJqG6XA3YHhW1w8lqrne32+eH3emCzaLy3gtPlYR7LCy9nJnyBKoQCftZrM8/hM1wMGbXzKdLuODLFCjzUiY+zKW6XzfzuXywShW51Q75PpVmd8PF8bcCBLYZgKVL9XK5ogkWgutkMgWMEi5mpGcgkRCQaRclQsLt98MoLuGSw5WIOMeadciUDtU0tCJIBZ5m3SjP35ma5/t5eeKmzAsOCDHN8FYJnOBqH1e1FHWeuQl4biok1TE1NY5lhW47hZTySgMXGttGOXJw2L6TjiCaLsDm8Zv+57BZTw8loBPmKBnewGk01HmSSGVgY9oc42FQRWC1iJ2bJT/OPAYPPlIyFGeqO4croKBaZd11Yy8LrtjLsDOPS+YuYnppCynDAgiJSZI5nz57HuXOXAaud9lxCeHEcY3MLZmphbWUJKwSHeMEOPbvF0HgF65EUXLTHxpogNhfnqI8kn72C5YlrKCoHw+8YVhenMD4+hhdfO8M87TjGJ0Zx9sIlTI6NIwU3QSiJyPo85jZiUGSrPvqPi3ZfZsiYim5ihtdePH8GZ5lfvXRtFOOjk1hln0TSKSQZ2mmwIOAPwmmxQAfgZaSQ35rD0soq1mJZsr8CosvTWGT9KbKyEge0sRX2SSWJuPxaycIClpgSmGJ+d2xyhjnaCBT7iFV94Ef7wLO34aQ4S6lYRJHGaZDyftxbyjUFJqnLpJMf99oPKi/15uUnP0iJP6jc5+WcUhp0hw+1tdWoqg7B4fGitT5EKl+GL1SN1rZW6MWMmbvIphOIR2OIZyuoqamBj+DrICh7fUG0drQj4HUiE48izEmGIjQCQwBBOr0AhlHKIp4uEcTdqKqphsdlR4p5oXRJg5P3rKqqYp11qGEbqqtCdCwHFJUkg4QcM5jwTjG3VbG64NDz2AqHEU3koNlcBHovGVsVLLSDEkM4W6AOdX4XggQrs96AhzUBXoKS5PrK2SQ2Y3n4q4JsXxUCHIC8Hhc0pcCPWfZT+cMZ4GwmieXFZWRpI5vM4a2urSIaSyJbcqChoZruXMQSnXIjsgWLuwZVbLteTBKsZjG7sA5PsIrHXCgmN7G0tokUc4GpRBLFgkKooZ35UDsymSxyZYU6Tr23NNTwXAEODuy1DfWw5nNMhbRz4CTIZyNYZv5tcnaF6ZAiSmQy0VgCm9Ek/A2dqGWOVC+nsJXJU08hNNTVcZDxcqDW4OGAPj92mUCzBvnS7yLD9Om1JCckClSdgZJuM/u5vrYGXo8PXg7IfUNDqHIUkEjGEUnmGLaVkUlEUba74QsEUePzoqwH0Vrvg9WqkC8UqI88Lpw/h41EFgLMdl2x/g/+aB98+l1naTQVxrE5jrR5AkKeCpLZmxxzOQIwcjzNRGqaCdiU/AwKR0w5ns9lITMwktzLcVuSrWmWSacyHNXTSHJk3lgPs4OyVGwZxWIBOdLf7Xq5zWvkAeU9qBLBQuosmoBWQpmgFNlcwdbW9vXycmWpkDdnkgRciqwrQzRPsaMLbI+AjsGYWhKDOY7qRR4rszMzbI+cl7oLTEAmub+2sYFwJIIkn0Xq3b62zARhDmmyhFyhROcvIJtJI80yeamLyc2s2fYCO82AXPMuLX4qu0qzwB5qw769I9jV2wG71Yqgy8K2F9DWO4Sjdx+FrRAxjTe6sYjZGTpJuIw9e/ajp6MdTQ11dKoa1DeGaFBWBIIB1NXVoDoYwu7BfnR0dKEm5IZVZbAcKaK6rhnDw7vRUhvAIsOsdY72dcwx9vZ0oKq2FqDt1XO/oZ4AZrPAorswMrwLSMewsrCCorOO4X49Guh4oRDBjDnFXUOd5n0cMABDIdi5BwcHW+hcPrJTB+La0QQAABAASURBVIHODlla+4bQWOVCPrKMyzNxtA90oa2tHbWBEJ/ZKreWYp+iFBHbWsX502exRec0lAVWsgqlDNpjDtlsAQY5hgA+iTrE5vO0FbCP3AQDt9uBCu22yAFZs9jgcNih6xosBGyfvwrNTXWorQqYz2xlP+oWhSRnp3V3AKHaOtRTv3VMmdRxXV3lh8fnhJWDi9/rIpusQX1TKwejFth9AfZhLWo5UHgFtC06HHZl+leB7ZFrGjs6ENtcIoBWoaa5B9bYIpLWILxej5njtdjsvEbjzHsWFc1K1lSLlsZaVAX9jJA0PmcF4EigcdJK2lZT18BzNWhkO2trquBhGyR90tlWj6uXLsHqC6K2sRl2DR+6fIQiN9TB0CGXSmD0zCmMjo9jdPQab3gRlyaXsblKQ2HM+uLzz+LVV1/Fs6++gcX1LayvLWH80mlcGJ1nHmSZ5c8ywfkcXn71Nbz4wmuMRSdw4c1T+O1PfoRnXzmNDVL/taU5XLt4DlcYF29y++pV5hymp80QI8xZpfDaGlZX1rC8toHY+gZOv/wkfvXrX+C5N85iJZrCxsI48yGXMU4Kub40j9ef/w1eeP0MZlc2UeYzFAopjF44g4tXJrdHrdg6XmObZ0jLN9jemdHzeOZlad8z+Pkvf4unXzqNRXmVQJKFuTiTsRfx0ouv4MrMOmeXpnHu9Ouk1KcwvrTF3Mki6fx5XBufYXvZcTeo71PfVDbm0IZw930P4osP3o+Bvh4cPnoMQ4OD6OvswKFDB1Dl96Nr137c/9jX8fjXHkNbfRDdBJ5++fpIfxd2DXfSWZzoGNyH+7/0OL7x1a/ii/ccQntLG/bsO4yvPP44Do7swV4CYFtLByctDuMP/vj7+P43HsZARwsBpxHdvJ9V6RgY2Y2+nnaEnBYoemlV+y488MWv4Pt/8F18+QsPoqOhEcfufQBf+sY38KUvPYQj+3rpWH04cf/9ePThe9HR0owj9z+Chx59FPv3DCJEsAUXq9OLgX1H8LXvfI91fR29zbVobu1Ce3sn2jg7rAiMLPYpfqxwuQO8XyNcDjv1147u9jbYjSIii1fx+huXkGUoN8S8ZBBFzF16HRfGF5Gz1+He++7Bibv2YH12AlNzm7DV9uHQniF0MDRubGxELcE86LHDU9WAFuq8t6uNLNTL3M9lODwBBMlcgmSILT098JK1hsjAmlu7MTi8B1+67wACHoc5IHq9PrS1dSDosiEgQNbUyXu0ore3EfGtNWysrhBsLNBcVegc2sPrR7B71xD27h3GUH8rGhvqUVfbyDwtr+lvxNraMrJMF9TUN8LNdEtNYwca6+sR4v00i5XtbUZDVRDVZMt+gmZbgx9uXw2kfSZI1VTDwTRKQ12QKRkvPsqifZRCO2XKhSwp/BomZ1YQ3VzE1Qun8ZvfPIkXTp3CqVMXIS8vRhmDrzKPEYtlMH35El7mbM8vn3wGr774Kt48cwaTnDWSODqyskHWtEZwWMIWWYjN7UaBU82XT53EM08+id8+/TxeZkL3jTdOEuQiKBgWgKwksjSNy+dO4+Trr+Ak73vm0hSi6TIqCkhFNnD59dfw1FO/wPPPv4BXX3od58+dx2YuiY3lZYS3kogS/DYmzzEh+RSefP4VvHnxKiaYpDv9yot48eXn8Nrpy1hcy5gjukVZYKnkkY6vY3pmEmWyxvmZeXbUJrJkjvOM7c+cOY+F1TVS+gimzp7Fc8/8As8SoN84fYnGt7Gjuk9/LR5JsTA/52D+xel0wsZR184RzUajsFotcDpdaOrcjd0D/ehpqYeLeQcLQcPKcjtis1mhaRrMEdPlNss46YAWMgOb3c59N+ysz8765JjVZodb8oguJ6xvHbNyMFWw2mzmMV1T5r5usZlt8LCvXWyfVbcwPHSadbp4vd1uhW6xmuDodDogbMTOctJuO+uSesBFsX02aQvr8bhdLKfDwutM0TXzXiz2KX50hpIN2Hv3w3jo4Udw37FD6G9rJFi40DV4APcSXA/vHUJjtR+webH7wF24/8EHcHD/MFlFANVtAzh2/AQeuu9uHBgegNdfi87mNnR2d6KZ9dRVe1HV3IXO9hb09fdjcN/duP/uQ9hP5tlMx68h2PSN7GVdPjQ3t6KF19aFQujbewTHj59gnbvQ1dqIrq4+1PkcqG9oQWtbN7qbG9F/4ATuOnIAPWQymtIADmgHD92NkaFedHe2YPDgfdjf04imxibU1zeht70VPQfuw+Ejh3Bgz250trQg4LSghZMgMvlQ43Oyz2wI1HeivbGe1zWinqA61F2PYE0rmhtrYS3GcZ6TIcH23aivrobXyvviw5f3KfXeF1Y4VVlhWGVzBRDw+WAxykgwJItzCjSXq8DH5HFDUwOq6+tQS2VpLJ9hmJdMJhGJJ+nQRRP9a+tb0VBTT+T10YA1VMhmFOtKMhch4ZyESQnGs9FEChIqeX28XyAAm1aB25JHnCFanDF1NhZFOJPjyFCH9vZ21BG5KwS6LPMByVQcSd67DIUaKrTG74WNnVEk+pcZfqU5fZ5kuBdnUndrfRMbGxvYZNI4xrg/nc4inc3RrqrQymsba/xMJGchIVqFACVhapp1S+hXKBoIMJleV1sFC2NruXeC7DLF0K7AKd331uRnc1Sc2htqQC1Ht6Db/tk04vfhrhwE7E43apvaaHcdDHPqUVNTg1oCxb5D+zAw2IfGumoEOFnS0LMLu3cPYaC/m7meatgsFtjdQTS3tqOzoxX1NUECqwN+5uv8fj/DIA/cThv9xA+/z4Mgw+oqhtAdnIWsr6kiADrhJGAHeT+nwwaPx8e8kRdODhK+6jo0Nbcw7OO9vW74/QG47Ba43R6ID/k9LgTqWtBMkKoKeKHRNxQZbh3ZUE0owNyjG0Heq9bvNq9xcXAK+Lzb1zQ1sf01CHg9sFs0eP1V8Hu9Zv2apsPu8sPndrM9HrjI2qr8Lk42eeFhHW6K0x3C/n170VAdpB/jIy3aRyp1vZDSrHB6Q+glmre196CvbxB7SUn7ia5dXV3oHRjErqHdGBrchYHuNrR1kPZzlN5HqtjZQ9rd2c1r+rF7aBd27R4kxexDW3sb6kj5fFScnbNjzQwxdjOXMTI8iK6+dnT3DaCnq8N8KLvNgloicX1bJ9o7utHD+za01KGntw+DAwPo6+1BR2cndu85gF3Mk/T2daOL4cpA324MDfSyjgAcvIevrgN79u7ByGAvWupr2Ck+tHb1Mt/RjY62JoQCTs6CpFHV2ILe/kEMsN5mltM4Yoc4cgVDQbjtNuZdGtDZ04cBPvcAZ6e6uzuwa2g/hkiPe7paUFPtu665z8dKKQVhJlY6iK5/rK7H9mJA8oaxWBJ5MseC5P2YO9k+995/BdB3pFIuofgRrnnvmj7fR+1uL2rIYPr6muBxO8zGOj1etA7sJlAFaC8W89g/vT86/KEG7DpwFAeYUwz63B9ZBdpHLsmCFqcLvvoGDMhNiNJ7Dt+Nb//h9/H1h49j7+EhtBCg6uta0c6kWEd7E3ro/Hfd9yAe/+b38O2vkC7u3Yd+AkpnUwh1pK9Vjf107BHcfe8JPPLVr+Mrj9zLBO1uHL/vYXzzW99lvXdh36HDaG1ogJfApFkccNYM4O5jR/HQIw/i7gcfxAOHR9ieYSZ0W9DS3ITdR/fh+MPfxNe//g08/DDzLrtoHMEmdDL/0tRchWDAhWBjJ776vR/gG1/5Au47fhiHTzyIf/kXf4HvfPkRPHDibhy5+xiOH9yHu/cOopXg2dTaicHeAYhTh8j69hy6C1949BE8fM8h7N1/AO1N7WhubMTgoT04eO9jePwb38IX7j2K1moPtfb5++yAxcdfl5iYjePs2TGsb24gEoshwUmND6qnQvZcIoCZkxn5FGLxGBltxmShH3Tde577/KnyrRYppaDpOlmQDqUUZFFKgy4DAQc1pbaPyfFPIu/Wy/vXZbxDx+9f7lM+Q2ZmdzgRDAZgET18jNtpH6Ps7xbVdOhWO1xOO3TmFX63AI8oHbrFDrfLbjaOR37no7EDbXwAt8sJXdcA5iIspKlu1qvdVKcqODh74SDt1dXv3M48oFlssDvssFmt0DTdpMo6jQvQYbE64Pd5YSF9VWbpd/6x2u1wul3g5Afe67xd7s0yOh/lnVd+PvYMgkVicw3jl8/h5ddO4TJzg+eYDzxz7jIiOQNlo4CF6TGcO3MOo7NrKDE8jazO48rp1/Dqiy/h8tQaIswrbsXi2IrEkFyfw+uvv4qxmQXm41axOHnZnBRZWFnH6KUzeOpnP8Z//OunOYkyhbVwzASo6OosXn75JVyaWEA4kUE2E8PEtQvmdWMzi5BfkcjFNzjZ8CZOX7iKRc7mGp8P9X2mrcinoliZn8W5KwvI5Usf0hYDmXSBbPU2T8x8SKs+6umP7T5KKSj1tmhEQ3FqpXhs567cZiHsiGIZSbwqdUMZvL0opUHTdTq7DqUURYOm6dzXuK1ouClO1adQoI6Nd1uoHGCiPpfNMKdVYKXKFJ316ZpcD9YBc1FKcfu68JyuyX2kjCIo6hAgVErx3prJkrb38TuLxuukfk2B9eF3Fjmn66ybdSnFQr9T4rM9UEhuYmFmAmfOXcHG4iROn7uAK1evYnl+DpeuzWLy6nlcvnoZZy5cwrlTb3JGdQwXLo1henYJiWQCMeYGs5kE4rFNzM1OcdLhHNaiSWRLFZQZumUSW5ifuISLl65hZnYOm+Ew1jhBUsjEec06ZqancPniRWyRRU1MjGNi7AonJcbxOicR1lfnMDk5Yc62Toxewbmr01jnDCxn3fH50+Rt6kfmZGHkMDdxDWfYH2cvjmIlnEEmEcbk2FWcv3wNc6tbKFcqSISXeewK2e0ZXLnwBn79qyd4fpJ9EEF4eQpnz7yJqYU1gn8WGQLd+OhljM/MQXLCt+lpPvJttI9c8jMsmGFyO8qZuHB4E/Pz8wgz55FjUruYz2FrnZ0xehVT0zNYDUeQyRZQyKYg75bEYxGsrSxjdTOGXKFEmvsZPsTn6NYCEvKrD9FUCVVehShDs1LFgMcKLJH9CDjNLi5hdSuG8Ooi5qbHMb0cRUF3o66xARZVQYUzp2mC0PLyAibmVhCqqUXI60CZA8Um+0HOzc4vIJrIwuELIthUD69TIZ/agvz/fjOLG6hnuF7KbJEJTGF2YRXriTJCQTfkVxkXFxaQITMosL58LgfJb5XfPTDhn8ZSLOSxsTSD8YlpjE/NYnllheF0Aguzk5iZmcHEJM+NTSLMUHt6goPI1BSWlhaxOjuK0+cvUrcLWF1dwtjVK5ifZfmpGSwszGNlaQ6vvXkGi6sb1wf2z5c+/1GAUy6dRHhtGVMTV/H8cy9gbHYFsVQOqXgY186dwtNPPEslv4nxuTkCEUfn8BI2N1Ywfu2K+X/JvX5uAhE6SVlY1udL/59Ja4yKgscbZDK/H8OcQm7r7kUfJzEGezrgkpdWyY6Khga3L4SerzgjAAAQAElEQVS6uhrYGOZZnD5OEHSaExF+hujCYor5LAqcoTSsHvRyNqnOpRDbXMXozDJ0h5OzsAZDZ5c5cdDAGSK/xwGjlEe2UISye9HLyY+mkAsayigoO5p7h7FnZATVITecLNvRvxu7mj0opyOIRGPIkznjn+CS4ayyvCKzlgYc3gCqPTpyyTWcO3eV0YQGu66wOk4GRLZ7/uIEQd3gLHMzar1u+Grr4HFWECejunB1kf1Zj8jaIsavnMfY5CTOTayZfeRyOj5Vzd5M5f8owClN+h+LrCOejHFEWEM8lUchHUcmuorZZA51TITbUMH60iqmFzawvjyJSwStlwhkzz7zEl588xSWIknkSjejot+/azSrjQbphJs5ubKhw2GzmiF0mTDh8Pmwe/9dnISohlMrwcYp4OHDh1DvSGPq7It46ukXoOweOOwOsqVmtLa0ocldxM9++yReO38Vq+tRhhsZjsQWBIJB1NWGzK/NXH3tBUyuxGH1N6KnswP17hL+9id/h0uLGbiCzehtq4PdrkNjaOjh1LPdAmytTmM9kkAik0WRebLfv574aE9Upk4i4RRCje3o5ax0W301KukEkjmFpuZWDHa1ImQDwhvrKBhO1NY1o7+D/VJbg5qaBgR9TjitOjRHFSeP9qAmYEeZzLdokb4+hs7WJvjczo/WmNtYSruN97rpW0my3OXywE4FK8beRY7u8iq9bnPCVmRoF0vB5nDDbTWwNn4Wp68toWL3oYGg1VAbZOf44HXo4OU33YbfpwsdgTo0c2Z1cLAL/poO7B8aQHdXJ42/GXv39aK1axAH9x/CPUcPYnCgG8FQPfYePIC777kHR44cwhdO7EFHVz96ybj2joxg77ETOLJ32HwVY3B4BA898gUcu+d+HD+yH0O7hzHAY188sR8d3UPo6+7HnuE9GD54Fw4fOIh77zrE/d3obO/C4cF2uNm2vt5dGGGZmroWDO45iLuOHkZ/Zys+ylce8Hu4OAgcg/sHkV4ew9WLlzC3lUdjew+GeuqxxNBO/h+4tLsGovvWOjvWlifwxoUrSOo+6OkNxBIczDUn6n0F8//Ri2R1yKxza30IVUE/HDYbdE3D5235/LXoPTQUqK5HYwtDitZ2HDx0AB1NNfB63PAEajHQ14duSh9HlIGeLnS1NaCxtReddIJ9Bw/h3gfuxz0HhlEbcBOc1HvU/k/vkNXphi8YQm1NCA5PCA0cYatCIbi8fjQ0VMHDcK6puQ291Gdrcz1sHATqm1rRMzCIwf4+9HTUEbBqEAqEUF9Xi/rWbgz29aKpsRGNzS3oGxxEH8t1tDShhmFFXUMTdu/qYdlG1FZV8b68pqUDuwZ2ob+rjcdr4PMF0MKBxOrwoqq6Fo31jQhU1aOjsxtdHe2oDQWY6/qn11fyxHaGyG19Q+hspl4a6tHQ1oH+vm7sGhpELfuumtLVP4DWjk4MDPajsbEBdvaxs6oRQxyAGhuaUVvfgsFdffC4PWhr7+Bg1IO25mb0t9XCabfKbT53on3uWvQeDQpU16GprRtdXQN44KFHsLunFVU+N8GpBsMHjuHe++7F3j172FnDOHrffXjw/vsx0N2NwaHdOHb/g7j38G4EvW4GLe9R+T/BQ+9+ZIFsU/hHJhdFLFY7HC433G4nZy8VlGYhSNnhlNyEUsCOQPG8BheN3mGzwmKxwGKzw+NyQGYswUXTdYiDWUldNZniBMxr3G739qwo93eqkzV3oek6bHYHPB4P7FYLrl+Gf4qLbrHBE2zCoaN30f4fwLHDB9DVWo2G9l4cOHwUD9x7DIf29MHldKFjYC/L3YOD+/ahjoPC0RMnMLx7AB1t7ejbcwT30h+O7B1EB3OE1TUEr85GuBw2fB4X7fPYqPduk4Km6TR+HUrhhkWZTqCZBxUUy2gK4AeyKG5ZaOhKdu7IHQ38Y9aA2LamQex75zF02rbIzr6sZd9qtdLyZU+Z5XkZZDGPq38c3nDT4GR+x0x+gya6gdTW+luS5rZIShLYnLnZWl/CBqej128Uzhasry9iQ85tLGOdM2siG+FVhMNr5mxCfGkamZUpZNZmuJ5FbnkO2aVZpHk8uTCN+Pwk4gtTSMj23CRijL1F4twWic6OYXNqlHIVGxNXsDU7joiUZT2JlXnIrzQmVheQWOP2+hwS6wtIsk1Jtim1sYTU5grSbE96aw1peabIBtLRTaRiImGutyUd4zq+hRQlTUlxP0+9lEtFsYU78iEaMDiDKvIhxd7ntMHjO8LNGz6s9vfv1RGCilIK/Lz1pErJvnprXzaUUixDwXUx9wGluH9d8I9guWlw4jwxMnTUzZlrWBk7h5XR81i7dg6rIqPnsMZjaxMXsDp5EcvTF7E0fQnLU2/LyvQVLM9QuF6avowFyuz4BcjPlcyeeQXzL/0ay8/8GGsv/gyrL/4ci8/9A+af/Almf/tjzDzxd5j+7d9j8jd/j7Ff/x3lRxj71d9yTfnV9vaVn/8NLv7D/4FzP/7/4fxP/zdce5LlX/gVpl95ArOvPYnZ15/G3MlnMHeK61NPYf7NZzB/+nksnH0Bi+dexurF17B65SSf5zTWJs5iffIC1qYuY336KtbY5rUZrmevYXVuDGumjHO9LUmCWIlJ+9vV/2VOsWeKBpKFG6Vi7qd4LFUA3ik3ltvelnJvX7997dv722Vk/53l5PiNdRu8z9si5d9LpI4U25suGYjmypjfSuPywiYuzK7h6kIYo8tRTKzFMbmexNRGCjPhNCVjbo+vxrlOYnpz+9j0ZoblUuY156ZW8DKn0p984wKmljioZHO3qwvecR8B2x2pVCoocaaxXC5DtkVkuyjfMbwuN57fOSflbpSd+t69lvIiN5Z9v20pJ/d6v/PvPl5iu+VVERH5LqWIbEvbpa4dkeukXtmXbWnjOxRykzs3DU4GDOTklwOW5hCeHcPW3Di2yGYi8xPYorNGZkcRmx9HYnkaybU5pDcXkQ0vIbe1TFlFdmvFFNnPyzGeT7FcYnkGsblRbI2exerJ57H66lNYIaAsvfoEFl59EosvP0V5GvOvPI1Zygz3p19+GjOvPr29z2NTLz2FqZeexPhzv8Xos7/CGEFp7o1nsHTmBSydewlL51/B8gWCz6WTWLv8JlZFrryJlSunKG8SZM+SbV3EJkFoa+4aGdc4IktTiJK1RZdmEF2Z5TS3yBzkax0RskJ5d2RrbYGsbwHZVByV28icONOMDIkaJ2WwLcZ7rOWYgWTeMM8l8zDXUn5ne3u9fT7BcvHrItvbsn3NdrmdbSm/I9vHpE4RudcOOJmAZAKlcQNoGojz2CorHF2J4dTEkinnZ9YIVlu4thLH2FqCksI4QWqCMkpwGl1NYJzANb6RxgRBSspcnA/j1PgSnj8/gV+9eh7j8ytIfUbgJA4qjpxMJhGPx5FIJJDJZJDL5UyRHyOUH1uU86lUCrIt61gshkgkgmg0ihvPybVSZkdkX2Snbjku98vl8xCR7XfLTnm5h2zfeH6nXbLeOS7tkbZsbm6abZFn2BFp2862tEHKhcNhrK6uYmtrC/J8N4lH77jspsFJajFKHA3yBZRzBRjFEozytqCYh5HPQuVzsHJ0cLOwn8nSIGcdqlweVDHJWcUEasjlQjUTp3VuOxoojU47ah0WzgJ54QoGkYeO1EaU4LaO5OYGEgyZ0uzATCKJDDvelHQKuWwG8haxKFcUn86kkZVfpsxkkUtnuZ1FMZ2kxFBMRZFPR1HMxFHKptn2PMrZEsosW0glkRdhWFbMZVAq5CDhWYUjCDe2n69ShsHREBXDXFeMCgwR7ldEJMoAF9Jn/r0tH7mlAFShDOQp8jWfHZEXF3e2ZS37ebYzR5G1yM729pp1kIlJOSkvItsisi3y7m2p40YpsO5tAaRd1BCgpJUG9w2zjfLOmYim60yWOwCLFUtbSfN/YJle2cRSOIH1eAZhAtdmIostUr8YWZbIJo9tJHM8lkckXcRmIofVSBLLWwmscL1Am4mnMijSJvEZLMIgYrTT5eVlLC4uMlURNgFHjgnwiIhDy3pH1tbWMDc3Z77xLdetrKxAjsl/zSU/5yPy7n15O3xxaQmbBIYoQTDKe+6I3GtHBEgEPKR+aY/cW47tnN9pgwCNiICPgNLs7CympqYg5eQaqWNHpD3SxoWFBUi5yclJXLhwAWNjY+bz3gq1azddCYN6g+BTTsZQoah8GqqQBYrXpZABsikYdPZKIo4KQcT8KkIph2I5j5JRMKWAAvcLKJcLIMLBalNw1lbBt2sQ9cfvQXBwN2zBOuRLOqKRDFa2YlgJR7ARSSCWJPDkSijQY0Ty9MwdyfF4lqCTTJWwylF2fm6TbCeGPK8pc0StsH0VtrlCEAJHtApHtlIqjTKBrkxQKhZzKOayKPFcKZdHiaNSpVCEKTT6bcCiwzGmMkQEsG5UJvVz4+6nvS1YKKIpQDr1RlHvurnsi7zr8AfuSn3vvkb2ReSczg2LZsCuG3BaDfOdM5/dgN8O+DkZ5KN47YDLCkg5ao6gDvASVHsd6GuuQm9rPQeZDNnDFpK0mXKB9I7ArwmwceArydvoXCtUTGaa5SCUYrms2BYHQ44enBa3oTpUBZf5JXIdn8UiIY4wEAEpDwdip9Np5nvkuIi0yWazweFwQBLUUlbYj4UznaFQCCJyjZzTmMk2aEsV2pfUJ9cLqxEAS5CRlVhZgZ2eoN0mybqSyQQSZGMJDt5JipSVuqWsiNxT6tsJz4okD1KnHBOR+4jIvVg1pE1erxc+nw+y3nkeqcdFciHHAoEA6urqzPNy7eeCOZVpEIV4BEUymmJiCyWyEpEiw5oSmUqFCiN1IUgRsOj8pDjb2+bxLJkVjY+OXyYAlMlwjEwOOh1fMzRodk4h17fBNzyC6iPH0HjkbjTuPYhgZzf0UDXymg1JGUk5okZiGaxvxEkrI5QwNtdjRG9KNIlIPIdovMQRLIHpSY5OE8vYWFpHKhIlS0oQjFJkT2kU2KElgpFGZ7Cys2n9qJSLqDB3JCLgZAodpsyQrUJAEvYkfgOGuKbQiGQtjicde0vlAyt71x0Fpd4StkjxYlMMGGywYW4D11eQZacGWZM4ETgUhdfKAYp5DAbkd7ItWgU2it1SIRBV4CLweAhI8t08N8HHZVFwUhxELKsGWNgWjSJruw6QHEMnKpV541JFQRFO/QSTXZzWbq2vRoEDxur6GsTBCqa+yyiTsZYJTEUClEiFORxpoDhWnvYjDl5kXwmrdZi/NmGDpmv4LBallAk6AkDadXDZaYfsy2yarAUgBECE8e84uji9nBcRYBARkBKRc0opFAkoUl9VdRXcBCDL6dPQf/xj4H/474GXXgKNH0pm61h25z4CGCLCviT0EsCS+4vI/WVf2iJr2RegkjbI9XI/AR2llNwWSikTtKRN8ox2ux3SturqanMtfVFm/0gd5gU3+efme4+OWKJRFGJRFKIRyhby0TBlC4VYGB/c+gAAEABJREFUBCWOaJVcChWyEIMsRFiWMBSD1xhkLiAoQbbJvioMo8rMX1XiMVTiUXDYhMZQUVM26MFaOFs6EOofRNOePWjfO4LW4WE0DgyguqMd3toaaG4nipoC0xeAboHNYYPD7YDb64E34IPPH4Cdo5T8qHuE1H99KYyluTWsLa4hshFGmvdMc8QxCEYaHVDjs9ECABq7tL9EEBbgKsuzmCEe3YojGdGLnzIHbI7k7AzpkDJDXXEQ4yY75OYvI/Cw7YQT/v3dbTEUeax3CG/GCEx8XHDWlJ12E5pAlZLlAFYNJiMSUHFYDAIP4LQCLgvgtABOHZCvmwjw2HiRlWKh6EpBRONagwIoctyhKzh08BzIgQyUygbBSkNtwIs9fR1oqA4SoLJYXl2BhBziMOJEZerYYIPL7AMBJdnWNMVqFXRdh8POPne7TQcRp9aUhs9iUYrao6KlvdJuEXFYWYvkaPcCBMJqZF/abqeDi7MLGEiblVKQbTknaxHpQ3lu2Q5WVaGGbMXOQb985gwKP/kJir/8JbJPPYXK3CwsBCcRqVOuEZG6BJikLeCi1HY7uQkBH2nvjihFvfKEtE+uEYkxbBSAkzICWHJO1nIti0LYnry7JoAlbZVjn0Ruuvfk5iWCTD4WJyDFkCWlzGyFmeTe5P4WCoyBi6TdZYZ6FYZxlVIeZQmN2DEG1yIVAaZ8BuVMkmAWQUUYWHgNZU7bI0GQEjaTzhMAKrA4bPAx3Kvv7kTXyB70Hz5A2YfO4V7UdzWiqrkWNQwLWmncHYMd6BrsQu+uLvRzPTDYjt6BVjS21sLtc6PARO/KUhTzcxtYJosKE6BibH+Fxq8IOgZHawHQCkfwEvNSImW2FRy5FZmVouGp6yP5tqMUeaqEMllfuVCCsCrRzyfpmJu9dgdciFDvAJ0KD5TZdjEkk4Ww/bItxwXKwPNijxJCWcmubLpBhmMQfAwzRBNWtC2K+xqBSSNgabBpmglgOi9WBB9QqB7e20CF9yvxPkWCSZ6jveSBUtk8jEoJbosiqBkQAyTeEKDAJij0d7Rg72A36qr8WCd7WmLeZiuyZSaNS6yDpVBifeLgObEj3sxmt5kva0o4VFtTAzcBShwRn9EifS9tzLN9Ow4sa3HsOP1ifX3dzCdJmCVlBZjE4aWMiFwr+7IWkW0RAWnZd/H5GurrGUb5oJElpgkaW1evYmtxCeGLF5FhHkr0KuAkIC3XKqUQCARMRicsR0SAS0TuLyLHBFhEd3Jc1CcAKvknyS1Ju3faIM8mzyOy0+YKfUfq8Hq9JrDK9Z9E5Blu7np6QZHsJ0XFxJmQS21FkGSmPsVwKR1PIk1gyabTKBCMyqTihoRCBKoSwahIkbUwkUo2iwqT0SIlJrEL8QSKiRjKyShzWWEohovMhKPMYwWyqyIB0eBIa7Pa4CMzqq8JobmpFj0D7Rg6OIRdRw+g/cAedIzsQueuXnQTrHoIVn1D3RgYGaDsQs+uAYRqasQdGfIlsby+wXBwFXm222B4WZHRiPmyMp9BtkGn0BmGaBaqiyM+3Q4VOkiZIFYpFWA+G/cNgpMhawn5qJ+bU+zNX6V46Y3CXfMjDlCi4RTZ1jxzggUy2RKlXM4RKArQUYRDL8NjrcBvBcw8kR3wM1zzcV8Ykl1XJoPSzRqJI9fXtHnowl64r3FH7m8QlASQEtTlZjSBpc0tTC+v4cUL13Dy6iSWNyMEPgUP84vCxCRULBlAQf5wPdzXibsPDKHK78bE5BSWV1YRZ34lRfvI0p5S7B9JAG/Q7iKRGKxMpvvoEEE6nzhgMBiE1cbGsz1s1m3/CCCIgwpY7uRoBDDF4cXZp6enGXmF35rBk2NJhmcCXDH6k7BFEdkWERATMC7SDn0+HxobGuAhQCmium3XECr3nsDqwCCmyR6Xq6sR5zkpW6ItCohkqC+DIF5Dmx8aGjJBSikFpRSkrdIuAZUdkX1hQTbqUK4T0BHmJG1USpkMaQfMZC1gJkqWclJe44CllJJDn0jobTd3vUHXFoUlaHzxSBzJeAqpRBqpZIbAlEU2nUOOOaQCgadE5ZQYupWEIVGK6QRzPHGUBQAkdGJdsFth8bmhXE4oXYNi4hzMYRmpCMoEKgGmAkPFomwzp5Ujs0pH15FYn0eRoOW2OxAK1cDtD8DjC5nfHfNVheAl2wrV16GmpRF1bc2o58jc1N2G1p4WtNMJOvp70d4/gJaubhhKQyIaQyK8hSyNpUDmp+jUNna6VbcAqoISDaTEEbHCtZwjZYJBRrUtFW5X6Ln0MBoDbtOieB8Fdf3v9potwI7IERIVk+l4bDr8dgsCTguClCrGVwGKz6aZbIabIGaAWMQaeaXaFqUUlNoWTfFWfL4SmWaag0U4lkCOs7abZNGTC0s4e20CZ65O4PTVcUwuLiPGiQZpSwPZkJUAH0umsRFLQrEOl4XGbgHvZ4BjjglQSunobG7EoyeOorkuREfeYM5wkTmoBNLMV7qdNnQ0VaO7uRo2gupVsoYVAliGtlZgO8RBdE2DZjaUbb3NH7n/jqPuOK4wDAEZWQsICCi4mFAWABMw9fv9ZEJek/UJMIjTW61WCEDIvoBuc3MzZC2gEycD2+AM9hpn9ZZIAqaCAVxra0Vs/37kGO5labtlglOMYCdAJfXs1Clt0jQNO+t3q0cpBaUU5DmUUhBA7O3tRVtbm8lQpby0X+oUkXbKvtQvbZW1Utt1SNmbFe1mLwQUiqUKZwZynMqMIczZswSndzPZImdcSmRMXNNY8gSmApVXSCVQYJK8mJH1tpQZNhlkVYwioOk6DJ3NseiQpUIAENARFpUn+GTYGQmCYIxTzFvhFMz/5olTzykaurI6YQtUwRoMQXO5YbNz3+6G3eWFw+eHi8c9TKJ7q6rhr6lGsKEaDS0NaGxrQnNnF9oGdqFtzwiq2tthdXmQY+iRIYtSbIim8y9BqcJ8lACSQQbIuAICSiBDEoBSDF0UHbXCdYVrg4DGS2/bRxyf3SGf64BkgLZBMDKuh2WAl4jjs+twWy2wEyB0Fiiz/Wmy3wzze0XmypQBgoTitRQosy4OzijzT4ZOL2VNMIrGMb+6jsmFZYzPL2FqcYUzqFuIUGdZ9luZz58jeOsEB9FHmnYgTpnhOk1bWNrYxJXpOZZPcLauzBBRkbnx5kYJReq5wGvtDNV62ptx4uheBL1ORMjKl+mIOTJtjWGhYrks7WmVeamx8XFcuXYV8wvzyPC8OKVG59MU7em29cI7b6SUMg/kqQ8BJVnbmVcS9tIi/6NPYyMElHaASqf9i4ijyzEPZ/nkvCSZBcCcnPGzWCyQeoRVyWzd5MQE5FcKZjY2kCFw+B54AAEyKavXR//L046zkCn/JAdaIRKyln6QbRHZlpCsTJvdkR1QlcbL/eS+IjIbV8U8lzyDnDP1Kzq+QaT9InJOynxSuene02h4diK/3UNFGDpSBKVEKsfRLYsk2VOGFDydSCHNUVWAJUtanjMBKmW+XyRsqsxREHQMxTyNwZCoyDAJDAkMOk0pT3Dj+SINMMuRN56uYL3gxGopiLVyABuVKsSt9VBVbXC2dMPW0AojWI0SwanETgSpvi4g5fQQpDywOdywybbHC6ffh0BNiKFdCFX1NaimsdR096ChbwBVre08H4KwKBcptN3jBuMGlKQD2VaNTE+JcxCIwDW4VnRGcG2yJx4z+AykT5+0bz7W9QZZiAHDTDBz04QWqw6CEUxgcls1sgxl1lki2MjAIpKh3nPFMkGhwmul1Yq1iDDM4vFYKoMtDgASiq2Gowgz7N4kQxJZ3YpinQNGkgw5TCZUIMBZrTa4nU6KAw67nfdTJqtK0h6SBKay6ImSEqAiMEp/23VFEAXBtMx7l1AgExWwtBOgDjM8HxnshtdlxfraGsQpF5lTWVhawdLaBjaZTohwQkberxkdG8cWc4dFPhNvDKW2n1e2b6copSBOLkCSYmqgwAFYnNbL0LO2thYNDMvE2QWAlFIokeFI/0kZG0MpF/1K2Irf7zeZihwrErCFBa2urprvQo0TkOWZF+bmkOfD1Q3txtCDD6K9uwsB3kdjvXKNAJKIhGWSN4qRSQkwSdsyJA4CULL/XsJqIWAp9QhQicgxeTYRabNSytSzUkpO3VLRbrY2TddRQ+rds3c3mpiktlGh8l+Ob9FY15lT2GLuKRKOIMp8Q4ySoGGnGALmkimUaaQVKqbIMLCczKJMECswnMrLbF0hjwqNvETHKImjM7zLEJjWSlWY8e3FQtPdWGk4io3G40h1PQzvkS8hsPsg7M0dgL8aRbcXSXpnQdegbBZYaeB2qxUWiw3yHxdY7C7YCFROnw8uDx3IY4fNw2MuDxPujWjoHUTr4G6EGpsQamqEl4lHuz8EZbFD8kmKeRutUoTBUb5SLrCtBR4vgNOSphg8B4iTkQngZrV7c9cxoAS9m21jC3h7CZMYNXEqn/VRJ1nqNUrQT+RKIOmFk/oJcaYz6HbAbbOarImXsfD2J8mQbWplE+OL6xhdWMXUyho2yJpYFaqDAdSEgqirqUJbUwMUw14HQUmnruWXLjXur2zFsZXKUhvKBD75f87aGuox0teDI8MDqGIdStfZZAM2TcHHkNMu/UY7LxHwBWRcnGU9cWQvDo/0U9dZvHn6DJ5/5RTOj04jQqZu52DkdDmwubnJ/NQE5ufnUSxJ/+AzW8RxhSEKwxGnF5ARsROsdxxaGiflyhz05JgAk4PP6iWwSFlhK3JewE1efJRXAARcJsiWLl26hItMfAtQuZhf6mda4vChgxhi6NXS1IRqMhwPmZfUKeAi4CcMSl6UlHBQ0zQTdJRSJjBKGwWopM1yP2F6Uk625ZzoVvblvOwXCZRS507bwUUpZYIUN2l/N1qRHLk50W7uMpgN0G06/LV+9Ozuxu69Q+gd7EU9wyWHz8Vh0IoCTTLO2HeFNH5mfgFT0zOYnpzGPCn9KnMTGzT2zdVFbCxNY31hArGVWeQ21lDY2kAxHUNFlZGDjvmCE+cyQbyWqsWpqB0vbRl4fr2AN9cyWI+msUWHCTNPtLG+gQhHlhRj8SJzXAZHaNDoy3xIze2Fu6EFwY4+BNp74Kiph+5yUqFlaAQZC12ISRDY/R6EWptQ39MOC4FLd1jg9LrgrwrCGfSiwmcuEjTLZFBGuUiHKTDC45MStMB6TJH7igfjNi+0CX7o7EDZUOZXWlJFoECmRNshO7Gg2mlH0GWHheFzugQkeT5LBZXxtnGZrVaAy2lDfZUfHuqpizm75vo62JwuWB1Os36w0ixZ78x6BAmyynXmHZNkQx6CfUN1EHv7u3F4qA+HhnpxbLif2z0Y6GhGU20IAa8bLg4cBjQyJWmjtFlnHsQKq26D7boYfI6aoB/HD+7B1x6+FwH2Ty6XxTLZ09joGK5cvoqZqWlEwpuIcLZ4dW2VZDwPpSmKZj7K7f4jrEScWMBBWJLb7eZz6W81o0LgFceWA6nkmZAAABAASURBVMKKhCVJCOclMAmYyPXCcMJM+O+AkuTVzpw5A1kLeDQyLDxw4AD2H9iPnt4e5ltD0G02VDTeh30rgCdvdcs9pP4qApbUL9sCXLItICgSCATMEFPaIPtyTtosACnXSxuEpQkwLi4uYmfWTtohoCcgKWsBMGFiAl5y3SeVm+49efhiIQ8Rm9UCf8iHupZ6tDDZ3DbQhfbBfnTu3oV2SsvgAOq6uhAUFuL2oMiwLUoWtSij8dgUZqcXsBXLAO4qaIFaVCiWujY07T6Cln13I9jVi6wCxibGcfbyKEZHl3jNMmdxlhFngt3udsFDJiS5iISMnMxD2Ip5uO1WyMji8PrhrKmFhaKq62FraIevuYvhWzWhT4PB8FFx5qpYSNOxi7AJkwiFUGC+IEeDL25twmCuTEeFRqbR6NkYAlCFI7TkoSoEqgpHE4P7ptD4WBFu52KAbVKKt90RmACSKQEiwpSsMmLqGooEq3SxgpzMjvEaHgZXAKswANZBISjYrVbU+NwIUYoEkXiujGgmj7V4xgQ8D/XeWB1EW101Ohpq0crJhxZKM0PmaobOjVUB1AS88DqdsNvssFptgGZB0dCQLSsIOG5/ARhIl3mswr5gj+iaDk3XUVY8VjQQy1QAiwvNLa0Yol3pdL61tXUypSlMc8DbYihXIgMpkxmmyMyzDBnFPjXzofhAt/kjwCMAVGK4Jg4rzisOLUxKnFeas8OSBCwkjFNKocDwT0IwARUpP8eQ7dq1ayZLEmAQwJOwsL+/HzLrJv+Rrey7GbVoFgt1ZIWi3hT1JvcW5iM5qxamLaRs/8AAQgQpXcqyEZqmYUd0XmfhcSv7XBietE9EtlnU/AjoSNvk6ypSTtq9U8ZGYJS65Nnl3qJ/EfPCm/yj3eR1MGjgBdL+HBPVpWwamjLMMClUG0Jda6M5K9bY04WWgT607Rqk7EIb6af8PGxNcwt8TE473F7oDh+BoxW1uw6h6fCDqDl4AqH99yAwfAyB7n0ItRPoWqvR7cmhfusqrOOnYR07B//mDBptGdQ18H5NzahnQrAqVAUb8w1OMhqPTYebI7/DZoGDa7vTCo3bFZsVJSbLrYEa2Nw+KKWhxMR8OZdiLiyGYjbBZyvCThC1WBwwckUUaPwZ+X1m5lrAsEgjuIIAJGFehcBUJojJDJ68MiFSoaN80o7Bx1zeAhVeZ7AvoAgwlEJFEQiAHP2bXQY5rmuKzEQzE+N2iwbwYKFsEKwq28CE7UVTCg7qK0Am5KDRyrbP5STYOCDrkNeNuqAPLTVBNFUHUM/tKh7zuFywsLxOMaAhXwbSBBn58m+aTG1HMjyeI0gxXYl0oYxEtoB4OosthvmrkRgWN6NYCscwux7FIidB5LpGhtrSLhm1t5hvSqVTUIrtdDhhtVlRZr4KBu+qwOP4TBaNTi/OKzYguZ4lsjwJjSQskmMOhwNusilhJgIKpVIJck7Aa415NQlNhamMjo5CAEoAToBAZssEmERk5s7n88FKQJEHNaAgwCTAU6ZtyjtgAtiBYJCAFEJVKIg6ApPTZmOAYKBCHRlKASLYXpRS3FWQ9ku75BkEnOTewqikvXJOKQU5LvvyHMLEpIwck2vkWtyCRbv5OgyU8znITFohmWDKJcuZlwoNRIfT7YCDBu0kBXdTKX5ObVYTves7OtDCuLhzYBDdu3ahb3gYu+6+F/u+9A0cePwH6Hn4m2i650toOv5F1O69G/DVMZmaRZ2K4Yh9E48Yszi8dhb7ts7jXm8YDw9VYe/uftQ1t6O6qRV1vEcT2VnQ74XDRTBSJXCKEHohBaS2oKUj9NKkOUIV6YwlKrlMdywVcyikYiil48jHI+avLWiaBZ5AFevxoUyGkY7EkGQCNs8Ev3w3z2AYVyFbqhCcBJiKDDXkaxfFfJahHj3QTIrfvHZv5krDuH4V1+a2rHlIwEHYU05Alft+mwXV1I+fIauuKTOsSpJJpSgmgMl1FNo4ygQ3t92GpqAH3fUh9DfXYldrHRrJlH1O9jMByG61wKLprBlgFZD/vy7NjVTBQJKgJJKgShIlxX12BbczPJ/Ol5Ai2McISOFoEssEo9nVTYzNr+DK1CIuT85hgux6dnkdM0urWOQ5pXRUyhUzV0L4hTi61+uDmzkWO53eRucTZ7GI00KZbbrdf+x2u/kukE42EmMCWoBHmJQcl7aJiBOXOYgJuxEAk7BIkv3CSoQtXb58GQJMwqYkNNyzZw8GBwfRQhsXUJK6pU4BIAEjpenQdB0WPr8wHLmnzWo122EhWBq0VU7fwSCYV2irBqMeGVwNRgCmfugL7HKAa3CpsPM1Xif6FeAJBAKQsE+YWmdnJ+ScUgryHPJcondZS3lZK6VYlWJNN//Rbv5SmgbDmApDojKZU4nsAXRInQqy0rHNisXSK3IHBcVjip2mOWywOKywu5ycGWtE5/HDaD1+BB4+cMnmRNGwAtBh0S3QdYW16WlsXTsP29RFdK9Oomd1FA/1ufD4Y7vx0P3DqCLdL3PUTecLsNBZmjvaoOgsmXQCycga0huLyCzPIDMziuLSFCyJTdhVHpn4JhKxCLLsqArbneOMYIXT0Ll4FLH1VURXlgliRWg0eltVCBpDmEwhh4T8nAUlS0AuMK8lz11mRxdzOfZ9FkUCtjAnaofPcXs+YlQ78u47Kh4woK4DkMG1QTgGA1SYIBIlpcow5isTrM0TBmACG69768NjLosFHjITu66bBcrs2222ZTBsNJAkgCcIOPFCBfECtkGIY0OOoVoJGgylocx25HmvWDqH5c0YgWcNFyfmcPraJE5eHsdpypXJeQLROtY5mZJIJJHkLG+S7DxGncfIXFO8VillOoU4hjiFrIWRyLq6uhr1zI1Zrfa3mn+7N3TqSJxbQjT5xYCa2lp0cGAW5iPtKzHck3MSIgmjkhBOfmHgypUrOHfuHCThHSOoyWsH8n6RhGQCDJKLkjyUXCPXy74AHB2FEYgDuouMlQCdpS9IaFtF1mShrkCgAYGwIrbJiYPKwgLKU5OUCVSYnzUYThoEIioVkDX7SWxA47boVO4hLEmAqb293QRIOSfPeKNupQ9Ebjz2Sba1m71YGl9ijJ9jIjTHJGiJChEWoah4RTSWtaB1mQ5dJjMBmYZGyq3zvEa2oXG2y8J8hJWOrztdUAQ6K2fm9EoBFaMMsn1odiesNhcSkTRk2jrjd2H4O1/B0R9+E+37h9n0CoqJdeSWx5CeHUV4ehRTk5cxcfUypi5dxvLUFKJMsEcZls0vL2JycQYzq7PYiK4gvEXwkYdw+VB2MA9mcSJGihHP5ukQcUSW5hCdmUKS+asicxgWux125k4qbH8umTRfkchyij3PcyUeo/+CfUrHNigVCm7rYt7/ve5oKIIJINhDHEKKIJKnsWos67HqqHWKCJOywGvTCSOApnjy+odPQyAjqFFXWVaSIrikCEIJsqKEyYrIhAhG28xMQ76iMR+lkCsToDgrGOaM7BIZ0eTSOi5PzOP82AwuTczi2swiZsiK1jYiiMXTyFDvOdpQWl45ICBFOXu7sRnG4tIyFpdXINsJ5pPKbLvMCko44aAjKiq9wmMSdnQSALqZ21R8ZoMDjsE2X3+M27oSZ5bcUpn3b2xtRUd3N2rq6oghuvn7TgIwAkiSXJZc0ptvvgn5uREJ6eRZhFkdPHgQR44cgYCBMCGZqRMWJQ8i9pbjYBihnjY2NrBBO4+cPY3Mqy8j8dSTyDz9JIxXXoLj/DkUXnsF+VMnUb5yGYqgpGJRKII9CPbG+hoqk5Mos1z54nmUp6cgvyBiiAFYdCgOSJqum+9WSRvk3hoB63bpVZMb3owojWZhscGw2JGjsUpn5EgZi2Qs8ksERi6JSpbCXE6ZzKqSzwDFHAzOaFU421Vhx2k2O3SbA0q3okSDEpKllLhZhQBVJNhn4XJqcAQ9cHe2ofaeI+j92sPMTw2QzjuB2BZKS9eA+cuoLEwiv76OJAFjnSPuEhPuG9kyUg4vst4QEh4/kswjZR0OFMjIrIEgPK0d8Hb2w9XRz/oHoNW3IGN3I0JHiTKfEVldR4IzjRnWVyqW2U4LDHZOiWFFnoCcTqeZK0hBpmHzHJXKBKmyjFBkFberA9+z79R7HqVOFYgXJtMpUf8W9r7TouDgho060bkvDiUJc5nhyxGMsqVtZpS5vs6SDWU5cuQqirkkBckbpciWYpkitlJ5bDBZLr+ttBKOY4nAM7eyienFNcwsrmJhZR1LKxtYYXi8sbmFMAeNzS2uOSsloY3kXIQxJMlKRbcZAr9Ilv2RLxQhwCSsRFiEiDixjOiyLSHP8O5hyCyWOK/0hUGAem9NfPpHJcQM0lbqFxegxseQXF7GMvNJAkYy4yb5JBF5X2mBoCHP5aBtBgIBDDBx3dfXB9lOciAUEDPYX/K8fp73UVx+P1wc0O0EFMv5swAHZKysIElJ8xpGzsjx/hupFMK00xgjmzglRRvNUHKUPAeDIsuWqP8K82KVuRmUOSBXZmdgkGFpDAUlb2jaBLcFOEVz0hZZf9pCc7y5Wyilwenzw1vXBHuwGhpBRgzCfBs8GUOR4VEpETWRGDQ2IxmHwZk1YVIlMqgSE9cljpKKTg9oqOgWlBn6CTRppTwqySjSq3PMAa0z72NF3UAPQ8AjBKYu6IqlwmvQlyeBhbOozF0ANpbhMCwINXTB3tQBRam0dsNo64XR0Qtb1wCc7T2w1zZAc7nhamyCq6UTDpZxsIyL5z09gwDPx6FjLZomu4pzejqGJIEuy7xImaCjGDJqFGIpiuzgDEEpTfBNZzKQr+sIaIkeblcHvt171AmM7X+yuXNCvb0haiPxMQFKQKbE5yHOQsCIpJFgAzIfA8KQhAkJ8JhCQEpTzGNkSxlKiigXYwI7mspik+xoPZLECkO1pfUtzBOQ5pgnml9ew/zSGhaYL1omMG0SkCIEIwnREhy9E/EEYtEYItEI11HIMQGlHIFfAEZ0qJQi49CgaxpDfZ2RhxXCkiTvIsDkYigj4NTW2oZmTrS4OQCVxb6uDxL4DBbFtrqYBggokL2cx+aLL2L24kWMk6VcY5JbAGqes8qrq6sQ8AkQbCSPI8Da1NSE3bt3m/kdAeu5uTnzHS4JqUxg8tPn+MwehmL+tVUEKX6SAhdZvb2uHhmGcmVODlkGdyFeW4cluxOxUBXy9Q1I0V/XyABWqZst3YI0UxY5jxdZ5qbEfrMrqyhOTKA4dg15hn2FpUWUhWnRzsXWy2So8mw7KlWKD3h9R/pKRHZ31rL9SUS72YsVmZOvpg6tu0fQfeAIGrr74QjWokjHTsWSyG/FUIrEYTCRrJGFaERng4BVkTwN81RFGmd0egI5zoIpIjjND+DDKoaBWmSDFHMcmydPYvLV1xFhB9kY7gXdNiiyMVtkHvaVS7AunoQjfB6plbOc9t+Cv6kFfce/gN4Hv4RdX/oa2u69H57B3bC3dqC2sw/Vta2KIt/IAAAQAElEQVRw2H0oQ0OGeo1zZE1wRErrFuQ42+OgYbjb2lH2hTC/leCUedJ8hyoWjSNDBywTUDWWtTrssDO/JWsBqQI7L8eZywzzVhmOVCWO8rc9rgMITPzzro/iUT4qtkXxyTWUKgoCTmkOr8KIUgQbSVrLO0/JokKaiesc2VGe5QoifEhhUUkmsOVVgs1kxpxJm1neZKi8ZjKjeYLR0uoGVtfDDME2EWZIts2GIohFogiTgcob3usMJeR9tE2OzAJSGYK6AJE00GK1YkeESWh0chGl2O7r23Jc8iByXK4RRxDWLgAXj8cg4Yd5js9tUPAZLiWCQIzAsRHegrCjBQKSPHeZx4UlVXH2rKenBw8//DCEKbW1tUGknpM6UkaASfJS1cyjCXCJboS9VBjKFZ97FsWXXoTm9cDxhUfg+c734GQ92e4euAlM9ZxsivHZN5hHdVbXoKGnF46GRiyQPU2Qka7Q3nOt7ch1dGKL9a9oOjYYNhfIZjMM+bbI9jZffw0pioWDh+RWiWsQ3e6IUgpKKd5l+yN9Ie3b3vvkf28anGRwLus6KkRsW6gavpZ21PUNoWFwBFXdg7DVNqHicNEJShwd4khubSJJpSbXN5CloebXVrBy9hSmXvgN1s88ByxdQWX+IlKXX8HyS7/E1HO/wCLpqrWo8zoa+9RV5BdHoUeWgdhVqNxFjqJTsPoJSjU5hGpKcLjzzHdk4Kn2wmq3cAaxiEIyy6R3jrNCWaQK3C5mGV1mUSBAFrJJlLIJlNNRZCjxVBxFasQeDMAWrILBXFiG1CJqxvab2FrlMzApmycQlStl6IzL7Q4H22GlGxh0jAIK5qhfxK3spI/azW+bybuu4AmxIRGOKdC4UYGCAFC2oqFgaBxURBSKBKJMqQIBIQnPZla3cHVmGRfGZnHu6iTOMml99uIoxqfmsLyyhnA4QglDXn5c4kg7PzeL2ekZTDMPMsf1yuIStjgwZTJp6odoyKaJcVtoO7rFAk3XoF0HHqWU2TY2F++5XD8huhUQEpaaSqexznBeQqTZ2TnzHi5O01uYclCKnfmeFd2ag+9bCwc8g3aj6hvh+Wd/itrvfReNe/eiq70de0dGcPjwYbRzu5u5KGFJDQ0NEABq4uAo6wJZkZVALcB1hHmnvbxW13WA+qrMzqL4wnMonj4F/e57YLn3PljaO5guYZ+trSNPW7WzrJW6XOSgHvB6EfL7YeWxCkOz6kAAPczN9XECqrWxEXW8dxNnz1tO3Ie6Bx6EjXWVro7SD6+YKY0c88pehqTxl17CPMmCAGyMA3CEACbAKcxP+mJHF0opKKV2dj/RWrvpq4lOBmmeJIgrTHYbHA10ixUOsg5fUzsC3QMI9Y8gOLAX3t7dcLR1QfNXoczEc76sIc1ROEFWNf3mKZz/5T/gwk/+BhO//ClGf/VLXHn6aUy88QbC7IjEWgzR1RhWx6exdPYN5BjGIT9FBazAqESAYh4+VYYryXh5/lVsjp1EjGysKDkutqtcyKNCwMhL6MX8V1Z+CSGdRI7AVCCLK3Bky9PA8+b3/hIo8VyFM3jsSwRqq+GtqYbudCJDdhcVtrdJJrAVRVK+5JrJoUJHVtDYHsUcWRkFJvuFCVRooLidC0EFUPzHv4oCQGxEROe+iKYpiID7bDYHDgNJhmdbqRzD2BQW1qOYIgOamFvG2OwixinT88sMy9aYJ9rE+kYYG5Q1DjArzG0sLi5ifm4eC5RlJq7X6RwRsuQEHUTYjDhZiSGWjKjYWRR1pVHYMH6glIJiu5TimvJWMW4rtX1MKWUelnoEmNwMa4LBAKpClKCfjl1lSoiTK0GGNQGKnexWQM+88DP6o9ltsJMFuRluVdXVoqmhHo2NDRCg8RI0ZDZO2JM8l4gct1gsZmul7XJOGFMwFIISnZGhV5jDMpi70si4LP390II8p1sITmVsEqQF9DXWEI/FsMH9EK+VfhCWamXduqaZxxO0ZbvNBl3T4KB9uwlaruZm2EforwQqefWnhsf9okvm8gQYNfZ59vJljJ9+E+tkvgmCVJz1SIJfQlSRDSEgzGOxCZ/4I89xc5XQ+SpE+DKduhSPoMQckYRsWqUEm90BJ5mHp7EVfuZ7/L274O/fDX/PAPwMr/ydPfB3dSPU0QVFUAuPjWLihecx/vxzmHztdSxevoat+RWk1jYRXlwmgseQ3oghxRk0Y+satNQiVGoLiKWg1nOwRVKwLU0xmUfmtToDpXTolEq5iFw+iWw+hayAE4EnzfZmmQPLpuNss0gMxXQMiucKkS3EOPpHl5ZgENBc7JwAO9dH+u0gfS7xmdMEsgRzJQmCU4qJcslFFRnGVZg8NqjJMp9HHAgsy93b9hH33RYFDQpKUaAACpsGc9qf+b002xpL57HB0HuJQDu/FsYcc0QznE2TpPXMwgpmF1cxv7iCxaUVLC+vYo2gs0FAklAtwpyRzH4KCMn+Fo1UciMpASSGaEXahAxacmdxMHE4TdegaTpFg1LKFP4BoK5/FJTaFrzHotT2OYM5MgH+YCiInu5OjOzZjYN792DvyB4ziSzhkI2AIA6qa9v3eo/qPvVDSm23V9c0WPjcDoKAl7kwB1m25FoFuGW2UQBKYxl5prfsBoCu66Y+7Ha7+bKjPA+VB0N0S8c3eI0+vAcabVNxGwStIvtVXltwut2w0W4rbEMtZwjlNQbJF8nvYcmAKSwnx5k+WfNWNFNaLW1Vo+i8n87Qz3nXXQhSQkND8HK20coZUDBH6ySAORhxbJ05jQJ9xMpLpV07LEpAKhaLmRNEUvcnFe3mKzAgs3D56AYKW+soRTdhJCKUGJPZFNJ4MPTR+MBWfxCSgA729qNhz160HTyC7uP3Ytf9D6BvzwhqCGQVlk9uriGfDsNSycPBQKnMGDi5scqwKwmXFaj2KLjLYVjD69CXo7AspaEvpGAsbgErEVhSBbh4r9aeIQR9tSjli9iMrmMttobN2Aai0S1KFFuxCNJ0MiZCYA1vwBJZh52hR4qzFMvXrmF1cpq5rQKMQgkOtj9UHUJtfS28AR80q44CZ0kyjOVT0j46ZZq5pgKZlTiPjIA7cvO6/XhXKhanLULWBrdLdOIiw4o86VGGz5Bg4jrCxPUG82YSqs0zaT3Jafyrk/O4NjWHydkFzC0sYYlT9uucSdtijkQASGSLegkTgDY5IoqIAcqomyZIF5i/ECDWeHNxKJ0j+PZah65rtFuK0qCUooAiayUbFACyyT9KKSil8GGL6FWcSpLh3XSYg/v34eiRwxgZGUEb8zU2goC8NR5m+8UBjUrlw6r81M5rGp+domsa7AQlyRdlmA5YJ8hbGbIJMEl7yxzMpBE75W9cy3F5ZulTQJnsSLYVAUhnHknxmAJMxp4haMg7YW76jUiVz4vj996LKuaTrLRhFoOAlEb21Epd1ZLNgToXcJM65T6sCAJ0YKJcO3iIYePd0NvaYWG5Um0NrLt2wcdw0EGbsEyMIcTIxMFniRCQpG65h1KK1SrZ/MSi3XQNRNo8Z+ASy0uILy0wj7SOHI24EAmTkUShChkomXUr5hh5ZZDLZFBkCFEqGqhAh9XuQqi+Cc1Du9F15BAGju7HyOF+3HWkBftHXOhoLyDgy8FpraAmpKG3x4LBXTo8liwUGRM2MpzuzKEcz6KUqaCsVcPbsgf9xx5AW9cgr2lCJprDxVPn8Npzz+MMw8Sr165gfGEaV8iulq5ehevqPDpH19B5aQnuly9h46lXsX72EkqJOEMGH1xOG9VTobIBr9+LptYmBGurODI5UGYyXTqkwBFLclA5Pp8kd/Mc3cTgqB7crsXgjTjTjzQBKZorYoN5tuVoCvOcPZta2sTE3ComZpcxzXBthmHaEmfQNpmwTsRjiDHZGdkKI8y+E3a0Suou+aIZ5ouWmWuIxWKQt5gLfC5xdnEeC0d2CREsNHTZV0pRRwqazjWdUWnba03XIcavlJiZwnstSr338RvLiuMICMpajkueY4WJd3lFYWJ+Fcur6ybDm5+fx8TEON5k2LHIkFP6Q8p/FqKUguhGRPQlOpR2y+yiAKnMNIKLUsosp5SCUtuC91gM2pvo32CagmEANAKvxvI6dSw2F2EOyEajc7z4Ihy/+Dk8HGRb2ttgZ3hbyzC4ORQy37XatW8fejkbGCDYiM0oApdGgJF+YgO27yyAKaLYbzxvJ+iXOBhXuNYY8ZT3HcDsqVOIPPFbbPB+l+lLSdq/m6AmA4eA7nZFn+wv735zFQhFTDOsCZP6bzLpGV5aZuJ6AwXGoeIshq6ROJVQYThVYaJZMZxSZEeK+RxQjFwaJeZ9NIcVHk5zVncNoLpnGKGePajvH0DnUCt27QviwLEg9h8Jor3VBr2QIiBlYTCUK23mUUwWOPNUQd5Vi1LfMVSGTgCBZqhyiYnRMvNHFWCzAGNuA0WyBQs72B5wouLRkWdIUzo3BfXSNegvjQFPXUBvQmEkVI+OmhATiEVSag0ut4MdbIOhGdDtFoQITrWNdQiEQtAtOp+R96HjSiI8x+fKspMKnNUTY7o5zX78q7IEyOVwDOPzq5hiODxH8FmgLHEqf5lT+KsMy2TEXmOuQgBniZRcnHd+YQFL7DsBIvnaxPr6Gu0+izWuN8Kb5rbOftQ1DeII6vpa41ppCpAPHUTpPE9RSoNSPIgdwduLHBfhyA72w84Jgw4FiqxFdo5/0DqfK2B9ZRmTHGyuXTiDC6dP4tWXXsCzzzyNp558Es888QRmZ2YhbOKD6vm0zsngJKGaPI+wpBgBXoDJQQbVxLyOHNNEh9THzlopBaWU2SSllLmt1PZa6hF/g+iO6QYwpQCydimslEKWYZq8tFpFRmXj1L8xOYnKhQsoMYFd/u1vUP5f/mcYf/8j6JMTsFy8gMpLL6J88SLKjBoqBHSDeSPpAxB84HQCbBsbIHeD9Lm0W/FmZSbUpR1GIIDJqmpGJSQhly/BQymTRTsIgvIlbJmcyHNfBhRedtMf7WavFIVliKaRaAzRcBR55jN0tw+Oqjo46OC6JwhltW5TUSadS/EwColNlFJhVDJRVJjzKRKwDCaQZQR2eP2wBxtgre2GvXEIvvYR839Y6ewNoblGh1cVUN7KoriRQ4HAlI8VmaTWkHQEgIFjwMgJlFr6OQOlIU8wvDi1jPOLJUSMZjirmlHPUaShvRk1TQ2oaahHoL4Wm6TCV2fmMTY6g9WFDdiSeVQrhaBuwEjFEGfyMcs8lGIezWq3grEKgcoJXyCAaibKQ9VVcLqc7EtFRlxGiTqQ3yCqMJylv92saj/2dXmGr+ucNVtYXiOL2ODM2QZWVtcYpi1jmU5sAhIZroDS7Nws5hfmIeC0TJDa2NzAJmm6THGHGeqmJFxj2Cr9q5TiI1soOjSdwn2lFO2Wgm3B9UUGJJjmfH2LCpA6rp+m7VOncowhp/EOqUAMvkImILJzTrbfLeLwBQJxeHOdwHQZF0++ikunXsHVjQCZ4AAAEABJREFUN1/F2Pk3MXn5AmbHr2JpeoITFlFI+Z3738613FdmsraZ3ATEWWVfKQWHw242RSll6lVsXxfdEhCUok4puL4opa5vba8EKDTOninJOzHMBnVWIsNJ0w+zHPirdQ1W5p8MDpLG2irKL79sglSFrLjCvq4wp1uRYxMTqExNovzaayj/x/+IypNPoHLpIirjYyhzgsogozYIRAbtAFzbnU7oZMklbkuf1jTQh/bvh97TCy/tv4cDmZV1CvHImEAZ5WVFs8/xCRbtZq8VEyzQ2NJUTo65DTvzRp7WNrjbu2CvbYHVE4Jud7MDrKCvo0IFFpJh86XKItclsqZKIQeDyoRRhlLsCKsDZVcIJV8HUD0EZ8NueNxB2NIFGKsplFbzDB3zSERKCCcMhCteZBuHoe99COW2QeQsdqQ4kzY5MYlfvzGO52fKWHQModA0hNDAAKraW1FN8GyobkSwtxNzDW68qKfwLAHzil7CYjSMBMXIp6HTCMIErvWpaSQZ9gg113UrFHRYeR+vz4caUuMQk7Nuj5ssywJdU+Y3vtkr2HZUrm7Dp0CjiUZikJkSYUcya7JCUBLnWCYoLa+uQI6tcfZmiaHaGmczZYST0TzLPIiAQIn9kKaBJzhZ4HQQgDmb5HK6oNFpNJ3MSJ6NIo8jBiprEYOAZNBJDAKO1LN9TqzDPENVcE074QZVIsflKsr1Y7KqMByt0I7KlBJZr7RFpEBGmqOxS34rTvYhCfiVlSVMT45jgqxpevQq5skGVudmEF1bQjYWRpkzsGBKAfKjfzcwNN5x+3Ob/krSe5m6lu/LLZChyqyWPMf2u19RM1SWZ8uTYRTZf6I7pdS2vkXnFHBRSkET4b6mW6DpOkhpIYxH43UZMvU0RVNAAIBeKZuvwHDUhEGmjI1NwOOFQaJQOX8exhSjBYKNknoIRpWf/wyVN0+icvoUyi88h/Jvfo0KQ2NjeRGVmRmAIGaVenl/sTPpx/aWFhw6egw1d90N3+Au9NJeghcuQHFAtFst8HOGTynFqz7Z56bBSbGxio1SdFKL14dAUyNsdQyv3B4UlM5WadB1GxwuL9z+argJMhpzTsVYHFkic76YAxgmaR4XlNuFsl1Hkfmlkl5ByWFDkeBWcDQhl/AiM19BbjqN3FIakUgRizFgNGbDjNYMx6HHUWoeQoIJ6Rhn8zZnpvF//v1v8MuXJ3Bty4WosweXwgHMpRSSeTpHUcFa1JD1u7DQV4NTvT48VVXBmyEDF+JrmCOTyHNaPtjeCWV1YWlmCXOjU8gl03DZ7LCxUxWdkVQJ0hFVoQDq66pRUxWEz+WAnXkXnQ6rKLhNi4xocVLzdRrjLJP609NTmJ2dxSQNURwkQkaUZLgtzlAg8ygx7NTYfw6nk0BrhdfjgcvlggBMNBaDn/1ZU10Nr9dz/QmuGxrVd/0ABIREzMeU44IyPGke4xqEcYiBaryWot4SDabtKB4XAUgAyhxpS5B2FQlI+XyO/peFOJ7kwsS55SdEzp09g1defAHnzp1FOJoAHF4oDmbwVgM2B2hwAEd4KA2G9NH1NvEWt/Xjdrshb3TLqwI67UXeYxJ9S18IWMmXe+V5ptg/0k8yoAhwCSCDi4XPICLXKqUg+rKwv8zcEPtJbE8ARGefxiMRU1c+DiZOntPYtwZnlzUyG3XgAAzahTAig6G6RtAAE+EaJxK0u45B27sXqq8XGkGGyobxxkmmQOZQefEllJ9+GqW/+zuU/uZvoDMvyU5Cjn0jA0h9fT129/WjoacHTq5dnV1oZY7PRt+rd7mxa3iY/u5md+h8mpv/aDd7qSjO7nTD5Q7QHpyoMBErb4SXhEJubaLMGbFKKolSNseQr4KKnWVrmuBk6KbZPCjmyZY4x61rNljtHjjcftblhVO3k5qWgWwK8m5SRtmxXrJjOmXBtagF58M2nNly43LcjfEoMDq9iMkLF7F08SxGX3kWv/3r/xPPP/k6UrEMGkNWdNZpCNqqsLG6RYPeRKGSpT+xPTQaa20QnuFOuO8ZQHq4AeshByJ8jsjcFuYuTCAeSbANRWTjacTXN2Hks8xFKdjsOjSLQoWMz6BYLRp8HhfqqkKoIZNyMbcgxnizuv2414nB5Biiyu+2y8i8RWNKc1+MvUQ2UqGTKqUgbfL5vPD7fabxyH6MA8Uyk+DrZFWStBWnJjbDBBYoQLRFRy8Lu+GaB8CK+PyiAwuE7uscLbfFCovVCk3XoXQNSqMoBaVkrQHcNliftFfaViZbkxm/bCaLJBlbOLxphpvjDBEuX76Mixcu4NKly2ZYNDs3h3WGMnHOjBbZQE9VDdroGEP796K5uxc1bT3w1jXD6glA8/ihM3+ilMJnsQioCuDIKxYCUiHmJ6sJ9gJaFepQfihOnl/6SnQujHd8fBwX+LznyW4EwAS05LiAlrBKYe42DiLWxkbogQCM2XkURq8hwnCtxD6uY95WUR/av/rXsPzwT6Advwf6sbug3X+/KfoXH4WigKy5TMCpvPACaMBQ/gAU2weHC2hqgv7gg+DsCAxGH4YwJ9qGxnvIgCyv0hQIUPIMeQ4gsgb1DIKi/Oy2i3mwEPvfL/XdAsXTYm6uFqUUbBxhbUyMFWh8yUgcmbVN5EntcgwjcqTfeVmvryK3tYmcABU0WFxeuHwhOMmkdI2MqQACQB45hhRF5juKdJYScwr51WWkqchk0UDE7sWizYereQdGM26kq9uBuiYkMjm88cRzuPbss5h88TlMv/oils6fgoquo8tTxOFmAye6NNw3VA0PZw4zdNpUJoYCSmQMNtRX16O7twc9+3ah/mA/rB11KDssKDHRXyILMdIJ2LUiGRNg1xUsZE46RwYLRymbzwObxw2r00lwtcNmt8PJc35/gDlFF0cNC27XIoaeZF4vQ0AS57foFrI6G2TmxMNRXMI0GYkFFCTckDBCRBwjzHyTiLw4KYZnEMggwsbLthigXCdrIUgCMBpBR9N0aNfZkKZp3KbQJpRSvBIwGOaZxg8FpZR5TNqZZxgj4WOUiVvJd62uLmF+dhoTY9cweu0qxhlSzM3NYYVOscGBLs3nkrZKWxTvY2MfmHoOhtDU0oLBoSEcPnIEx0/ch/sefBjH7jmBJrJeq91JGNy+r3nz2/hHntFms5nsScBJGKuAvxyvq6szQzphupJobm9vR3NzM4RdyUuXwmBF19IfogPRxfT0NPOio5hjDnSTuszS78qJOOKvvoYcGYuTtlddWwtF8NJYl8Z7KNqoqqmBduIE9BMEqAOHoJHRaF/4ArS9+6Aam4DaOqhdQ0BjMxSvJ31F5cwZgPWB7Qf7SoAK83OcjMoDBFaZoZa+MIWgaORzEBJCZUOz0CZENO2WaPumaxFDtfg8cDTWQ1UFsckk3QaBKbq0ijiRNso4O8rQIs4EbHJpHhkBnHgCFcbJusUKG5PnmtMLze6A0nVUlIESWUiRCfJCOokcmVdCviiayCJa1hFWdqxyvVFSyHKGr+LQyUTTmDp7BQuMlzcuX0B2eQ5Ozuh1eQ3sCeWxtyqLvfUl3DXoQh2vycVS1DWBslKARemoCVSho7kVXd1daB7sRmiwHe5GP1yOMoJ6BtWeHJrqdTQ2uRGs9sJG1mHx+WH1B2APBOAU8fvhYExvc3n4TG4Crx82ApbOZ7olPfQRKhGDkbAtToM1CCw2jl4Wiqzt1K/VSqDk8QJ1K0afIVMRxiLOkmG+QgBLgGkHhMQ5BFykLskHyVoErEOao/hH9kWkrJTZkTIZVolGK6FmgYabIbgkCEThjTVsrK1gk+HF2toqFuhUc7SNWcrC4jyWl5coy1hf30CMoaW0S8BM03XY6SwOslGZfncTbAP+AISJNDW1YGBgF+6++zgeeOABfOELj+B+MoUW5j4tVjt9SawUt31RSsFK/Uu75eaiX1nLYBGgzQjYyPl6hkcCSiJNTU0Qke0agoqX4LJzvfSTJNTDm2GE2QeRgJ/5VQviJ0/BYAivc1Aq8QY55nVlRk3CPo3lhD1aOrugUwSwtOpq6PcSrCjawCAU76mOHYMS1sXktmI5E2T2Ebx27YLq6wOaW5jvXYUtHgOY/yuyb3krgDZlkExUlldgUBRtHhwwDPaTfGvELPMJ/2g3e32FI6PmtMPZVAvfrl5s6sA8cxuLbOj68jrWFlewMjeP1dk5RIj4WRplnvmcLEdq+W+iCgSiMnNNdoZCHqK2u6YWtlAVNHaeQQAokWbmeI94uohkpsx4VwytDMWwbHN1GuurCxyB0uBEGnIMB2y5DGq9HnS3N2K4xY8eXw41egRuLYG6IFDnDxLwcljmdLuEPEKVHXRcvy+AEDstyHxZ9VA3qvobUNPqRFuLhv5+C4Z2B9HVV49AfQ1sLGujY9h9fji47WCdjkAQzmAVnIEQnD4f7DQqi90OGeVxmxYBlXQ6g3B4C+IIAg5FDgJpAo+ARIl5CNmXbRnFZVuaZrEwLKPza5oGpQRyZHCsQL59XqFxC/jcKHJM9CbhmNRVYP6qQJqf5eyQiDAiYWNJMs84jVlm1ZYXZjHDGbSxy+cwNX4N8/OzWKGNSNgj71pFmTvK5IqAZoHVattmYJoGAXdpn4iVji5is9kYQbhQVV2FBjq2MI62ji4MMikrPzMyMNCH7u5OCAgoJWG32Iw86e0VaWeajisTEiLSdmlfR0cHZHAQRtTW1oYWMj8B4AoZiVKKM3kO89cI5CsrnZ2d2EWAGBwchPzYnJQP0rYMDoZpzpZlW5qRn5+H9dooipNTmCfYr5LtC7ALSEn/SF8Z+TxQyEPRHkB/MtlVKGT6mQlWzE1ptFsBK/2b34Llz/419C99Gfo990L78pehPf44DKXBwT4FnynPUBzsH3YQyvTrMsPv8uISmVcNVHMT2ZsXNCDcikW72UoUL9TKgNXmhK+rG3YayUYFGF/ZwOz6FpbiKawkMlhPZrDFdTQaR4yzXunYFnKJCLLxCIocwUvyJpjFAZsrBFeoEZ6mLvh79qB6+DAa9h1G08g+1HGmLdjaBFfACQ00ZOaAjEgKGpHc6yujqsaJ2oY60vkudJDm7969GyG3FflkFPJfVaVzVrKkaqhkHqsTC1hdXEW6kGX+iXWBRqGccOoe2Gsb4e1sQf1AHXqHgxg62I52MqpgUzssvnpodj8skiOT9jKHZnN4YCX7s7i9sHl5vddNcHLDYrey/zRq6PZ8DM5KlciKxCHEOAUgJLEsQCRsqSwzOAQbpTRo2vV20RkEAGRfKelNkBgZEEcRFiTMCfRtg9eZx+hAAlol1pXnvbL5HASMYokE5BWEFbKhWSZEx65exOWzJ3Hu9Rdw6oXf4sxLT2L03BtYY5he4Kyui7rqoOPdc889+OrXvoa77roLrW2tcAkjqqp6KxdWpiMZUPQBi8mchDH56Zjy3blmhiQCTMFAgIN5DhtkWwvzCwwJJzExMYUUZ+wUn1PXrj8rbu8igC35IvmvmGaYt2fuq9UAABAASURBVPF4PBCQlQT4K6+8AvnJXWFJNpvN1PdO60TXMtDI4CFrEekfefZ6gnEbwUySzUMPPYjar38djppq+BYWoZ8+jVVOFlyenMS5S5dw5uxZ3Ji7ktxWTkCKN7Kwr20ckKwUUzsCWpwhVboGxYS56u4GGwuN4aFlZAQ6c1fad74N5/AelDlIpJjzA9lRmUSj+MrLKJ06CT4EtN27oDc1QyODUrQV3uoTf7RPUgPtlu3SUKbD1nb1ElR6kfH7MBHZIouKYI2h3lY6i0g6hwgBJRFNIptII8/9QjZHQBcpQF5glBCgyJG4xCl8qVez2GH1BeDkCFM/PIK+Q0cxtP8gOnqaUVvjQnVA22ZEAQM2mw6H0wNfqAZVNNz6znZUV1WjlMpg+so1nD93BmGOLDqT5FiNYvbNC1iR0DOXQg4lOmUFNkOHxeFFiQCZrulG2j+ErGcEefcASq42KHuIjm2DrunQ2cGaOA63xejEyGzsMKvdAYvNCsWON5TC7VoESERvYszbOpRnMtg3ZUqFA1kFwnqUUlBKEXMMs2k626lpmrktjvEWCNFYKwShCkGvws4weIWsCzRkCR/DZL/LS4uYnZnC5NhVjF+9RFY0ipmJa1ggS1qbvIqthUmk41Eoqx1VTe0YHDmEE/c/iC899mV85Stf5fpLeOSRh/Dt73wLX6ejHTp0GC4ato+juE1ChmKOdpJAnqysWCqBDYeFzmGnjssMHcXhxumMp06dwksvvYQ3Tp5kP5+HzIJFI1HIIs8n69stTj6H/CcEDzDUPMGcT2tr61tNEJARBiVhquj7rRPv2pD+ENk5rNR23wm4GExARwlUMeZLNYuOIGf9Gk+fxUCpgApDvDzBQUI6AclF2rkk2AWsZJJh9Jrk9q6Rwc6bv59VYp/KfURXNurXarFAk3uJXWg6lM0GVNfBxhCwRBtPM91SmhhD8af/gPJrb3A2MAlFFmdh8l1xcJF+Au1lp92fZL1tmTdZg5g47QQlzrrZfQHUMG6tGRyApbYGW7k81uJJbFCiBKRYPINEMgv5DegMgSmbzaNAulmg8clXP3JCGRmGFEwhq8nlUKRjaG43nDX1qO7sRdfIAQzfdRS7joxg4MAAevd0o6O/g4wqACtzWHZvwNz2kvbLDIlOxW9MTeDayVexMTkOP0fuJosLpeVNLFwZxfr8IlIc+UFHtCgNVs2Oij2ArLeF4NSPtJNg62hBwR6EYWUnqQp1T2G7lKG2+4DXKelE3QJ6DzSWU9xWiudxexYBjjJzAULjS6TdImUaaIXsY3tdIQATYthusZsKO00MUmkKAk7bAGs3E/nCYHS2v8T6cmRHkmRPyiBD1ruytGAmr2UmaZ65osX5OawSpDbImrY48REPryMdCyPLiQSaBDzBWnQN7MGRex7Ag488iuPMdcj/tTZIG+lkiCPsR74jN8IRWtiEsCL5HpqN4KTKBRTjm8hsrSK+sYzoxgplDVvMXa4sL2KauZarV65AnO4smYKIMIZLFy9CXigVXShNw2exiD4luS0gJCGZAK6LgCLhmjyrMEClFCrsow9rn/STlJG1CC9CNl/AEqV89CgsjBIctD//2CgaL14C5Eu5C/MoFQrIsQ89ZJsWAkyK/iWhdIb+JbOI8trJEoFrmsn2OU5ALHHwXltdRYSTEGZqgHYk/g3aAkd/2HUdzmgU+vkLyP/8lyi9+BKMpWWoUBCWQwehSw7L5YS0T9p7K+ST9Z5p7DR8GnuJjuBj7qid2f+ufXth43aSTxdmWLcZSyLMMC+SySJKJhVnfkRCAmFLOSJ9jknTHJWX54xdnsrLZVMQkf1KoYSyoUERfPztHeg5cgy7TtxLuQd9d9+FrsNHUcWQ0i75KhqA7nDCanfA43HDY9Wgp2PIzE0BWxtoYI5rgMyq2eZBcmIOq5fHsDkzjwRH2izbVYylUUyXUNRcKPsbUXTWoWT3Q75TBL0CaGU6eQUGn5UpM7MfxL7EEcugsYkzsDNNp6Dx3YoO+kh1sB9MECLTKZH1mOBEwzSPsW/ECUzDZmUCRkopKKVgtdrMMEqcRYAhGAzA5/Uyn1pCNBrG2soiViRZTVCam5k0mdEsmdHi/AwBYAPJeIL9lIOMvqVsGkaRuQ0asYVT+a6aZtS096BrcBjDTLDu27vXzJ2I09rtNlOHeTpYloOYsCFhFJII1jUdFosVVjKCSj6DPFMAqa01RNcWsb40i6W5ScxNT2B2kjI9SbCcJQuYgwDmDB1N3onK0L4M6oKPyCe+/R9D+oP6F72LvmXfRdsUMJbfaNKpo4/TKrleRK6ROtOpFNbW1+ElOLm/+Aj04SEYTIaXnn8B1meehZVhnvweeIY5qBbO3LWRuTnI5mIcZIJkN/LVKyvzovI299rGBlZYbmF52cxbLXItdcuXvONkyDkOSgUOQNr4OHwMGX2vvY7cr39DYFqBRluxjuyBlf6oVVfBtHtxCGnoLRDt5uswoDgMa/RS3SDtplNUSkW4/F507t+LfY8+BH9vJ2I2DXPJOBYpq8kE1jijtBmLIRaPI0cl53gsK5JKIkvJ5dLI0ygL+TQpahoqlUU5k0OO4V6KzlQM1MLT2Y/g4F6Ehg6iduQudBw4gkBLK5TTAUjHk9XoFg1VIS/6Wuqxl/mogYZadDJ5393Rhv29g2iCA5FLE7j0wms4d+o0RkfHMHn2EtaZsygkYtCddoAgp6wOsgsrAI0OpaNcspJo6RQDZTp+SaQCAihQ4X1LxvaaF9y2D28J0CGUUlwZEAM2gYmGUiYrFMNWSsFC3YiTSA7DyxnGKoa+HZ3dBI1uNDU1QgBdfl1hYW4al8+8gbMvP4MLrz2LKxfOYn7iKiLLs8jFNlFhvs7hcHECIACry7P9nKW82QaLywdvQzvqO/sQqKrh7HQRqysrWKSBl8iUdV2Z5eXLqolECpFIDLFYjH2eh4CkpilzcLH7qmEJNcESqKNNhcjqnNCMEvLJKBKc+YuTrcXXNhCjA8n1OTJtOx1Opu5raqoZ5ruga7p5r8/6j1Lb/SKDRpFs/v3ao9S2bt7vvACdsJoYGYwM4k20+YYvPwbXt76JDBnUHPNPzRthDDKVUffEUyg/8SQwMQEL/SxCPZ1n8jpQX4ddTILv5yzdAeb77uLs5tCB/ahj3k8n84mRKIyPj+HMiy/g4i9/gYW//zvE/qf/Edn/7r+D64knECRbNkgkrC4HnMePwcn7O/bshVahFYq8X+Nv4rj28a+54Qq2h/hEhxC7rMDgaFFislQco7qhCQdO3IeDDz+C5pF9yDk9WCaDmlxawfTCMjY2NhFZXUOMqJ0KbyDLWDaX4kjMZKYwqpI8qG5DUYGJ64pp5PLN6JIJXCUUygpF3Y6y3Ql518rGWTOdYCKOWGEnlzUrdLcfvsZWNJHN1TCM8HJWzsucRj3Xe7ra0Rv0wxaOYe6Vczj7s2cxd/IciutRuJQTurLyofisFREFDsR0eoMgxLbQ4Yt0FDE2mTY1mCszyPAMApWqKKjreuGVt+Wj0aFtpO4CPE4amIMg7eZIHQyQCXFm0SfiD8DrCyDA6V6LxcJ8QxSL0+OYvXoOo2dfxaVTL+PiqVcxev4kFscuIkYgygsQpeNAOgYmBqkPPphGk+EUaYH9UJSvIGUTQD4FKB02fxV8NY0IVtXCZrWiSGYUj8UITquYGJ/AlatXsbKyilQyBRn9ZeZKfpJF3gGSPFaKTiSzfm6yXpnJ6uzpweDwMPYfvRv3f/ExfP2738fjf/BH+NLj38RXmav61ve/g8e//ThzV4/g0Ucfxde++jV881vfwne++10MDPQTbD34PC3moEEfERsV+bht03UdMepTwrKqqiokCVInObC+zNmyhb0j8Pzpn8B39Ag8ThdqGZ7tJwtS//v/geh//V/D+dOf4tDKMrSnnkaGIJN54XkU3ngdxpkzsDMcrOPg3DUxiV0Es70Esd0nT6Hl2efg+PVvUXz1dRTmFlAgU87Q1letOkb7+jDd3YNl+twm/Vj8Xtc0WNjv0k7cgoWW9slq4YANEQEpUX6FDipOqmsWBGrq0M5YdNeRIxg6fheaiO622nrEyTDmNiIYnZ3HzOwsQ4dFbK2tm6NgmgrP0XgLpKkFzjAUONpWJNHH/EeZIWA+k0SeYV+RI2WZU+QVooay2qDRORWVUyZ7q5DFCUAamg4LndTNjnQE/LByW0I+l8uNltpa7OLswlB1LToIco35EtqZvG31BFDl8DGC00AkMp+tQo5YURqIh5QKKorChxYDk2c2CFYGjY5Uig5cplSoVDoy/96Oj67pkASr1+tDMFhFBhIg03DB4XQS1AuIMURbX5rD4tRVyjXMjl3GzNXzJjAtT41indP9kdVF5nZWkGJ+J8e8USmb5mBDRiwdy/wPCEigHsB+BYGoTIZbInCV81koiw2OYDX7uwH+UI058+aig1RzEKip4T71niBjlre9L1+6bL4Fvp3H2sJmeJMhJNkQc38CVhXaj5OheS3zlt2dHRjs70F7eytaOTHS1d2NXUO7cPjIYdx99zEcOXoIu4d3o7Ork2Xa0dTchNqaWoQ46yRJaU3X8FkvYiM3SoVsVvZvbJdSCkop85BS22tz511/yrSxOCMOYU8SImbIYJaZK5ol4M8wPL7M595iqJc5uB9phlmmL42Owjk6jk7mh0bWNwGyqRyT2bkf/wSFf/gZCvKrBU+RYT31FCzPPgv7K6/DffEyggSjIAmEOxqDlWGy5CKNhgZkqH/j0S/B9tBDiAUCmFlewRiT7FOcnBhn6CehteT85BlF3vUIH2v3E/YeHdB0UtCJjbeFSZgigUNa4vb70MDZs579+9Bz+BDamH8IdfdC/hOBzYKBxc0Y5JcXZ5mcXqCsr6whQqXEwhFEt7aQolELoyqmkygIsxJhGJjnfpEgJc5hEBzkXhV2XlFAjGFHuZhFqZQjXhRhaIASQ6UYmoJiyOf2eNDS2IjddIAjPZ042t2Bfd1d6GhohNftBTGP2GRQKhCoISHCW0KHfUvx5vNf1wPbYbANb53DbVqUgqZpUGyXYhsKZJ+xzVWEl+exPHUN82RHsxdPYvbCG5i7fBqLE5exujCDMPMNSebacoUydUVQ5SAAzpJB1iYYAdAs/KMo/PA+4F3AexhkTpVCDjIgOAPVqG5oQWNLG4TxNHNmp5lA0UBjFqCwWq1IcQp6gdP98r+PyBS7GLDMuAkgicTICETkOSwWK+QdtAAHlIDPCw9zhQ67DXZKgPZUX1cDP8/ZOGpbbXYyJC8EnMElw7xllA6V46RLhUDHQ5/ZR+zg3aKUekd7lHrnvpxUSkGpbZF9EaUUBJTkdRHRkehWBh/5DmQj80o+AlPGH0D5wAGkGLLNk9lcJIuepk3E2V/2ioEash75Wkr5/AWUOLtX5ERCiXmk4oXzKJxj1EAGVZqYQHl5FRqJgY2Dip19aO/rhZf5XeP43UgfOwrFGUgXSUfBcluFAAAQAElEQVSFpKBAEiGsaYngJ/k+SbrLwCNt/qSifZIK6Jd8dAElOvD1EYFuijK4z1xUmRn/AplPnkymwhxOoLUF3fv3Y/ieExg8dg9q+oZQ8oawlilgfHkdV2fmMCFsan4JcwSq2bl5rK+uI0KKmtjaRDq6hWw8isx1yTGPlacjFhnHS4hVYEI2x31xziIZVpGzRnmO7oVcBvLmrIw8RbatwOR2mYbu8PvRQCcaHOjF/r270N3bBT9HbMPhQEHTOFtYgTCwMjtXGJoYGrYfms+9rTmldozIgICD6bh8drPsdpFP/W+F7cvxGSNrK1iZGcfkpdO4/PpzuPTybzH62pOYP/MiNkbPILE4jtz6PCqpGKDY9Z4QEKwHmN8Bw24w3IPO4+BSLoJKg/mgZGZgoh+a4j7ZlHzrnzkmRRCx+0II1TWitbUN/b292Lt3Dw5z9mZ4926CipuglGIIv2GyIwnZVlZXzC8kz83PmyFKgbNKsVgM8qsJKYZ1ukXnzYEcj6c4oyvgKSoHtVvmbCvoZCmO5LMLKxidmMUacyy6vn1Nlo4SIfNeY5iRYAhSpF3gc7CILVToH9IUpRSU2hbZ/6ii0R5FT/JMbrcbgUAAwp6OHz+Or3zlK/jiF76AEwSl7qEhWAYHsbpnGKMkAufINs/XVGOmKohMcyO0hnooXsuZDxh+H/veB+lHRaCH22PuIxQAWA69PVBHD8Py9a/C8Sc/RIX3SQ/uQo6DTY65KY0dI23Yy8kOGYAstB9hrCIf9bk+qNx1S/ygIh98ThR/o4gTcwymDRk07gqUZIiZzK7Q2ApE4zzRW8Kw6uYWDBw6hP3MSQ3d/zAahkcIVEHMJ9K4MreIS2PTuDY2hYmpWcyRYi4zV7XO/FR0Yx1x5qgSkTBj7i0CVRxZzvCJkRd5jxzDkSwZVZ4MK5+IIS9GyjCxlMmjkitAMQ9iKZahGWQEmhOweaC5AtA8fhguMiabC2CuS+dj6zLysu0GQRa8hkgFxcfiKfOzvam4rbYNjluGGCEdiJu37ZNniLtBp4/MzmCLM5Ox+XFkVqZQim2AMTABhS1VfCLFZxZQguKx682T9tLIAJqCZgXk+Qk6oANB2FM5z4IVCj9SjkAIAjx0K3SHBy5vAPLaRntbOw4dOoDjxw5jV383GWsZYxyFhSkJ8Ej/ZBiWC3AsMhQJcxZIKWWCkrycuMz8iDigSJ6MLMnJkXy+AD8HkLraWtRx0HB7XNiKJzE5PY+lpVXIKyl2u50NA3LUgYzYko8JM1TMkEGVOSiaJz+jPzt+cSMwyfPdTHPkOmGbuq6jrq4Osl+iXebpU3IfAaz6+no4bTa0cP3wgw/hn//VX+EL/8V/gf6/+g+o+nf/KZz/9t/C/m/+AtZ/8aewfP97sD72GKxkRFYyIeujj8D6rcdh/6M/hP3P/iUcLOf4iz+H45/9CWyPPAKtqws2nw9W2kCGoaU8gzBeGVBcLhdaW1vNrx+J/n0sJ+c/qdAib74KYRQF5njkjeECQwFzzdFKQKJEoBCULzJBLtslGlqZcXGJyhQaWOR1FRq5hZQ9yNxPx+4R7L7rHvQeOooGorOTCs7SSRa2ohidWcCV0UlcvTpOwJrE5OQ05uRnZJmvWl+ax8byEsLrHJ1ZNhFNIC7/A0iYISH3s9E4ASqOXCyKAkfVEkfpciKJMkdZs10EHZl1qzAUNYolMEkDsI0GZwgrNPgypbTTbh6XGScB2gqfU6TM5zT3r69NIBOHBwHh5lX7sa70eL3oHRzC0PETTP7vgzPYAObrOTgI++EzCciQzUFE8kf5JJDcAqKbACciTInHAIZe9HgQ7QECBMhEkcsCZCrmceoEZDOQr5vkySoLFaqqxMsyWObAcfrsefz810/gf/+bv8cvfvUbXGOSdZm5xDWG6UvMiyyRDcsP20WZX9pk2H7l2iiBZgZxDh4O5gF9gRAsVjt05rC8zJ81NjUgwHAFmo4kB5eteAZp3lcAsY7hdzXzWWVDYYth3Cr7f5H5j0UOYiu8Z5r9K6z3YynyFhYWQCozxBcAEfCQqpVSsjJFjolIuQ8SKSzlBHhXOOspdQpgyzVyXNYiUs4UgoeuaXCS/cug0UHmNLh3H9rIbhw93QBZlTp4EPrdd8PKCSvbAw/B9iWCFIHK8oWHod97D3Se1wYHoOiXirYFMqIyB1ybxQKdzyA/wVNPgBTWpBMsJZSTQULC9Rt/WE+pt5/XbNvH/HPT4EQdwEpDcpNxiFF5fUF4/RRfAD5TgtwPwMNtr9cPL8t53QHmc/xwu3xwujxwMJSQ64M19Whs70bX0AgGDxzD0NF7sOvue9FPsGrdcxDBjj5YqhpQsHuR013Im8LQS7ejpFlRUjaUNQcMq5csKATdGYDuCsLiqYLVWwWbOwibywsb72d1emHl/a1sj52jvoPttjM0sfuq4PQG4XRL21hWyrv9sF8XG4+L2Lm285hTxMPEs4jUw2ulLifrszicUJr+Mbvi5ovXVFXhxN1H8a1vfQNf+8bXcT/Z6L5jx7GHs6QjpPYj+w9gW/ZjZB9l9y6MDPZgpK8DI/2UgU6M7OrFyFA/ZQAjcn5kZLusXM8QYWR4CCN7RIaxdy/PyTGWH+ppR2dTLXx2DdnYFvNcC4htrMJmFNBWF0JfWyO6m+u5XYXetibs6evCQEcLav1u+O06j4cw1NOBA8MDOEjZv6sPh/cM4ti+3eZarqkP+RH0uFDj95l1HBjq5bkBtr0L7fXVqPE5UeWxm+uGoAetvK/P7YCFjoPPaBFmo/P+Fjq0iNVqpY9bbkqkrgyjA1kLKxFRSr1Vl9xHzonItohsWwhSPrKaagJ8KBiCjWGb7vPBSlC3NTTC3tICW0cH7AQwWyeZEdmvrbERNk5kWKUcAc6i6bBAMdIw6Lcuk8nqfC4ByPb2djQ3N0OeLc3kvIClPKucx8dY3q/oTYMTdcOGhtDe0Yvevt3o6h1CV88udHWLDKKzewDtXRSu20Q6+9FKkGnt6EdLey9a2nrQ0tqN5tZONDZ3oL6pA42tPegaGMHw4Xtw9KEv44Fv/AEe/u4f4cQ3v4+DX3ocQ/c9ir5jD6Hz8H1oP3AvmkfuQuPQYdQP7Edd3z7UDRxAw+4jqKc07DmGhhHKnqOoGzqI2sH9qB7Yi6q+EYT69qK6b/i67EZNL6WH+2x7NdtcxbZWdQ6gim2tFmnvQ3V7P4Xrtj7UcL+mYwC1LFfD8rVdg6jrHkJtz27U9w7DU1UPi9WO27VUBXy4Z98QvvuF4/iTb3wRf/pH38Wf/It/jj/64Q/xgx/+MX7wx/8MP/iTP8X2mttyjPT9Bz/4Nn7w/cfxgz/8JsztH34XP/ij77DcDyh/gh/8Ccv+M8qfcP+H38cf/dH38Ec//AP80Nz+Dn74na/iD7/2EL754F146NAQju/pwf0HBvH1+47gB195EH/01Yfxgy8/iD947D5899F78Sff+hL+9Ntfxnceudcs/5V7D+K7XzyB7z5yD77Ba7524hC+zWf4Ls9/7b7DODHSjwO9rRjpasL+nhYcHezAffv6cd/eHhzf3YVj3L9rqAN3D3Xh3pE+PHRwCF86vg9ybS+B0O104LNYxDmFSbiZG9oRF0FCxMkZ1JsRqa+LoVUrwycBBtmXej6sThvDPCuB0UZxctslwm23rClObjstVrgIoiKybYrVBidDZrmHiEw4hEIhyP07Ozsh+xJedhPYZBJE2NtesjP5BkA9ox7cgkW72Tp03YL6xhaM7DuGgwSLAwfvwf4Dx7HvwN3Yu/9u7DHlLgzz/PDeYxjeexS7KUMjRyCya89hiAwOH8bg8EHKAQzs3o++wRH09InsxcCugxhhnXcTqB793p/g23/27/GdP/8rfP3P/jN88U//Le7/wZ/jrm/+KQ5/9Qc4+NXv4wBl31e+j5Evfx/DX/4D7H7se9j1pe+g75FvovvBr6Hz/q9QvoyuE19C192PovPow+g48iA6jj6A9qP3o/3w/Wg7eAJtB+5BO+/bvu8utLHt7SIjR9FOoGsn6LUTFNv33oX2fcfRwbIdB+9Fx6ET6D78AHqOPYxagrCdM343q9uPe52NvVhFLGx0AcMtQTx291782Q++hb/8N3+Ov/zzf4W//LN/jr/8V3/K9b/gmtt/8a/xlyJ/xv1//kP85Z9SZP3P/xh/+S/+2XY5ueZf8ho5/qc/YJnv4z/5Z5Q/+R7+4offxn/yx9/GX/zgG/hX3/ky/vSbX8S//t5X8Zd/9Dj+Ux7/t3/8LfybHzyOf/0HX8W/+u6XzTJ/9t2v4J9/61H88VcfxB99+X5z/ccEtu8SmL564iAeOTqMhw8P4bHj+3DPnm7sbqtFd50f/U3VONDdgqMD7TjY04TOKidqHRoFaA/asbejDg8cGMBX7tmPxx84iu88fBzff/QEhsnG/GRbH1eXt6K8sBYBjSAZi0ggEOBA7mdE4fvY4mVYJdcLCBw9ehQCUAJ4AlAiwqI+qkh5aY+I1Cn7fp+0yfuh7fJ4PKhl7m9wcBD3yn85VVUFeUYBLqlPEvP/8l/+Szz00ENmXbdEj+9ViXqvg+9xTCkF6YhPXXQdMhrpRPd3CAFSM0WHpn9E0VjuXSIh2LZoUNrHE3l2uUbW2vV6lWId6oO1qJQCP/igRc6rDypw/ZxZjgVlrfGPrmmQkEYo9oeLDovl3WLhMZEbjlO/Zp2fcK3z+neKBl17p2jcl+d4SzQFbUf4fEop6m5bNG7r2vXrda6vi6Ztn8cHLCwCjdd/QBHzlDL/fvQ/Sqm32qfUrdnWNI062Balbk2dSn38enbaodQ7r72xT5VSH11ZLCml36sfNJ57x0fSuBUmcyUBVuBs1ftJkQkykfc7f+d4Be+ngxIT5qJfqpC6F41z9a6P5PSkTImFiiz/fnXd6uP/pOqjbkW/0gM78q5uoCcA0g93+uD97blIPe7Ix7WfEm1b9CsiOasb9f8OcBIEk2x8ulDC5a0Enl7axFMiixt46o7cMh2IXk9vRLGazkGDaP3GLtnelqNLqSxOrUfxzCL74Y7+b5n+TVu+btdXIglkOUursx9E59va3/4ro7mcG48l8TT74OmlO35g6u4W2uLT7IeT6xEsJDPsgW297/zVdjZkLZ3hZYIszanif5hewX944xr+6o2r5vo/cPuOXPvEuvgr0ePrV/H/vTqHcTqGz2qB6F30LyIOorGb3DadA0Qc//2VWd7zTh/catv7K9r1/+3kKH45u4pcsQwPUwaid+kDEdn2MtzNEbiemN+40wdit5+C/Gf0hf/u8izOb8Yg2CPkSCnxAkCTjtgRr82C4w1B/Id93fjP9/Xg3+xqp3Tg3wxxfUduiR7+gnr817s68O/3duOvqOMf9rXArmuEo+1ekH5xW3X8i/5Wsw/+/UgXpPydPrjFNsg+EPsWOxcdH6wLQPS+3Qsw++RwXRD/yXAn/sv9PfiL6+Xv9MP1fqAd3wpd3NjnxAAAEABJREFU/Dn1+u9o49IP/2Z3G4J2604XvBOc7Ey6tXlduL+5Bo+11+NLnDEReaytDnfk1ulgR6cPt9Rib40fFk2xQ0RggpSNYHWgNoAvtGzfc6f8nT7Y1set0IPoVOTLbfW4r7kazW4HRO+4vkifNPHYPY3VtP0dX7h1978Vz/D7UIf0gTzHI621OFIXgoO2v+0JeCc46XQSL8OMJo8THT4XxX1HfLdeB53X62yhnqscNmikS/yYbqGUgk6pcdrR6pV+cGOnfMf16+6sb12ftNPOG91OsiaLqXdcX6RP3PSFBrcDUuaOzm+dzm/U5Y5tt5IU1dLmLSRI17sA2s7GnfUdDdzRwB0NfJ40cAecPk+9cbNtuXPdHQ38HmrgDjj9HnbqnUe6o4HfBw28A5zy5TJmE2n8dm4N/9fEEv7P8Tvyaengr8cXIa9rnFyPmi9r7ryAJutCpYLX1yLmeSn3abXhTr1Lpp3/dn4dc8kMxP53nFpeDlxIZfDM4gb+5o4vfKpYIDb+k6llvLiyhXSxbP5kmvTDO8ApUyrj0lYS/xcdRy742dwqfjZ7R261Dn5O8P87dsZf0+h/TcfIleWdfOkOmG8ky/6veFzOSzkpf6vbcKe+Vfyc9v1/TSzib9kPV2j3Wfkxu+1uQKFiYDSawo/ZT/8H/eH3ow9WP3f+LHr9+6kV/DWJ0E+mV5AoFOkD8r7+u2brxCmm4mlc2Eqwcyro4kxGJ6XjjnDW0nXLpJv69Fh0LKW33wAvkiltd8c2OMlXAOTNcDnvsepmP9zpg1un/x1ddnH2s0gQukh7n2LEIPZ/HZtQZJ/MJjLmYJ0qliB9tnPdnfWt64su+oLPZsFaNo9XVyPIkCDt+MI7mJPZMQqo4xT3o+31+PfDXfjP9tyRW6mD/0B9/qd7OvEHfS0YqQngxqlTU//X/9g0hb21AXyf5f4dy8t1t7Idd+rqwr8b7sQX2+pQ63ZwtL6u+Hetql123N9SA+mzOzq79Vggtv3DgRYcbQjBqiuYL/phe/ldcOJxXdMQsFkh73iINLLz7ogDt0IHos8GlwMBu9V8C1mZ/cE/eHuRPaUUHDv9wPJy3a24/506HG/1o/SDn6O2vN9Hdb/dATdsaTwhXzGSsnd097bubpUuRK9Buw0OiwbR9Q2qh3bjjmyLY0hGaodaybGPLfKVeqOCTDqJXDaDYrGAWHgdMaHOhdLHrk4uMIwyysU84rE4CvITuXLwFkmFOZ8sQyz5CdSP8tyVUhHFQhY55igq8qw30Y6yATCi+MAry2zMh5X5wArunPxADVC9YuqmvLug+IGIHJdysv5EQjuRyY4KO1TW71eXnBOpMKyU9fuV+zjHpZ4b5cZr5XghnzN9im5w46nbti0+9F73/h1wumUtIphsri9jfX0FkUgEU2PXsLIRQSKZQjqZQDyeQIHxZblcMgFM9tPZAuQ3l/O5DBLxGOS/+Mnmi+ZPVqBSRiGfxNLiEhKpJOQH7OMsEyNYJRJxxOJxJNMZyO+BF3JZJM1jCaQyORqfgQLrTCZiiCcSyBEgBWCy6bRZLhqNYHpiGhvhGORH8+X+cdYn1xYJhIVCDknuRyNR83wyHsb60hzmVsLI5EsEmVtivrdM9R9WkRikcd1JZPu9ysvxCgcY+hT1914l3uuYwbIGdhxLrn2vUrfqmLTRYBsrvJF5zw95pve676fVc2JfuUyaNhxFlLaTFLtPpZHJ5Kmj92rJ9jGDdl7KZ5FMprHz36ttn7n5vwUShEwqhRxnwm6sxbxXIYON1TVsbdH26WslDrgG9Xljuc9q+1MCJ+nyEpYXJnDxwmmcOn8RZ8dXUOG/+MYczr3+Ip586kUsR9PIJCOYvnaB+8/h9NgKEokw5qYu4/mnn8DPf/ErjC2EkcqRbRHsykT46GYUkc0VjF0+g+eefAK/fuJJvPD80/jNU8/g9TOXEM9msTI9hleefRq/feI5nLwwwbsaWGadrzz3JJ5+/mVMrESQjW3h2rnTeOX55/Dcs0/gf/of/1v8+Lev4eK1/z97/wFeR5alB4L/Dfe8w8OD9x4gQU8myfQ+y2e5ruquajdt1VrNrGY1RrPfaD9pNZpW65OZ1qyk1mjaqlx3eZu+0jANvQMJ7z0e8Lw3EfvfAJmumElmJZmVajH4DiLixo1rzj3nP+Y+EJOYmbyEp554Asf57trmFtYWZ9jek/jOt7+H86MTOH/qFfz4G3+O//jn38DU0iby5V/U8v18/VYIuGXStazV1RYr0jtkHfnHc66W3chZGptyqQTp9d1I/fdTxyIw2eOUY+UuT7lSAfHp/TR5097NU46nRk7j29/+Dr7/xLM4duxVnD01gkujS6hUq+/YT6WQRWxxCsdfuYTNaPId672XB8tT47h07hxmNzLsW+rm9tvlYhabc+fw3PMv4sTpC1hcXEM8UYD5IWHiLQInOsRCRTG+gvNnTuHV85M4eN+9aHRmMTN6GcdPX0R0bRavvvwqnn32GZw5fx7zK2t47cVncZZMHOc2epp41N7oJbidwtLqKoXdgsnwMEnvZWlmAgtrUcTzFeipJczHqijIv1eXXsWlyVmMnb8MU/PC0DXEZkbw4gsv4fj5OVQVF3wuJ0ZPnsTFc6dxeXIZ2bKGlpZWeHx+NDRGEAr5oQkTxWwcZ8+fw6VLI5iaWWJ/ObREnFhYWsJSNAV3IIKm5k74mA/S1e3F/rD8LKa3sDpzCS+evIhEKvMzw1qaGMX4pctYz5TeZMVN5Gnp56fmGY7nsTA3gdHxMaymTZv3P9PINQuq2Fidw4XzJ7BZMLnjdc1KdqEElejGMr3pOJLZkl32Xn8UMwmsTJ7B+akJnDt1DlOj07ZMvNd2bkX99NYWYuvrEO4wujs7Uetzo5pPYZNzHrs0xnXhNWV5bmaOxnYdJ489j2eefg6nzo0hTi9r6uJxPP2TH+Dp549hYjEK6R3CLGFtaRLHX3oG3/32d/Hjp57GD3/4fTz17E9xcmQKs+OXscqdx81oFKtzUxibWUeB3lCJBruQy9nRw+L4KTxPnXvt1FlMzc3j1WefxBzHOTZ2hsb++/j6d5/D6noUF0+9jCd/9AP28QLmluZxaXwK69FNpNIJjIyMYGFhFq+9/DKeff5lXJhcQjEbw+kTx/DTl17Cxck5SAiU9H54q7yfl9/5XTkskqLD5XLB4zQQj6WQzySxRU8knszB5XFBsSrYWF/F+mYcVaHD0ARK8u/OlarQ3T50tESQiG0wXMvYi2MxBCzSRc1SiWC4EIg02DstLm8EkZoAAi6LC5tAMpGCKxBGkEAjCknMTc9iPZ6H2x9GbSiI1MYaolsxCIcb4YYmyP+QPeALoDbiQTGXwPL8InJ0gTe2NrAl/7xUQcDtq0VfdyMqtND5kgl3kG2xf49T547bO3PiA39ClzyT3MLsxGWcPnMJMYYH8n5pZpxG4RxGpxewLP9Q6VYUW9F1TE5MIcE65VIWG0tT+OGPfoKTFyYxOzuNqfHzePnYMbx68jwFcwtJ8mNu4iKOnziO6aU1pLn9K9Gtylzgyuwozp4+Tgt8FuPT86hUSliYHsWZE6/hzLkRLMeyyGViGL98ESdPnsbFy2M4/coz+Omx4xgZm8TK4ixOvHIML584i4XVDSRjW5i/fAHHT57F/OomcgzFqzROma1ljF06j4v0YGeX15FJxbCRSFCONihjSeYBLVgfONN/tkPJk1w6iU3KWTpTQEV6I1aZOrCJcY49RaORiCcwPzuPNRrfyYlJrK5toliuQFFNyBQHWD+2uYHLY1OocF0ts4DV5SXMzM6hUi1jdGQUGwTBeDKG2ckxrK6uYJayOzU1hTkCTzRbRkX2KxSY5QLlfh7HXz2B0csjuMwxXJ5YhKnrCDU0wutyQJhFFLkBEFucwNLaFlMgWVQzUda9jInJaRrmRSyvLGFmegrnTp6gF3gZI6NjOHP6DGZnpjAyMYv1WBo62/xZjrz3klsEThwIXW5noA5DO3fh4I5uLFy6iLVECZrTjdpwAJ5ADZqbmxCpq4PX64Pb6UFzWxvCfg906bkUipD/6Z3b44XDMCCEgFBUGLx2uL0IRaTn0oJIbSOayNymxnqECVAOXUBRLBSZdyoRYGR/gWAAAZ8LMm8lXX+X7M/jR1NLExqbG+Hz+VDjdVMWcthYWcQiFzhHz83lcrI/F7y+IL2rZjSyj4DPC6/XS3B1MyeQo5CYBE58aA6rWkCcwDM1NcNwdA4rDIPXVpcxM3EJr5w8h5nlDeTyBfsPks6Oj2KeIJMtlFCtFAg+Kzh15izmVqJIMTeX2lqn0I/iHL3fmZkZTNIynz5+DK8dfwWnzo/RqCRgmmUUM5u4fOEcxsfGsLSygVgyj0J8HeOXR3H50iXYf89sfA4zM2MU6DGM0ztbYZ5DhvOTU9MUdhK9uQuXJ3Dp4kVMzy5gjgo4duYELlyeQTSeQZnxZZWAl42tEpzOEQTPYXRqCSVLIT5aXFoTMo9mfnAr8e49CQGTOpC3jWnRlhMhLFSZ41ldWbX5G9uMYXVlHTnmeYSqQ9U0gHUsApEr2Ii+gR4EvAbTIwsossysFpFk7qhoaejlsxI933BtPcJhPwqJVQjNwMYy14ngtBzLwOvzUBcUSL2xwWl9gfycYh6WhiKXJ/gU0dDZhc7uPnQweminPrR2tyG/Oc8x6QiE69FWa2CRY8ym49SLOa7lLNeiirmJMWzFEsjQK9tkbnllZQVxGnEvjXZLQy0EYBPex6G8j3ff5VUOTSgIhhvQNziMfft2oSdsoqQG0dnbi1072rk7UIVKj2fPwSPYM9gPD4VcqA54vU6UMxsYPX8KTzx3Bm3dw2isayRgqdDo6dQTTOp4XxsIIEhX2cPFiQRdBJggPP5a1Ab8UKslXDz5Cs5cnEDB24yHHn0Ye7uDWJsdwTkiff3QLvT1dKIhEoSb25gOXUdPkxdr86sUmjy8QR+9OI11emxQCoeDqKnxA6oLdQTFrvZ21PJ+beYcrXYGufKHwVbLMVBJ81vchFjFNPNqPj2NqdllzC9v0b2XFtmBegK516hgfnyEuboTiHT0UgG8cDic8HG9Bod24OCBHfREa1ATacbBe+5Dj79s5/GOvXoaZy9M0DIKXJbe0OIqKsUMsuuzuLSQQtfgHtxxcB98moXZ0fNYzGhoHdyJXYPNGOd6PP/Caygatdhx8G4cPbAbrR1duOPQLtR4FMToUbce+AgO9ERQjG/gwsgEvYI4OnbuQ0tTA3xOFVLahaJDN1TE19ewSK8jbSpQhICqCPAEgQ/HYVkCHm8N9h06inuP7kNbfRAqd+BMS+V4q9wk2sAyUwSJdB61PTuwZ+8OCBqIsbEZLGxWUFffjObWRgRDPtYXqHBaFpPlThrrmsZGNNQ3IhKuQ6M81wTh9znQvWMYjvwa244hpwexqyMEl0ODyfdMJhgttuHUFXgZVbQx1Bzsb4dOvjncHnpOLjhURvqinHoAABAASURBVC70Ti0yUlG2+aqoKvRAPbpbapBcW6MBWkDXzmGEAx44dCdqapvQNzSIkM9FY9+Geuqm1+lgT+//o7z/Jt6pBR2dPUNobe1E0B/C3nsexa6hXgzt2odDdz2Cjz36CHZ11qGpsRXDBw7j8c99DA/fudf2YGqbOnH4gY/h137tyzg63Imw3wWoOpwEn6E9w+gbGEZPazs6WxrRNLgbO3qb0N7RicaWHnTUNUB31eHQPQ/hs59/HI/edwgehpZ9e47gI4//Ej73qU/gjqEO1FMpuzrb0RgJEtRCOPTop/GRR+7Hgw8+hPsfexyf/+xn8JF7j3LM/ejuaUVfXwt0XyN2DHAOXJyhvUfx27/2RQy01sJDb+2duPBBly/S64inymju3YVDBJl8fBVl8q6RwtjuSuHS2dcYJsVQEQYVumS768lMjpsG2x5IJZtELJ5ECQo8wRBD3TA8DhVSWA1NhcfjguGrw579u9Ha0gBFKAAtvqBxyXAXVu7Gls0Kl8ugspWRpQeWTGUB3YDToaNMjzbF3asMQ0KFnkUqSXAvFmHRY8hykyKezHIX14TD5Uaoto7yUQOPm21ZJcSji/jB936CueVN5BleV9lnRSbDmQgv877C3V/Tkir4QXP9Z/tz+UOob2lHG/OYHpeDgBBEHWW2d3AIu3Y0Y4F50w16hJGWNhiZNczOLZPnGhpbW9DW2kzeRuByehGuqUVPVyscBAyhuhAO16GJ0YZBfnZ2tyMY9MPvD9KItiPgccNnGMybhhCsjUDB9uELhdDU2Yv+4YN45MG7EAr6IP+ggMPlR0NjB+pCQTSz35DfhwzD61DXXoScRe5IT+L8fBZ79u1HX38Xevo70dXXjVbWvefBB6iDDXAxNQMajGBdC1rpMYV8zu1Ob8JP5Sa08bNNkJGg0DpdHjgcTugUXi/DOC+Z5/F44QuEEK4JEa0NOAwHPExG10bCCAW88Ne2ord3ELt39EP+0T6/18X3Fcj2FE2Hx+uB2+3hwjnhkl4P2/Nw8Z1OFxz0rGSINnBgLwb6u9FOwajh4qlEf5fXT5SPMAwMw+9xwmB9px226VDZro9CUMNFCnEhg7yOcHHlux6O2cV6brcDimpQUVzwyD+W6A2gsb4ObqcBldYHH4rDRImgU9vcjoNHjkL+rcDBjka4RAkJ5mXK0Mj7IBpau7D3jjsIxEdhlLMoMmlaNnXOy4++9giSm5tQNDci9U2oIa/Cja1ooXDvHN5FxRqgdyK4Dj4YDvJEd8EdasFQVz1SDCc3qXB1LZ3o7h1AT70LRQLOxlYO/bv34SC9qqBRRnR5FovRNOQfWRXcuXIxvxhpbEZlbQxrmSpzifXopxI0UHGDHsO27kIo0NhXTSgAJ8+N9B56ersgvYeGUBgNzQ1c3xBcuoIPw+GlDDV2dqGtoQaGoUPeNzBt0dXdgcHh/di//w4cPXIA+/cMIuAPYmBoJ+44tB97dw3CnltfM9eqhjrQjJ0M4QwhuCYu+76zrd3WgaHhATQQqGrD9QSMDmwxV7SSLNOo1KGnrQkCsClU34hmjqWJPBvYc4jrcAi76Si0NdehtqkXbZEQGppa0MEo565Dw7xuRT+vDxy6A/IPZXbV1SAQbNgu2zsMv8uJ+tYe7D5wAEfu2Itd1LXa+ha7z/qQHzfrUG5WQzerHac/gkYmqZvJsPfQ5utVdVqU9r4uCm2AQvyhm97r47xVF/7aRrR39qC/pxP1jZ3YMdCH5voIvF4/Gjv6McCwundgEMN79+LwHQcpUA2QGxYCOpWhFnv270EkyLoNzfY6hFwG6tv70d7Vg8GdDNH27kc3lawhUgM33XdFM+D012HHjkE01NejoaERff1DaGpuZV8daKZChGvrMTTYi4HBHejpaEZdiMaF3mwrw5lOegkd7R32mNvq/Khv6UAb2+/qaiMgdsHv0KAp5JbQ4PHVYHj/QQxRkffu2omd7LOpsQ3tDQ1o7+5EY0s9vIZiKyTf+IV+HG4vAjVhhPxuaKoCGTr5QyHU1AQRaerA4I5hDNMAd7SR/94Aunp6YBtURgN+vw+RuhCcLg+kV9TYEIFGcBKKYd+Ha2poiB1obK7nvQ8+rm0oXMvduCy8dW1oa+9EW23g9fl7/AGOpQZejwshejjd3b3oamtGpMYPD3edQ143vP4gx9WK4Z39BEsfGhnxDOzYhR1ct6CTa2B4UUeZaOd6GTQUhtuPFkYr/YwkOuhB+7ihFOHcfB4nbtah3KyG3tyORXe9VCpw56FsJwLf/Ox614qqQdd1GJp2varXeC4gFAUGlUZVxXsQUhkKmCgyCS+//yPvrtH4OxZZDCVsYo33+i5fuUkfwXZUNNADaWyog5vsEyyKNLWih2Hw3n134K677sIQE54tVIAQQ6aaUC2G9+xCfa0fDl3A7QuiZ89hhoPDGOjrQX04Aj/BqbalC3UEowitdCsB5b6776S1bENNwM0+BVQahMaunTh85724984jGOrpgM51bGZYf+jue3EnPYSmkBMOZxBDuw/gnruPYu9AJxWlFQcP7sXOwT40MwQ6/MAjeOieO9BJkPH5/Wigh+Bz6tCkZ0qFcHr86Nl1AEfuuhP7mcfs7mhHONyARnq5TS1NqK0Lw62rEIITx39dh6o5EG7qwV1334XhoR54Hf/l80C5FUtYZlJtcWaU280b2EyXbkUX122zWi7DZD7iuhXtChJSSpgZncTK0joqdtmN/6gyNKmQbvyN2zVvc+DmckBRVXpBIXjdLji0W6LWN3fAN9DaTZ2FWc4hujKHk68ex7Hjp7G4EUcyGYf8Dsyrr76KhbUYcsUqMokYJs6ftrej5xaXEUskkc4VUMqmkGECNZWMYXV5HmdPncTFsQmMjFwgXcLk/Aaq3HVIb61iauwyRrj1nC1ZyGcTWJgew7lz53BhYg45JnVfefZJ/OjHT+L45WlEudV58eJ5jE7OIprIAPR0YBaxMj+FC+cvYGRsHiXupKzPz+LcqdN45cQ5TC5EUSxVmEdZw/ToBZw+cw7RTAHpVALpZAppXsvvZCVjMZw7+RJ++IPv4ocvnEciWwKHeAOsv13lF8GB/yL6tKpAKYH5uUnMzM0wXxjHZiJrb+Hb4+dzs5xHNLqJXC5vFwkhoCgqSfxcnuPm6hxmqUNrqcr2d6Pwiz+UmzIEqezM2q8uzWFibAwLKxtYXd1AKraBZWb/Ry+NYX1tBaPjM5BfEJuenra/b7EZT2FlYRqz89w+JZDlo0tYX17C9PgYxkZHMD63gFPHXyUwXcboxDRGL13CGreQL56/iHOnT+HypYu4ODqNydGLGJuaxiXWmbh0HrPLK5iWXxqbW8TKyiounz3O57PYSKTsnSB7zgIEwjjmJsdw7uxpzBA4E4lNxJjUXSBgjo5cwuzMDEYvj2N8fBIrywsYJVBOjl7GLHfEltfjkCC5wO30uZkpzM1PY2E9QQEyIf0wu4+/5T/MagUlesn5UhXVUhbpdAbZXPGmz9oq5ZCIUpaWVm9627eyQYu7luVC2tYB+V2vyakpys4MLtGobtJIyggjl9rC+OXLmF+J0kAXaWjTWJoZx0XK5KXxCSxSlhOxOOKpvK1PC3PTmJqewVY8jvVolMY/iU3qxNT4KC6NTiHBnVf5S+mJzTVcHh3F6maKAJaF/ALtBNubnl1mPwXuzoKRRQn55AYmJ8Zx7vx5TLDdNDdHtuhgTLK9+QXWzRbt78QViwXIL41GN6I02iUk00nEtzapv/MYp6MwObuEDB2Mmyn7Nwec5Apzq3duZhbzFCAPdyoCTL5V0htYml/A3FoKEe7GLc/NY5SeygQ9mLWsghATr4XkGpYW57EkmbixhNWlRUyTSUura7DcXqxR8dPpPAqlEjZXpzFP7+bkmQuY4EJHN1dxeXzKBsSNdBHFqoV8dBbTK2v0hAQCPi93BFXE1paQTGVQoNcmvzAr80PFfI4eVg6x9RXMT41gjF5ZjqGgnzuGPpeO2PwYLl04jwtjC9ji1ryXib6pS5cxfmkEM3NLWN9IIL25hKWVLeSonF72VROugU6XmrgnOfKBkPwmcjadwMb6Ose0QWu6gQ0KbTSWQIHb9lkKTInzkoqQJg8qdOvs+Rc4dyr86to6Ety+lxZY1s9ROCulIkrc3i+SSoUsNjbW6d2mkWdOrsj3ouwruhVjn8tY4Hpcmlywv20ejcaoLGn7V4lWV1exsRlHNl9EuVykYG9hbW0Vm/HkdhlzklsbcqxbVJY8vU0T1XIBedaX/5NFLpehouVR5ljyqRgWpycxcu4ClldWEEumqSBllKXCbG1gPbqFHMcmx5ym0spvXF/tW9rND2QhrtGJnE96cwEXL47g7JnTOHv2DE6dOY9zZ85glnoiDe3izBheO34Cp85dxuzCElYo/5fo5V84dxHzy+uIxdNIcy1j3EGdm5ogEIximnqUSMSxHk/QCVimIZ7AWeqE/Kb2HMFsZXkR02MXcPzkSZwnYC0sLGB2ahwnT53DxOyKDSIwqyhkU5gfv4jL8hvjkzPbX7ZMbtHYj+DyxXMYm5y0x7k4O0ser2GcTsNFrsEGx7KwMI/p8XHbYTh/8SJOnz6H1WgchTK9vmvw4ucpuongVEQqX4KDOyp33bkfwwMddE1zyBRMeBp6cPjI3ah1qUhG15EuWmgbPoQd/V2olbsZ1GZbYYppW3Armhu1rd244867sJNJzz3Du7F79060N7qRoqBuxtKwNBci3NULhbyA04dWJl8PcKdpsC2IEt1euTMid3CG9+zGI48+jCYCTo4KtRlLcV3KiHLbdW5uBYlUDk6tghTdY0s40dHZjf27+tHiAVYXFpGpOtHQvRt7mch1UlHz+QJKJnhYKBEUSpYCtz+MVu6Q9PX2wO3QIPO3rPCBfPLpKGbHzuLZJ36CJ596FvKXoJ/56fP46StnsL6yiNm5VcQpxGnybfTSJHLFEkzyZ3NlAceffwrf+9FPcPrCDBZoJdfWFrCwyTWgx7vJkCFKKxlbncHTTz6J186NYmFtAxtrc3juiSfw/LETePGnT+EH3/4a/tNf/A3OXZrGZiyJHHmyPj+BH3zve3jypVMU7nUC0ybOnjzGMPuHeOH4Bftb6vGtFbz0zNN49vlj9JAXUayUkE+sY3Fpi97zHMczhbMTS0hvrVMBVzE/M4nLp1/Gt777Hbx6fhzrXMdEdBWnjz2NJ595BbNU5K3NDYyePo4ff+/7eOaFE5hd2qAXezNt+Xtb0lI2jfXJc7gwu841WEdsYxXnJjZgVLYgowWZ6njtxZcwvR7DqROv4NWXnseJsyOYWC8gUh+A4XBwk6ZKcEpiZewiXjs1gnjeRD137zxaCZuZNGYmRzE1OYeVJCAyy7jMFMhzz72IV469gjXy45VjL+HYS8dwdmQMi9Ek81J+OAwDolpAPLqMp545Bsvh5E5tENVsBouXz+DMxBosxaTxjuK1E6/hIkHoPNt94fm+NguMAAAQAElEQVTnKAtP2F7WJUYvp06cwAwBVerr2qVTGJ9ZxkaygJt13DxwUrzobK6DWojjr7/6bZy4vAo/t7J7WsNAdBR/+Rd/hhhc6N2zH12NAcy+/H18/6ljSFedELSil156At9/dRQ5KPDTo3I5nUC1DN3jgVA5TJpAw+VDQ9cgDu0bQkt9GBVLRUN9A0LconXqOgRUKA4v/N4w/G6BdYaUL/z0NYyMzyFKIc/msrTERBa2hWKWYUgKuaoCZ7AJ4ZoQ/D4d4yPn8aOfPI/xrAv777wTAw061i6/hO/+4AcQjd0Y3LsTDiRw4thT+MlrE6gKA5GAD6XEFl598QXEMkWOCx/YsU6vc56WNK35Ud2ax1YOyDJXJlLzmFpYo7W7zLDhIsbGxnGJVrNCLyq+NE1rO4vFlIaBZg+WGUpfovWcnZ3E5GocGYJTlLw7f/okfvrss1hLJnGB16+++CLOXBjF7FoCLl8IEe6SNTY2oLO3G/UuBeXUJr3YEZy/PIb6/p0wyptYnDwP6eleHJ1HE3cJs4k1XDpzcjtcJnhoXNOA1w+daQGrlMTE5EWcOXkcrx17FS++dAKnaJFnljeRoMw7vCFubfdgdWYO508cw0kC0cvn5rA6e4EKc4a5wjOYnmE/PQNIRxcwR74sJ8of2Fq8vSNTCFRpRJu5wznQ34+hri70dQ9g754+BH0qlT+DZLYIF+fV1tmFoEeHKiwEm3qxa3gIDbU+7lSalNkyMvEtFOFGXX0Letua4XNp3AkvM32qozbSgl17acD7O6Ay1I4xhytzsfI3NFpp3HfuO8Ad2L0YavFiZmwKG4k0iqxXoUebsQz09/RhoLMFfpdAjB6ZHmpG1+AONDbXQ1Gq3D1txPTFaahyLp3tOHfiVVS99YjUN3I+7di7dxfauJtrMW9bpOy9nQ8/773y8774lvcE74SGpjYqL70c+R2b/QcPYYgLIr+LsouDb+/oxN7hPgxy27h/oJ8AswOtjbVobu9B/+BOHNwzbP9aw9DQIHbweW9HB8IuJ8FgH1pbm9BYX4eu3p18pxH7Dh7A/gMH0N/dheb6GvT1DaKDbTWSQS09ezDY3oade/djcHgHOpsiCEWaMLBrL+T3SlobghDc5g4QaHbt3Wtvvd5x+C7sbG3E8L59fGcnBvt7sf+OQ+jt68Pw7h02dXV3c/z9LBvC0OAQDuwbxvDBo9g50IbegSEMDO3Gru5GOOVWNj64o0whE7R8dW2dqPV6UVPTgLraMCJ+DVVnAAFnFWvMl03Mr6O+rQ06QbyQSdJDLUC4Q+hsb4RDV1AuFCDDqXQmiwSBPBbbQpTue5QhXZkA7HS5UROuRVNTC7qbg8ik40gXyjA8AYQjtRRsHVYlj2QiQS+0gMbOToS8Ksr5JOLpHISnBt3dPfAYQNUqwxNpRndbHYrpGDY3YzQSOnRvGMXYIhaZz9timO6rRnFmbBFlGqxQbYSecjOGBgegMSRJMt8R3dxCIlOCx+uB26VDWILK5MHAAJXfqaHEUC8t/7sd/GIOKWe620/DF0QoGEKQVFsTgM8fgNsbQGNLK3nSBSdzUy7yV9431wVRic/T05mmkbFYz2tTXXsXmmoMJJj6GCHAxPOAz+2G3xeEPxBAmAbd7/fDF6xFO734boII2YwA+3Q5DDtaKDI/WKDnLDeVoDoIigF0NfgxNTGKOea8FE8IHVy3oJLG3MQE1jcyqG/qooyEoRoCdc2t6Onrh8Fd8BrqY21dHUIB9u/3IRgOw+NyQFPFTWP2zQEn+iwg+cMN6OrfgUMH9+GOg3vQ1tSIpuYW9O3cgwMHDmJHbxsa6sKo5yQPHL4Duwe77ecd3X04dPgwQ7+j6OnqRFtLC5rq6+F3OtBGVK+rj6C2poZ1O1DjcRPQOtEzMIjezg5Egl40s496LnotF6iupRutBKn2nkH0D+3Ezv5OtHBhBwlOAwNdaIz4oRCcfJF2DO4cxgGOdeeOIbSFg+jo7ceOPXtwcP9u7Ns1iJqaEFo6ujC0ez/2Ecj6OxpQW9uAzu5+jlWO9w50t9ejqaUNXX1DOLCrFz4qxU1cH1zvMFweBGojaCKv6+oa0VhXTx5HIL9x762pR2cDhb1UIEAUIOcvXXoHc3ket4tKnkd0K2lvEri8PnidLuTW5jDDfEiKsasvVIPGxkYYqo5QuA71DY0EPiqZ34EsQ4CqosHB/i16obmKRQF2UhmCCPq8SG9GUawoMOgZ1YRrUNvYzHfrEA75EQh44aWChgIeOwGcYiKdPjJ0Ty38qgnN4eOc6jHY5kO6qFD5gmhuqqelbkADlSJEZQgEOA6Ory7o5nO2T/mIkA/hcD0aG2pRxxynx+2EENb1WHjLnuuGC6G6VrTVBVFD/oXqG9DWXAOHtxYNkUb09Q9i5569GGhvQlsTn3V0o5My3VLjRK5iQH6Hq7WtFQ00zr07d9AQdsJPdE/nSjA1Pzop9+0EoYbGCGoCLnjCTWinE7Br9y7s3rMH7bJNej9eGnldd5CnDQTDVgS9LmiaA95gHdMVOwB6PA63H62dA5SRAfS2hKFaClzOAHq7e2l86rFj104M7RxCf98A9tOId7U2oIXGLhypg8twoJl62kK+B9wGbtah3KyGrraj6wY8Ph89CO3Kr3UoZIQBv9/Pswp5SHDQnR6ivgeGznp8x+n2wOOkW6soFCjxrgRaUqfTxTZ9kFZB4TuyXb6E14l1dC6I2+OFm4rn93nhYKyNNx0G23DT+jgNja8J+4lBL8Tt4bg0wM4dCRWyzOv1vF5H42K4OF63Q4dqVwLnpsFN4NRUhfXwgR0eXwjhmgiCLgNBgkcNc3AB8tobbEDI60aAY3ITjHw+D5pqPRyngpqmDjQ11cGRW8aLx05B7jxKQW3i++b6FGY3clB8YezYvQeHj9yFiMcBr9cLGXLkkjGspcvwst/W1g7UEcCrsTVs5BW4a5roGQ9C/urE6CsvYjkhEKzvxI6+bjTRYOiKirr6JkRCQZSSUawzP+EMhBEMBeDWBPmmoaW5Df3M3Q1ID3toCIP0XltonCTYhGtr7BxSfUMEvQM7sHvXHuwfbKYSOeBy+xCpi6CBqQX5e3q1nEt9XS38Tg2/qMOgjNe19mOI3mkLPdvWrh4MD7YhWNeFntYWdLa20vgO4ZHHHsSRA8NobmpCU0cvHvzY4/jYJx7HfXccxPBAL1q7O9DV0YydB47i7nsfwN007C0t7djZ00uPfQCdPW1oaQihtmMQO/o60Uf+9dCTf/iBO7GHed3W1jZ09e3A3Xfdi4fu2Y/mSBCaEHBzDfv234tHH/kIPvmRx3D00H7URyI4cNeDeJhjuP+uOzDQVgvF1YAH7n8I+xlqdna04qFPfx79lJ9u9tNMMKyhbvTvP4i+rmaEfU7crEO5WQ3dbucXw4HahjZawwF01gXQtWsf+rpb0c2wtrm9D22uNI6fOotU1YGeoT1wcIiCpOhOtFNYP/H5L+BLv/QJ9DO88nt8VJRh/PJv/jZ+4zd/HQ/eechup7F7Bz796U/hsfsPYeeOAXQP7sHjn3wcH3/wKIYJHrv2HMSXvvx5HDlyEIMD3ban2b3jAH7tN34DX/rMY9i7cwBN3Li4Y/cgXOyjp6cfe5h3HGAo/8mPfxyf/uiD2EOP1qkDgkam59C9OHrnYRwY3onWnn14/KNH0UIlrqO33T/UBwEn9h7Yhe6eLrS0d+OuRx/HRz72MQz395EP7ehjPw5FR//OXRiiYtb7DXyoDyGg0Ng5mPzWVBXgDAUUOHQVyhXDhzcdmq7TWBo0FG8qvMalUBTobNNh6NDpAOiGAdkHrnHohgHV7vuNh7qm0pDJ8bxR9kFfKR90h1f7s5iUrjI5W61W6VXemOst35FJN5nUle/JtmRZtVJBhWTH0rLwlpAco2X3U5Fjlre3pJ/31qiq6RQ+A1KYdHp9hhRECrBKr1HXDbrbw9hHN39nZyPFHtskFOiGg6FVEOHGTuzdM4D2tga7zEevS3q5bpcTOtvR2I70muS99Dz1t9w7KPBO+Hw+OJ1OGIYcC4njkG34aFEdDoNCrsHJs0KFMYxtJdHZjoceqsfthsPQoVBJhRDQ6c26XC7Wd9jj8Xpc0OQ4NI3tGxAcu8Mpn+ksN+B0eyDbMVhHJxnsRwgBg4opx6MpAh/mQwgBIcTr8we274XYPuNthxDb5TxB0tsev34rhKynsI48b5NCXgghXq8jL4QQr9eR94AASEIICCHwizyUX1TnElBWZuewuhZDOn+DOyqWCauQwsrCgv3lymQ2i1S+gtTGCtZX17CVzLxlOhYTjfJ7OusbmygSCN8/nlSZXJ7DGpPEuepbuvrQ3QgqsWp40E5PpbOjDbUB98+OUahQHX40MZ9TE/L97PM3lQghIMRb6U2P3+PlzWoHbxkT/pYc0uBapsWdOAv5XBax2CayzOlVb0CAr773dlZYzCvJ/6wvV8gjFY8jHksglSm8pZrdL50GeX7Lg1/QjfKe+337C3Iy3D1Jx2PYWF8j2KxhfX0dqyvL2CQDkqk0k6dZyC9Iyv/nO5vNwf6LKgSLhUuXcHlkHJMzi9iIbqFcqULWiXMx5E5MOleEZGg6lUQ0uomtrRhK2Tjmp6YwPnoJ49MTuDi5jJWZCUyOjmKUuxjyS4WZfAkV+WXDagn5TAJzs4tIp5PcSdqy/0vU1dV1yLbtOgS8CrdU49F1+9lWPIlcoYRyLgP5ZcMY79OZDFKJTayuLuPihbOYnptDMpdHLMq5Evgy2TzkLzqnWWdtbQPy/0cqV8y3c+oDvReKCtVwI1QTomfhumbfQhAkWM+gt8VLSO9Tyr+ka75wCwqlItj0lrYtWzEpWjy/5cHf+hvLlscCjeAq5T2JjY01yu845rmDGU9lUSpXYFHfquUCZTqNgtx9s4HMhFkpUGY3sBGNcze2xHoVZDJpSPkslkqoFHP2N8vXaNyXF1axsZVBpZTnzmsGBe5sFvI5RFdXsR5N2DrAZn+h/Fbed+9kpsndmguvPo8ffPtb+Po3/hrf5vkbf/WXeOqFV3Dy3AgmxsaxkTUJIqMYn5zC3HoK9iIUEjj36nP4zt/8Nb7/4+cQoye0OnMZLz/3JH74xNO4OLOBfHYLI2dO4Ec/egpPvXQaW4UqUC1icewMfvztr+Ev/vpHmFlcw8TFs3j2h9/BN/7mu7g0v4FMoQJwbBUyPRHNIbY2g1OvPIdvfv3r+Mo3voULsxu218UVRXprDS898V389Ve+imdfPo255Shi05fxw299G8+/fAYjl0dx7pUn8dWvfgWvnJvgDlcambVFPP/jb+I7338SlybnsbmxipHjT+Kvv/U9nLo0x7mU3zdrP7AGrCrkN78zcgfuA+v0dkfX4oBVKSK9uUhZ/Bqeff4ELo9PYnryAl746cs4c2kSG7EURbaIbGwZly5e4GbG5vb/m26WUc6u4ic/+D515xjGF7ZgljIYGxnB2NQ8orEkAXFLsQAAEABJREFUqrxfIPgszS/QEEexmUghvbGES5fGsLy6gaW5GfzkW1/Bt394jDq1hV+wfcX7BieLTKkW4phbiaGW2/+tLY2IJ9PYc/gg1GIVSXpRyXQUo2dPYWRsEolM3s4VWFyZklVBc+9O7BgcQMTI4sTxE3jmuZcxt7CIRHILx156ARupMus7UM6nMDU1itm1JMqWjkC4Dh3c+j9y5x1orPWitrkdPdzBGW4L4tKFcbrCSWJTFeViHrGNJFYWF5CsGgg1d+BApwdTo6yzFUeaO00LBKK5Yi32HtmHoFshGJ7DxPQkSs46NIQcUMppTK9X8PAjj2GwpwP5rRWcPXUcZ+ZTSKxNY2Z8DOdGJrCwvoFw9zBaGCYF3Bpn+OH8lNObWJ6bwAV6mzJ/ZlVzWJgfx6nzZ7Eay9tfLZDrU2Uer0hrWixVUGVYcK3ZmMy/lYsFVGkI5DuyjkWXx6yUkc+zLXrIV8tkuSR5f5VWFuewuLyKZLYMs1yy30nFo5Dfbp+YWsA4vevxiUXbyv+iLfnVMd/ac5XRQo4GcAMphmDFUhHFVAKx+AbGzr6Gi2dO4hQ3OZ5+4kmcHzmN5196lbI3Tv5bsEpZxBIxpHJJxDZXcOzpn2ByfpHe/jmcP3sa04wYEtk0TNWAMIv2f0734yef5bPXcPLUSZy9eJm6m0Qizz5l5HFrJ3rd1pXr1rheBQqiRUFUOOFIbRgRbhlrTg93UtrgFCo8DheCAS/WRo9jOV6CZrhQ63dC8B8sB7eWm9HS3ACfIbggCTInhVJVwOkJIBQMYGniMhYXl1meQZ7hVTZbshFd0w24XW7IpKeqqghyO725pQX1IS9DsBRKdGMBE1J5ivSeilQSzeNHuKEBzTVu5Bgqyt/FkkokFTBfZp8uB0AvIsN+ijQbYW5H19b4oKHCMLDE7XM/HA4d0qXOptOQuTK31wef3815aaiqTjRx2zYU8MHQ3j9rr8f6n/d5pZhBnN7i0soaNyMYfjJRmkpEMXXpDF548QX89OVTtvcYZ25i6tIFvPTCy7g4chGj4xOYmlmAWcljamISkxPjGBu7jJdefJW7giNY20ygTAQxq2Xkk1FMXL6AEyfP4MLYLIosL2eimJ2ZxezCMnLZBEYuXMT80jLWNzewODeN1449b//vD7NzS9iKRrG5PIMTx56h93oCYzOrlIufd8b/5bwnFBWa041AqBZtLXWoCwfh8YUwuG8v2mpdKKXIV3pTo0xhMAuCQr6AfC4Hi3G5xs0EP99rbggjQCM7M7XEjY5W+z0zt4n55TUUaEgs9lEp5LC5Mo/z4/Mo0SgUqcOFikAgGEF7bzeCQd91dwRvNVdvggYJCMVAXV09asIh1NTUoKGxCX5/gBP02+VhMqy0tQhTD1CRQwh6dL6jcLeoFrXhGlIQgVAYkrHtTN7WhGuZJwmivb0dlUwMyWQCVUVHmOVe7iI5ucMTCAThc7uQjUVRMHX4giH2FYYvEIL8cp/Mo4DgqHFXyh/wwOMPQn4ZUAKozx9CDcsMXYVBIJWCEHaUsbm2CToJtgdYE46guSkCfzAIuVsVdKsEyUWUmJUM1tahSX4nJeThuCOojdSivj6CcKQZ9TVBuBw6FCHwYT2sagUlWuWcFGrp7jB5XpVeEpOv2UyS3ooEjRVEmW9bmZ/B+VOv4eLoGManZjA3Pc2c4ipmZ2cxRuC6QIt8+vwlHD9+EvOrUeTKJky2n0/HsbQwgzPyF10vTiBHvlUJastLS5iemuaGxhKmpmexRUufZt31tSWMEgDnCVwJhiAFhvjZVJw5lFVspTLIlquQQ/2w8vRmjUuoGsHJi7oaP9wGr2mEvTV16B/eja6WCMtUlIhKutyZdPmpY0H4uOspCDiq04cavw8+pwNS/lS25eL7LtmOqtAQWTYPhaBscs1BknWcNLDeYA1C1K9a5ihdTg2Kwjo3a1I/ZzvvH5wUToRMauvqQA29lzCVeqivhwrqQkt7I+rqwlAsFYruQWNjiw1actqqpqGxuxORSAChmiDq2roxOLgT995zJ/pZ7iJDXW4nOvsG2E4r2tn+8N79aKeX1drehq6+PnTSU3IwpLTcNQjQa6urrYGvtgk7BjoQ8LkhVAMufwi9Qx1oaelEc20t6kJBuGrb0N/XiSA9HDctRUvPEHa1OrG1FoPu9GJ47060d3SiIeyFy1eL+sY27OiM0FOYguEOom/HPhw8dAhHd3XAz61uXXMgFKpFV2cXatwqdAUf6kMIQeFToagq7IO7mormQn17Hz7++KfQ5q0iR09qM5GB/EKjasYYYlgoEnjk3zE7fvIcvVcTce6Syv8Sp2K4kNpcwmY8hTRDeZPtZQkulqIgy7zGJi12zhTQvGE4VL7HfN0Iw2DFFYKGEsOYIqqqg0BfgyCNjIsMtGjN5a/NdHQPYf+hA+jtaYNTxX8Fh0Jg0RDQSzQAC1jaSMFFz0kn/wR55As3oJs6cWjfMDTDiVCkzjaOOiMRIVxwIY/oxgaWN7MYGGijJ3oap8bXUdDC6O9ph8/tgdNpIBipR2f/Dty5pw8ut5+8j6ClqQFBFzB14Rw2uNFTYnoXv8BDed99KyokYrcTUGo44bpIA3bKP/Xk8qC1qxWqksPU2HmsKw3o7mpCfdhjdynBqbm7C/UNNQSoCBrautHTFEJtUwf2HDyMxx68GwcGO9BC4Tx69334+KMP4q4DuyA9lJa2FjQQbLqYr/r0449h795d6GhtRJgAFahvxs6BDgT9HgiCkydQgz6209zahVbmxBoYdnrrOzDY12l7WIAC+YuXu44+iE9+9tO46+AutERCCLL9loYIvG4HfDX12HHoAXz+c7+ER+67C93tLQgx53Xg7kfx8KOPYMdgDxrr6ujp9aLWa8DQ7Cl+aH9YzA9VCSAVekuMY/kxoUov0u2CTmDQDQOptXmMnT+FExenkS1agO5DbSgAHz3MJ545AXdtAzp6O1FDgK+WLHQO7Yf8lQZGzEglN/DsU8x3cJdU7nzSaG/zQnWjMeyEmY/h1NlxdPX3wOPQoCg6PKF6NNP7nJsawcjEFFYTOegET1FKY2F2BsvL6wwZ8V/BoRAsQnjwU5/H/XcfweH9+7Fnzx3o8An0Dh/C8P6DOHBwDw7e/xiO7NuD3rYmBH0u8kUBVA+OPvgoHrj/HuwdGsDOow/jvnvvw0c/+hjuuucedLT24ejeA9hLsN9FXTp4YA/u+8jHcMehg+htb0V7Vzf2PfhJfO5j92OgrQ7OD0aOOfZrfzijaz+40VIhBISiwqBAa/SGJDmlW3mlzBsMo52eyWMfeQjtjWG4DBXyEEJAdxjQr7yjGwYcugpNN7g4bvi8Hrjkc1oHj8cLv88LDz0pndveuqFDZz3D4USAbqzL5YRBN1f2rWo6nA4DKjVCCAWKqsHhZD+sL/uSpGrsy66jAhyHrOOUfQQC7MMFXVOhyvrsS1UU2G26vQjwuc/jgcPQWabB5fHBK7+A6HDwHY08cEBTBRS2iQ/xoXtCqG/qRG9XF/mkAqoTdfWt6O7ogouA0NE7iIGhIfR1t6OttQktvbswQOMj/5RWK43FkUN7bQ92YGgYe3bzOuyG1+O2+aIpKpxOP/oHdxCw63nug/zl6YAubL6EG5rRP7yHBmUfWiJBtLb3oplGw69VuP1dRqixA130DHp6e9Da0Ymh4Z2o9zugW0V6a/jQHBV6dllu2qTia8gQjHPcZChm4ygX0tyyz5IybyNZ9g7ERHa1yGeFDMq5NMr5LAyHTtBRaQxMqNU8rHyc/KvS87QIGiTKfEtTHZpq3fDoVVTKfL+co6F1ozbsQ21Ap04oaIj4UOMsQmSWkFiZQHFzBoWtWeR5zm/OophchbuagJpZRGFtDMm1WSC9iI2p05g49SwuH38K4yefxeTpn2L89PO4dOI5nH31WZx++Wmce/UZjJ1+AQsjr2J97CQ2Jk4jOnUGsdnzSC2NILN8CYn5C1jhs7ETP8Xxp7+LyQunkNyK4kYO5UYqvZ86Lk8Aja2d2Envwu9xgrr7fpq7/e4NcsCSGxUkmUuqMtl5laRSCd2NmkgDOlqawUQELEtDmJ5gW3MrnIpAS2c3Onv6MSD/94WDtLS01gNdzaiviyDS3IW777qDOZEQapljk7/ovXf3IHo6WhDwuri+ClzuAAZ2H8SuXXuwf/8eDA12w82FVwjaTl8tOgl+0mr7XA7UNbSisaER9TUB1Le0Y3h4GAMD/QStNjS1NKGNdYfo5TZHgqC9ucHZ3/pq1UoJWSanMwSnfGoTJe6QbQMTQckGKJ6LBCoJONyAqMhrUpkkNyQkVWU565b5biEdQya+gXh0GfK/zF1dnkV0dRbry1NY5k7q8sIE5H+BnYgu2SF3OZeCoVZhKBUoZh4V9lNhW3KzQrEKUEmVUobrUYJV2EJ2YxqbCxcRnTuPzXmSPEsikKRXx5BavIDN6TNYHT+JtalTmL3wEkaPP42LL/8YI6/8mNdP2TTy2lM4e+wJnHj+xzad4/XEqZ9i6eIrWL0sQeo4NqdOIjF7FqmF86Rz9v3suRdx+tnvYnrkJJLME9/ICt1ycNLo0TicTujsSRE3MqQbq2NR8STdWO2/vbUkD95OplmlJS1ydzOBrdUFrM1PY2VuEsszE1icHsfqwjxStF5mLo7ExhJSFBaF/PR7PNAIIPbmBHM/dQ1NGNy5G8ODfbTQftuTdXDHs7Oz3b4Wig5/uB479u7B8FAvwn4vFLJaep3BuhYMDO3AQH836gkssn2wD4W5rQDzc22t9VBVBR6vH4FgGPWNzRjetw/D/V1oqKuFh2OR3rIrEEEPc5htLfVURCbbTUlVYqrJ5qx3JQ7lln1k0r9czKFKj8eqFAnyZVjyazWVgr2ba5byMEu8JsnrajnP3BrLuClQZR2zXEClmEcpn+HOcZwKu47N9UWscodygUA0O3UZk2MXMTF6AXLXc3L0PKbGL2B+ZgzrK7NcszXkUzGU6GnJdmRfkqocT1lSKcdxsE/2Uy3T6yQQFlIbSEUXkNyYRzJK2phDcn0WsdUp0gziq6SVaWwtTtr/GeP63ChWpi5iYfwslifPYXX6ok1LUxcwN3YOk5dOY2LkNGZHz2Jt9jK2FsaRWJ4gTSK9No1cdM7+L3BK8SXkeR2du4zE+hKK9AxvZGGkLN1Ivdt1PsQckOBkcqv+KhW5Eyct8OzF1/D8t/8C3/+//xX+5v/8Q3zlX/8T0j/F1/6Pf4rv/Ps/xFN/9W9x8of/GWMv/wgr0xeQzcTtWcr2rkX2w7f9uFa9arWKQqGAcrlsg8jbXvm5bi2YqHIXsExFK3B+ZXouJnNnFvjPnrtp93V1PD9XJ+/hJU3TmXoIEFhr4fYGmKJwQ2GZEAJCtmNRtUhC3lmCJQqvSILEKw4dZW4N57I5JLhjuR5dw+rGKuTXKmKxGFLcKU1zMyEVTyC+uUlAWsHszBTGxy9jYnIMS8sLSKcSkP+lMqxKPoEAABAASURBVCcOsF/+AGgehE0CAoCi6gz1auCraYQvWAeZRBdMa0hSdAdUXus8a5IMB8NJF9xMV/i4keQL1sDjC0J3uKDymXQyPB4vAj4P0xkeGHQ6qkJFpmIiR5LXltC5Ihoq3ARjQMr+HPD7/WhqakRHewc99DAcTKngBg7lBurclCpSaExp9aoUIlKVZF0lllcp0NlMhgswg/n5ecS2tpDjjk+5dG0Bl8K/yUVbWFhAPpfn9rUJcoVkARTW19u+2sdNOJtso8Jt3ArHKudyUxhzMxsRbIxkMYzLMx+yNHWJXtMUNpcWaBWXaB2XsLGygMW5KSzNTiPF3TaXYsLBkEvXNFu5yD02cu2PXMO307VqyjqSP5Lk9bXqvFvZm98xCUiZJJVzeRrzTJbP06NYWZjEJhP2yfg68vk0l7v6bs3dkmeKotpKK5VaEQoEGScod4K7arJDQWEUvJDEp3zOK4KUxaFWKNNStlMElySBKZVMQO5ulpjHMilbsi2V1TVJCqBKkuDDTYwCw7kovY+Z6THMzE4hSlDL0/sy+Yzdgd3CHoccjw2OChQZvbh98AYIpPR8XfR4DT7jE0gEs2Tb7FBI0hSolAXD4YDD6SJYOaEqKkzOrUo9ldGPQ1Ph0FWWK6iwPJsvIZHJIZMrolSu0IiYqNAwVakrJt9RWd/jcTEXFiSge6ATxHEDh3IDdW5eFbr1FicjCfIs76+QvJcAdebMGfvXRP6PP/5j/Mmf/Ef8xV/8Bf76r/8a3//+9/HUk0/hxRdfxNkzZ7mtP4m5uTlMTk0RzOaQSqUgGWEPVvCnZPg7Ep9f+UhFuFECxyz7kMS1v9LCh+NkT5VDEZS2CoU8Fd/C0tws4rE4Mpksk80F+3cai8UyJJWKJZgUnkDAj2CIFpIWUVM1tsAPGxOCLd0AsfYt+cg1qdA7Sm6tYW1pFotTY5i+fB6XTr2C5dkJbK2v0KNYR2xjDSWGULI+ON5bMphrNCqEgEKlBcgnCoOgHG+TCXmWKGERKSSBhyBJ4yb5nqMRzqSTyGVSKORz9KBKVOgKw8Kq/a583wY3vqTY/QgoBA5VaqtVgQwnU/FNrCzPYZlh+xbD8lIhB5PhPBuBxfckwT4EhFDp+TgJNB44iwKubBXubAVe7sJ6qxrclg6H0KAoCgTBSVEV6NwMctBbMrjppBBMJDBJsLGIrjrH4tRVGAQd8CjQA0zSQcjQWy4SeKUey7oV7gZXaNBZhX1rCAQ8DNdddtuy7HqkXK/CTX3ORXxze1zP7dsr5RoRW05odHQM3/nud/Af/uQ/4N//h39P+g8Eqj/Bf/pP/wl/9qd/hr/6q7/CN7/1Tfz4xz/G008/jR/+6Ed49tln8eprr+I0we3CxYsYGx/DrNyClr+ATA8rYVunDBWzCMloCHZtE3/w8/o9i6/1kWO1h3n1Qp6vVfEXWCaE4DQs5LJprK0sYWVpBSlaNOlyUw5RVTRI91znDih4XapaEDy7DFpIhaJQLb9l9EKwvRugt7zEGyHeeI+3EOKt97Ls3UgIQd02bSXcYGJ4eXaSHuAMNhfnsMnc2RY9vxjDmgSBSSZXs+kEysytWDJWereGb+IzG3SkDJAskg0K7N8kWQxBLdkXpyFPEigkcJRLJeQZDWTSKeRzGc6vAJM8t/iOBCSFL8kz2J5Fev0MizwESUBVFKjkj1ktIZ2gR7m2hHUCtfS+5C+wWwQPi6BuyW+CMwS2ZNtCgcJ1FhxIaT2G6uoWxEYSeiwDV7oCT0HAW1bhIUgZUKGqClTqom4YBBUnNN2AyfHIULpKwOFjSHCSpHE8Up+yhSIy8tvqNHplek+VchXSi6rQAMp3Vb7k8Ti5k+tg+ypu5FBupNLNrEO+ksl4nXDlEEJwl8eNT3zyk/ilz/8Sdu3cRZc1itHRUbzy8st44oknbED687/4c/zrf/Ov8c/+2T/DP//n/xz//t/9O/yLf/Ev8L/+o/8V/8s//If4//6Tf4J/+S//Jf7kP/wJvvqVr+KHP/gBXnjhBZw6cRKXL13G3OwsNtY3kKSnlclmkaPlKhSLKJPpkomgQAnBH1fGJQXEJln0Zrr6/EN2rtJ6xjY3MDs5gY1oHKlsyf4fISxFZRjioOXy2nw2hYJ4KofVtShyDAHL3C2qMGSQ0xH2D/unvHpPZFGIJcmXrp7l9Xsh+Z5U5iIVOMYwVIal+XgMXmGizeeCybAmPT+FLEMakyGsBKhMKo6yVEj2/176ej91LYKGlA2LYFQlKFTp1ZioUJFNG1xtoGEdi95DSQIT55NJJ1DgzppJAAHrg+BhkiDHzRBIkMC2JFn28yqHaLIVeZYgpUBRVShcTzCUSyfjlOcVbGyu0QvLoEKQNtlHlfmr6tYmLPJHCK6lBZQIHtGZGSavZxCdn0NyYQXFtRjUzSx8aROhogpfRYUGhQCiEJR05occMGjMhBCoMMQuS8DjGHVVgQztdF2B1Jki9SdLPZIglaf3VCYoFYsVlOhVVXhtsZLT6YDToUOjd4YbONjyDdT6AKpYXBwZZjgY69573734e//t38Nv/Te/hbbWNjuh5vP5IMntdpNZhj2iIpmRoYss311dXcWp06fx3HPP4Xvf+x7+6j//Ff74//y3+Mf/5J/g7//9v4/f+/3fw2/99m/ht3/nt/F7v/e7+IO/8wf4H/7BP8D/9k//KYHsP+AHBLGRkREkkklAERBkvt3Jf2E/sgwX1lZXsLKyynwAYFAgvD4vQsEgY/4QamuDaG6uR2tLI5OTQQp03va0itkEJDiZFPhf9JQtqYpUsmo2joAuUOdU0OJzoquhDoODg9g1PISOxjBCLgUuWncZGm0xf5aIR+kVVz6w4Uu5MwkgEkQsCSgct+zcIliZkgg6FhW5xJ26bDaJbIYeHnfRwHJQ3mV1i2d+5GskC5Dt0MCYEuRQJdCVYXIXELyGwipSNoUgOAnYYTjrZhkeSu9pa2sdBe7EVsYnUbk0itLFEVSYk62mKNMEbjVfRJXAsU5dWVleYl53E/GNDUTpZcdWVlCgodKjaQRSFfgJUm5VJ5g4EebObXtDG2q8QQ7PRIG7jBwo9VCF01ChS7Dh0AtsO83QLksQLDHnVGZ6oUhPqsjyKgFaVRQCkwpVUXAjx43VupGWblIdwUl6mf8YGhrCr3zpV/Drv/7rOHrkKBobGuByuaAzuSfDP0nKlUnKHJC8luc0wSpJgJE7HtFoFGtra9zZWMIck+zjExM4d+4cXn7lFTz73LP4EcPCb37rW/jzP/9z/Jt/82/wj//xP8Yf/dEf4dvf/jZWlldoKaoABcES+C/myOeyyFAY8xQQoelQyS+DCux2OwlQfjTUR9BUXwe5XR8OBuDQVFRpDct8r8rEaqWQhUWBfz9TFkKQbQI/7yEVusLt5hIT4U6rhIjXiVo/d4i4y6MqFq25DgdBS2FoU2RCPE+PJJmII5NOc+zW++r7hsdMRJGAZBGELIky8kWLP14nk2OposqwrcB8UEHOh8bUopIK5i4lKMn/yUGGRCY9Eplfq8h1oEdVIRiZNBIWQcyy22dbdh8m52aRBBTyWMq8PFf5TjYdR3ZpEdXFZSCZgVXhmzLXyPRG6uwpJM+cQHp0BE7qTIVj30qlsULdkF52ml5pIrpBkFrFxvIq8htxqPEs3JkyAmWgQdHRF2rEcOsAepp6uIHi5LwqEByTriqwwQmABCcZ2r2ee+IOXoUhXol5zjLPJusI9i+Ewqvrf26s1vXbed81BLb/kW+0FCbDD4/9hbxPf/rTuP+B+9HR2QmV7qwkTdPsa3mWVCZKV7nLoXDi7zQQiw3LetlcDvK37TdoMZaWliD/PLrMUb3M0PFHzF197Wtfw5//2Z/jG9/4Bqamp5DntrUQAhyeTULwGh+uQwgBIYQ9KDlPyQsp9IqqwiA4OSU4kfyGjgafB7VeN/z0qFy6Bpk3UKgwVc6zlE2hIsFJKgX5JdvClUNeX6UrRdc8CSGuWf5eCi2CY5VJbjOfgm6W4GLy1ampEFTYEkG0UswBVGjIeyp+ida6RAWQCWch3uhfjve99Pte6lp2Zf68wieLivpWAkx6QTJPUyRvy/QgJAiB9U16UxXKa5GeRZ5zyRFgM/Ss0qQM1yDLsK9EoKpwfibbxZUpyakJ3khAUhQViqrYJORYSkUosRgEgUkQmKDoqDKnmJpfQOzyCKLnzyE6ehllyr+iatz6r2CZO+IL62vYjG1iayuKzeg6NjfWEVtfR2plA4W1TVQY9lXXN6Ezd1lneNBV24KO2maEnH54dSc8lCspR6BXUaQeZuidpXIF5DhfWw6Ze6rQc5IeVIVz5vTBKeBGDuVGKt3sOhZH+DPERZCLC3nmcyloilAg/8bd4SOH7bNGUJKkqirdQ80mncpnx/P5PJOiZSgKF4wkhHjPwy6TufKrCU8+9aSd1/rhD39oe1xlxtNvblfcKHff8wje/wsa+SG9JaoNLCqBTqV2SBBSBXy0wmGueIDXTkVAJ7k1nWcFJoW7TMWo0nuyCA5XR3J1neS9vL56vnot769FQohrFdtl8t13I9uT4zgquTRMhiMWPYMqPZCyVFgqs+3lMZdiyT44R6IAdLmz5HTa60/xgSS7s1v4w+Yx27fPskP7ggX8SFk2CfISnEr0mKqUITlOk+OVSpon+GYISol0DDGGo1txAkOMlNxAIr2FHAFKviv5BMqb5KaAAkVcIUXFtkyq0CjvDhPwMMejWAKASjVSQZuDZCKB+OoGNhdXsLKwiI21dchxWELBFoF+hmC0zBzlBgEqloghzdzdFnN5qwz7VuYWsDYzh7mxcSxOjiPDuj5QJ+va0B1uRkugDo2+GtR5/QyvVUqXiTzlKE1dlN5TicAkAarMvFOBCfMiz1XKluQNB3ndj3LdGh9wBbm+XAsIIV7vuaerC7uHd6ChvpZlFuSiSJCSpL4JqOS1DGFkuSR5L+sK8UZbbOC6HwlSK4zBZagnv8Igr6/70oekgqYbDHuc0Ak6RSq2LRT0LBQqc41Dg5es8KgKagN+tDQ1oyYYhEMqNetbDDfKsQ0CVQlv1+5tJcE1DyHY6DWf/HyFuVQCG0tzWJmdQobXch5VekoWxV+2aFLAKzQkVSaZVRozt9eLUG0tvP4ABBUVdj1bkmT1W0SyfYu9m3g7r+wOCVYmPYUyvQbpOVi8lmBV4jxypQI3KhKQgBSNLmM9uoT1DZ43VxDdWkU8EYX0pErMT1UZurIDCCgkASEEQKMiSKqiQqEXpAkVLg7DyT5kGVgmR1ciqOe49tlsAfFkFssbW1hg2JdLZ+AQCkNjB+IEki3mrNYSW1jn7l+aBirL3cQtelKr66uYZ/5yYnmN7y1heXYam/MzkDmsJm8Yg/Wd2Nc2gEMd/eiLNMGjO1Ah+Ba4Nml6UFl6TxKQJA+KuSLzm0VUiJhkDW7kUG6k0s2qI5fymkIu2AOZfZXpQrCAI7NYJpksv4ezf99blxL9AAAQAElEQVQhfOJjjyNSEyZTNegEJYchFZFk6EzObZMEJUkqn0tSFAWS5PVVkvdvJiHE9qJzGFc/0sLJL3n+zd/8Db761a9ChoCy7OrzD+tZzl2TwkmgkcAUY24hl81BpVK4OGiZnCxTgFRVoUuuQTB0AK26RnDSyLNibA356AIqtOqs/jOfN6/fm69/puKVAlnnzXSl+PXTtZ6VGaqlacnXV9aRYv5wdnoOI5fGMDk1hzTzSlUKOOiVKAQphfPSc0m4CRNOXQcXEjcq/Hifh0Ue28SxgDyFPEtg5ABkuclxSgCtEDSk0pbI5xw9v3gyyp3oVdIytmKrSPA+k0swhZBh3iaPIsGrRM+qxHOFRsXiPOVQFcqpJFVRoHKtBElRVah8qDGnI5jjAT1IwdysqSvIZtOQAJFn+FjheotAEBkar7VkCql0lu8JqIqKNN8tcIxFji9K/m4wZ5nkuxnm8vIEN1CeYsxfrdNz2lhZRpT52E16VmmGkRa9oRqPH/s7etHX0ISA041S2US2UEKG4V2BAFXhbp1JKrKszL5M8gc3cCg3UOfWVBFsVpIiKE9XyC6yILjAgqgvcltAZgaZ/BwKjjxc3GHytHbAUdsE3UeQcvnhJnncXp5d9ncoHE6DnoCD5CTJs4Pr5YBGwVU1DapcTJKiKDZoyfPVMo3P5b0Q2+OpcLHGxsbsnTyZi5IAVaZVEBwzh/qh/OgEGd0wAM4hR1da/rEFkwos8wI6wzvBOaoq+SAAsFw+MxkumRRgGdoVuaFQ5I5flfesgavgIa+v0tvL5P3VZ9c7X60rz5LeXN8iwEgSBEyHqjCBH2TOzECZ88jKX+VIJJHLpDnsMu0Y149zEAx/mMmFylyZajfGQvv8QfygrFLRBL0Wplzo4FgAAYtMY+ecCcHKJLBIcKnyXCJPswxVZRgXYxiXTG4RQFJMR2RhMbcmUIVgexbfk7InganCcFa+ywecs4DKdVWFAlWRpELKrsYyneCoKCrkt8EtDqZCYMuTV2W+n+e1xUHK//JGboaoLgOOgBONbRF0tDZAUCYyBJk083Y5gkeS3l6SoWiO4wV10etwwOK4UpQNCVDyv7yeZz52jQn4xGYUReaj/PSaBuub0RNpYC7KgTSBSX4xM0fvtsKxgUeVbVcJUuaVexa960d516e34iEZSS5DKo9QFJ4ELJZxWbk0FkpM5uVSVWSWU8iOTiJ7+gVsHP8x1i/+FOX4BDpb3OjuiqClowG1bc0It7ShtrEN4UgLAsEI3AQqr9sNr8fDpLoXbo+bZxdcThcchou5CSeByoCialAVBZoisL3gPMtrlikkIYQ9tgItx4ULF/CVr3zF/sKnTKRbkrl8jg/hodEyOl0eGJxvjjt2ZQqaQ1PhczugODTOW4ECcptCUuEzOZcqQapKSy0BydJdrOcFyB9L1nuXOUqBfZfHtkBf6/n13tPI/4DXZ+/QyrUMeN0Ielz09FSABsOkRwKhQHAdrEwCYEgipCIJca3ubk0ZWcgJQrJIAopNEpgkUMkzlVk+l3OVPJZjLtMLyhNE0xxzhuFTkR6ixbBNIwAYiglDFSQFqlwhtmGvi1wbgrXFOkIIKOSNIhQovFYVBSrPOgADAhqNkqIpMNlmWebsaHT4GBW+CybnA4aK1nAIjY1htPY2YmhvB/bv70VHRyMMjxM58rXI8cvvxJmKSn0UfNPi7pyAwb6k1x2Nx7G4vIglUpRhX5zgFN/aRIGJ9kZfAIMNTegI10Lh/NPcCMjQsFQIzIoi18biMExYnBuHfN2Pct0aN7OC5JQcJM9y0WTT9hrzokJrkSMDt/JlLM7kMP3iBua+dRGzf/oTJP7dV+H82l+gd+S7+EhwCo8PZHHvHUH039WH1qP70b7nALr7D6O9ZS9zKC2ocQXQ6POjzu9HyOdFJORkuQeBgBc+3vu5Y+Wi6+s0nDCkp6EoXGTYDJXDk8QhgusNwZsircj4+Dj++I//GGfPnkWOcboUEnxIDslLSXI4KufjCwQRYvhbYnLSo6sIU/D8HgPQBEq0onlawCJDPZOuPBGaE1dgCUBxuuBt74OfZHiCtuLJNt+Nrvb79jpCCLtIPn872Q+u9UMKA5muGS7o8pdNWcfijlM4FEJrcz2a62rgo7HRNA2yTbNcgMVwSHM4obt9UBjS8AHf+iA+HCw/gnIrYHHUsImchKBiKlRAmwPkg8kLOV6L/JbhjcyXWVJhWW6oCpwq4FAAQ7GYrhBcEj5guybrmAQmU56pG2AdIWVVklChCIVLKqBbsEmlhyP4zKK3ZMrIgxGCw+WEw+WGPPIM1xR6Mt1tdczhtmJ4VzMOHO3Fo4/uwdCOdvLQiQyT6kG+U+f3wU15yJP/yWyecyOwcEzJfA5LBKMMjXaBwJOnHEl5yvFs0TNqDYRwoL0T3cwBVmgAZb0iz+C4VEWRw6BcccDbV+/680rtd61z0x4KIVDgpJYWF+0vTM4tLCDPHQMQfdPnzuHMKy/h3JlvYnb6r7CQfBKnXQWs79yPZPdjWAh9HMccD+L7oV24YIawlPNgBU2Ybd0Jo70Lh/vvxZfu+F389sP/Mz7X/hB+q24Qf7elA3+3rxF/byiP//7eJH7n3hS+dK+JL30kjE8/2omhBwYQODIEY3c/nF0dcDa3wFVTC7fXS0+L3pVGPtJ2mLTQJS7q5OQkjr38Mqanp98/T25BC1IBZLM1wSB29XXjgaF2Ugt663xwCsDk7olF61gm2EqrXaVyg4oFArBJdKpChebyQthCdGMCJPt7J7o6nnd6/k7lVfJbykkqnkQunUeFCqIQdDWCj8lh8TGqDEOsYhWa5kZo12G4mzugE9Q+OHAi5whC7zQHWS74QyiAkBfksxACmgQMgohDNwhEKlSWCQjIQ2EdVdL2LadiYhuYKvY1e4TC+qqi8D1AVRRofNcGJ56FZgCaDigawHsL24dQBCOSCmLJNIrlHPx+HU7NQnx9HZcvjCDBTZAan4rmiA9g+3nmiRxCQS0jkKDLhVUas9l4CpkqGIX44HF7GYoW6S2lUabHLde5xM2XHHVZ6knI7cG9gzuxp6kVbs2BDJPjRQIXG2fzAjd6KDda8WbUE0LQ5axCfrfo//qP/xF/+Id/iO98/T9h5tlvQn36uwh97buIPP0d1M/9NZr1b6C98YcI75hHx4NFBO7VMdcVwMmGHvy09wBerRvCGBqwUG3FDHqQI1A1OFqwt3Y3Bpyt6C4Z2J0zcWfJxB4mIR9oyeOxwRweHi7hgUMO/PInW7Dz0S7oj+xF9uMPIvfYg8jf+RGU7vw0PHd+EXv3fxGPDH8Wdw8+QEXfhY72VgRoTXLyV15IN87im8G599aGoSqIeB0Yagyhs8aLgFOnUG+3ofCZRUtcYsgnd2WKFKgqQyWLwqgaThhePwVI3a78pp9CCJaLN5X87KUUUkk/++TdS+Q7JhFHkrwuV6vIU6CzqQzPBSpWGfILi7TdqDLMMWnBTdYxhQrhq0WJO0dlKqTMr8jnkmQ7797r+3sq25djsIiWEqPk2EwCiyR5LYFBEBSkl6eqAoKapvBe1zU46ekZBFpV1QEosNvg/HnBO5PAY5HXhCILMNm4JNmfkLWFgFAUEueuKSBDIGg4FY5DYbtgOGbSAFUIBjI/WmRopWlAoNbHFEgYBeZMZ2dXMD21iI3VTWQSMUhQKbMNTQgECCymUJCmE5Hjuwo9Nr/LgZqAH+GADyF6rh5DB7tAgknyRCqFAr2pEr2oMkGtSLmqMnflp5Hb1d6D3voWuGk00nwu15BT4NyEPF2XOLvr1rlJFeSABORi5RkWyfDo29/6Fr7yn/8Sz3z/O8wrvYrIhUuoH5lFkNuVwdQltImTCKjnUNswgZbeJbR3biESqqLYFESiOYhkjQNJusLThgcndQUn1BJmKADZ2nYUgn2wnN1wW+3wFXoRyjShqRBEh6WBTzEUyGKovoCudhWRwTAcO1tgDgygtPMoXPs+gr0HPoNP3vdlfOGjX8IXHv8CPvOpx/HwQw+jq7ML8ldo8CE8hBCQQky3AjoTrJGABz63k6GrBlDgwCVQKamSTCp4ga54isIpf/2halnQmKtyeHys+rNiIduVhGscslzSNR5tj+dtD2Tdq3QVkEwqlyRL1lU1SLAscXenkMtT+PMMR0vUwypMKrEEhQqVqQoVCDYiXbaQ4i5TnrtLFYYzJYazJgFY9iGbuxUk264QKKWXJ8HIhIWrVOW1RV5LENGpyFLmFcqlJJ2ejcPpgoNAoukGea2yNkdI/gtOXvA9VgXkBa4c8hlrCfAf11FRFCiqAoemQaNhARXfpCcJQaDjmCqcv+RBiTlFCfIVhnmBsAtdO1pg+A2sxXNYT3K8jhp4g2EEwmGAPK/Ssw44HZAJ8CzfjRN0qpSTOp8H9X4vAtxsMgRgKCq7UiC/aJkliIGHYTigsLxKUCzRM5f8aYg0oaupHRF/DdevTK+tApNzYfUb+vysFN7Qa++xEpkOMlcO2Ol0opbxaHNzM/JMoj3/8nl88/mzeH4hirhqIpNxI74QQnwsAExT2UaWUBqbRENsEp9yTeHL4hI+Wh3F4eAiBjvW0RyZgtqwirNNUXw1tIq/MpbxSn8Hzu65H+cHHsWlxoewGvolTC8/irXpI8hP9aBySUPm9Dr6phfwcHQGDycncKC8hB5HEk0hDU3Mb/QP9OLwvYfx8U9/HF/68pfxm7/xO/jiF76Egwfv4Pgj75EBH0x1yd8qE8Nl7mBV6b7rTCJrLjfsXIRKgIIChclx3emA7tAhBS9DpZa/AF2lYOm+ADSHG0JQAq8MWbb5ZrpSfEOnN7/35mv5sryXQHP1LOVDkhQVg6GEg+MWvKnaAFVAkWGD7eGZQIVlZVrnquqE5W9AkuFKjHkQG2SpnMUiQ0Emn2Xbsq9bQXLsMsFdIQhKPkqdk/3ZxA45dPJRgc5QyzAMaKoClaij6zpcBCYHAUqnQquqznoaFKFAKCSh8l6ewbOAwJWzEFBUZZuEAp0UZF0/+aFz677KvE6VczYJDBXmFUsSvDm2MsElSz0zzTLqG31o6KyBi/rnbupFpG8fmnuH0N7dBa+f+sY23boKmW+SY6uqGjTDgAztXAogd3NLbF8QeQ11+5nBdfL5gwjU1MDBdVM0FRCsS2MDylJNbQPqQhEw348MQVSGd/IRbuBglzdQ62ZUkatlryAQCAQgf3dOLlqZ1u90qoB/u7CCf7W6hG9upnBu1YX1yTbETvUAx2pQ/YkJ95Nb2HV6Dl9eOIN/uPUc/nn5CfxL95P4Z/XP4O+3vYCP9RxHU/85zPddxg975/Efh/P41wdD+FdHh/H/O/pRfHXPH+DJjv83zvj/EZaL/xOSM7+Bzsv347PnIvifz2zgj2ZH8C+dl/FHDUv4++0ZHB0qwd+RBOpyKHiAlOlAOqNAURz0/vSbwZGb3kaZLnsqHkUuFQOxBl4KjCcUgu7xQug6zYNg+9iUsAAAEABJREFUWG3ymYDuNOCkm+5qaIO7sQ/uph44axpAV+emj0s2aCst118qdVWGZPSArpbJ51eJcg1FkYKvwXALuJgLMRyy1EKZVrlMUMomMihpAZihDp792Ixu0ailIdtWFdaV7ZMsKubVdm/22WTbZXpp0lOzrmqbxV4k2fe84FBULoTT4YBB/muqCl3V4Xa6SR44edYdTgidpJFUB6Do9MBUgMAjVAWKqkIlaXxPvq9qsgzQCUY12TLanT60hCPwcKOHiwch2C/HpgjA5/XAx/JEpoxLlxZw8eRlNLUEsWdfJwb7W1AXqUGkJogM+ak7vKhtaYerJgRPQz0jhA7s7OpGe1MLx6KgRNkqM5azhAp56PTaevl8eOcuRBqbIDQHh25AJ+g63B7IeVmqxns3vMxRuTQd8jt3WQKUXH/ZxvVIuV6Fm/ucjKOKeJlw7urqgvSiNEVFmUK7wFDvyegmvrKyij9ZXMYfzy3j/5jawJ+MZ/E3lyz89JwTl45TEF8JAC85EX6hgoGXo7j75Cg+dell/M7Ck/gfk9/HP8J38T/4f4DfbHga97Ydo6U4jVTfKE72LeBbQyn8yW4X/s3ebvzb4bvwV72fwk+bfxVLkd+Ft+53MBD5LA6GDmCvEUYzE32R4hiqYhbLSGM8oyEeLQKWAk3bXiB8SA6L/CsWCpD/G8Hc3Dwm59cwHc1jvaSgTMvt8Hjg8nihGhR8YdFjsqB5Awj37cHAI19A790fRX3vHjh8NcQm6y30fqYoxyVJgsabz9dqUz6XJK0/VBVasB566w4oTQMoBzuQEkGsZ0ysJ3KYSwtsqmFUvXXQuRYW8yJSWXQqAwfP11UI2YkUN3m+BbQ91hLK0kOhtybvZZ9kL2wiQNm7dizUdQMOeqsGvRCNY3ToDoKTG256HdKDMuTOpE6PVXMCqkHSoOk6dMMB+cxBD8TBOtKLUQyNuCVQrVSQSWUAejFeX8D+Y7JgGScPjYDnIElQDHDtG2mknJoby6t55E0PNILiGgH95VfP48z5Kawvr8NLQzV4x37c8fgncPAzn0bHrmF4/T6oNCIet8cei1AZgnJyiq6gti6CpqYmBINBVMnfCmXQUhSoHLfGcascL3gtCLBO3UDQ6UEuV0SOcipzinzluh/lujVuQQWfz4fu7m4EpVW3hcsiQAFRJtTmCFKXMmmcSCbxzFYc31tP4BuLCfzldAJ/OprGX17M4TtnS3jxTBVjJ00kTphwHC+h+WQau86s4Z6LU/jo5Fk8vvwyPh9/Br9UeQKfdjyBR4NP447Gl9HRcR5K7xzWd8QxMqxjbHcronv2ILrzMNab9yLv7mG+hq5vqgJXbhHFahSxShGxHMfI3SFD08hz7RZw5edvUlqibD6LTDqJdCqNZK6MaF5gNmliequI5XQFWQmqTgcUVYVOYPK29KJ28BDCnQMINNJi+sNQNcd1ByGV8O109aWr5fJeXl89y2tJ8v7dSNZJJuOQYQjoEbjbBqG37EQp2IWFvAvHZ2J4fmwRr81tYGwlho1YGtVyEQ6Hzt1VB4QQKNAySw9StvVufb3vZ1RGs2JCfpu7LMMpKrHEQkkmLEhiFRs8dGkgHE6O02HLjkFldTklOHnhcnkhQ1id9zpBSKdSO3gtyz1uH3fGfHCzjpMeiWbo0Ch/iqrCVAR3wbL0aEpQWOb0+CAkIAoVqu6wAUoIAUEvSheAnwBW19FPL3kQ3voepEoazo3N4+TlOZQgEKL309I/iI7hYdS0toKuHvLkZZEkhICm61Cpq6quwuFxoyZci6u51zJBsUIeVBlGguNSWFdwvnwBFt916Drkt8gVKCiTZxV6YLiBQ7mBOjehilyyN5qRk2pra0NjYyN0w4DFhdU4CYNM15XtIRXolm8xfzJDpTuZjuOp+Cb+JrqOP1tZx58uxfDnsxl8dbKC711W8Sy9qhMnnBh/xcDGSxSLYxnUvbaKXWen8MjoefzK/Gv4na0X8auJZ/BY/CnsTz2JbusZ1NeMoLZnE96dFSz3KThZo2NUcyNZdMLKVIFyCgUmlnNMuJr5CjTNgsvt4Jh13HLhf4Nd73olx1FiAjSbzdBwlqBKHlLIYfgQL+qYjlUwsVnEIsE2y80AVoCrrgnBriEE2/p4q223T02iUdy+vsGfsu8boXdr7o33TYZlFaytriAejwFUOH9DCxyRVuS1ENbyBsajJbw0tYpJhv4b8TQSWzEk4lsoE6BkOxUqidxsKTIvUqVMvVu/N+MZWUZwKkLmdyqUVxMEJTLRPvOhSZLjUhSVMuOA0+kgQOnUex0uKq+HnpPH7aVMeeH2bJOHu6U+XxB+fwh+Xwg+jx8el4fvUe403V4vlbyRHlSFHmOZOiL7UeitCOqO7M/i5CQolBiKyf97qcQowMuEdu/wLoRbBwhEPXB4a5HnTvYqQzpN9kOZ8EUa4A6GuA4mTFWDIAhpTIYrhgpVU0gqdIcDHn+AXlWAAAwUyGsJTJJMepDsGhIsFc2AIFCRBdA4bj/B06U7QBbZ7ct61yPlehVu3nPJMnts0Imk4XAYbURol8vFwcpngvgtoAqSokCnkjm5CC6SPOssq3KmErAuZlJ4IraBP11bxB8tzeOfLCzgf6c1/bfTWfzncQ0/uRjE8RONGH+pEevP1qD6tAbncxTk71/G3H9+CYk/exJt3/s+PjFxFp8tLWGvex05bQHnrHXMlTOQ27DCLAIqUBQOCqACi7tGhlOlELlgGARUfDiOqwqZ5bauyTyEoRt2Ti8SiaA2XAeHN4RYWcf4Vgmj0Txy9KBctY3wRpqgsS5ZagOtRamRdL1Z2cLPl+RZ1pVnGbZJkteS5PXVZ/L8brRdv4pqtYxisYClxQUkE0loXH+/zwWnYSLH9XYZHnS09wGKivb2TvT1UsmoSIuLM5ianoT85n6ea1ThrlWVQGH3Keyft+SHoLQqQqWsVCkfBRsgTXoOJgHDYqBjokLlrfBnlZwFpIIa9H6kB2ToOmXIAbfTQ/DxweelsnOd/L4wQv5ahIN1qAmEEaS342VY5nQ6oao6FEUjqVB5rXPtdMOw52bRY4JQoVD5qzIZns+gQKMut/glaCq6BsNhQO60gQBiqApawgHs7mhCe10thDsIy/BCpdem0LCpHFf3gYPY8+hD6D26D5HWGggClEXeS+/O4/VCNwxUON8iDYNcO4seGsUCZAtJwJ60HBdVW3BsuuGATsCTdaQe4wYO5Qbq3LwqHKg9aJ41gk5PTw8thP9n2ufUIISwST5UFAWqotgCa6gqJFhJ0HLwmk0hSYs5yW3kFxNb+EZ0Gf9uZRH/YnERfzi3jn85ncJ/HAP+zasG/u2LKv7sWBXffCWLf/ftFXz7u+cxffZFuPPHUG9uwFkuAFRwy6xAoEjrYaFiORg6aNBoodwe3bZ+qs1k2TN+4Ye02olYDIsz05gcG0c0GqUlL9MAGPD6/AgEg6hngjPS2AzTGwH9RCQKJoGgRFDCz3VYlsV3LZj0TuT1jTYihIAQb5B83ySvTbNMd7/IpHYSCp8bhgFVU6ncJoIhHzo7m9HZ0YKG+kY005syCT7ZbBKFUpohkYo9u/egzK3vtdU1W7w0Q4dQxI0O6/3VIy9K9B5KxTxMhjbgqGGPwuJPk22bhCp64UJA0xxwUvkdDgcM3YDDcMLr8iFIcAr5ggjSIwlwzbzSi3K57ee67uB7+jZR7jTVgGCz5WQKFe60lgnoVco/hZS4U+JOZp7vOSDXu7Wjm4DehYG+fjQEg9ianMKp73wbl14+BqfXg3s+93l8/Nf/DjLOFlyei2JxbgGCOlBKrAPZDfhdBTQ0GFD0AopcJ6Fx/C4P15CwQfbKtZdrWCVIyfP2vDll8gSSD/JMGQGfU1j4sVAlYMli1rruh71ct87NqcDFsbhcckKSJDjJ7wwFAgGAEzWJvOBzyIN15UmSEEI+hhDCFlxVUaDyWpLGa00KoSCmAMiTCUlahlWi+SRzV2fSGfyU7v831xL43loG5+NVxPMKssSgtbiJ+cUtbK7MQstMw2OloVplWGQef7CvMqqaQAU6zLKATsseDHnhcOgQ/MfuPhSfHMO56NoqBWsGc7MzmJ2ZgfwvXtLM2wlVgUYl0HWd43bCFwxDbr3H8yY2txLI57J4L4dctzfTO70rBDlEuvpciO17IQQUrpkQgoJqokqeSqpwzcrciSsRYELMQzoMAzLXIT0hneNv62hER3cT/CEXk6o5rK0vYmNzkYKeR1NTMzo7uwnGDqS53vJ/LVA1DeAa3agS4Oc4qlQ6+btmlkUZoUGTXl+JQIEqjZZpARbPkq7Ik0XZlnM3HE4aODfkHLfJCZfTAzeVXnpSLqebAOaEg/M2JKk6DIKSTRqvOTfB/rLcPMrE4yjmcqhw1xCEQNXQORMTIJAY5LOPQOeSQMj3FY6lSllJLcwhvbQMS/Ka3nVjezvYHHfs4shtLaK8NobU7AUUorMoxlYg/5DE6Og8CoUqNOn9sD2dJOdnkQfSS5VrV2RqQebe5L2UEfmciwzQkwT10pRrzXFJPrCQ47z+54MBJwrj9lAET5ZNEpw6Ojogwzt5LRebD7iE8idpuxovtj9CCAjxs3QVpHQuhkFPylBUqEJBlbF/lkzZoMczUcxhnszLsnVDV+E0NAqzjnSuBPkrElY2AQfDOEWiveyO7ypKBRVNRZXgJCoWtGoRgYCHyi4Fn5Us0ofgI133WGyTYc0atrY2sbayAjtvQ28qn89xxiYqlD4pQKoUbuYXigztkpkMsukUpIC90zSkkF2L3qn+tcqF2F4zqZhCbF9TTyi3VXpLZUhgqtITkpbXpCJrHKPJhGmRxqXEZGyVY/f5PWhsqUVzWwRurwOFYhamVaBn6ERdfQP8gSBC8s9buT2waOSu9nWt8dyssgq9lVQ2DZnXqXK8JYaTBe5EVan0oNKCc7Fpe7KALGPnqpRRApTD6bS9J51go2sG5dGw7w15TR7oklTKqXx+5WxoGgxNo3wLlLh5JL+flpd8KhUI9CUomsIeLHpPOZRzaSgEBlURqHKsVYK/rmpwE/AEAS27soytqUkkFmfhLMYRUnIw8pssu4CV6XHEVhexNjeH6cuziG2WYGguuBiWSmAyDAcszk/yoMK8Vpk7ljY4U9fkWlpyzlI/5Jnztmh8qvQqpYeFqzrGkV7vI2dzvTo37blgSwKCPwG5SG1Mijdc+b/BTQqonI98KCdnUa3k9esnTtQu51kIASFIdoXtH7yF4KUkhQuiKgpjXBUy9HNxUZwEGoOCobBc8LnO+0yhjESqxIW04KSPJGRnbEAQnFSlhKqusUSHIDipZonK4IKmaQBL+eND8SlTOHL0gKTHUKZi5AlImVSKeZsEKc6cSBmyTjabsz0LjTzQ6JlUyUe5w1eh0Ni8lgzkjK7yWJ55C3k2KWCS5LUse0diG0IICLFNb64nxHaZbMMigEghluOVYzOp3GQ5QIFPxudhy1IAABAASURBVJLIMn8mn0MAhUIeZQq/P+DFwGA3Dh7ci472FrS1taK5pRku5mRMrocMXVvlrxjRE7fbYpm9nm8exE28LlER5f9TL/8bkTIBtMJdqFy+gKId3lXtuQjOxyLvJIFnQbCQc9J0Aw7mdxxMkGuUMVVRoCiqTSrPmiS5TpQ1jbIrZU7nWZXEMt3lhB4Mokyeyv+ryU56s1+rWoJJD6XIfJP8rlspl4JOwFIV2b4Cg/ndcH09za2JrfExjD/1BMae+hEC2RW0ecrwmHnMzy5jlrnJlWgGCwsxrCxn0NLUidqaMLzMNTnoNcnxVOkFydxsmTJXYaRSofGvkCdVW4+pydQxW644b5PgVKZ3Z13RMXGD66DcYL2bXk0hw6QL30BwClCgpPD/TCdyFpJ+5sG1C4QQEIIEAYUkcI1DFpJxmiqQLVawlaly6xpwMqRT5ddY+VwwqBcqPSfVSZnSoFLIXIbCHQp6Tpp6pVEuwJWrX+RJCoO02BJ85Nki6EjByVNACxKomEyW41Mp7NKzkkAmQ2g5+pIENiqUyfnJOvJdSaYUqCsk7+WzdyMhBBRVhexDUVUIIZkIgCdc47BscKpQkUymSqo2gFY4lhJBKJ5MokKwcrjdcFCZTL5fZHmRXomPyvGJT34Cn/nMZ3DkyFGGdC0w6IVI5XdS0f0+L1xUXJMKgitz4uu35FPmmBLcQd7YWEeOnkiVY5beaYaGokRFta6OQY6DoZ7F51dJDkiXACVDOM5RI0AplElFUclHjSTPb5CQPCUpEpxYx+HxoLa9DYLnEnlZICiUaGRMngU9kyoBShopCeyWUOBkPSf5aVE2JC8ZiaJEr29rdhqrF84jv7SAXCyDlOlBLjKAbOshLDn7kHd3oqWlF50tLfD5PDZvDRq2MgGpRCqTBzYo0cO16J0JzpXTgByn4LpQIDhVy/bcCqxrEqQEjYaswwfX/SjXrXErKkjNIDnp2sqcQbi2FpJx79aVEAJCiLdWkfek7VJOm9cWCdsFsC8F8DozrpTLRqQwlMjMVK6KRLpCcCpBp8lVyRGFBM1ESfNQcahstIpOp4JgyA9NV687Vtn+B0kCCiRVqQQScKQAyi3eXK6AXDaPBEO8TSbK5XegNpmryLNMKo+0fGmGdjJXUqXg2KBFAcYNHEIIKGTUNpEntKQmLbdF70DIckG+WWT4lfbk+spLCXwVKm6VZFFQ5RjKRXp3pApDI0Uo0A0d0joLIaBSKYUQqErlpsyEw7XYuWMYDQ2NkP2wB3DykId19WL7Rv68ZWQRFEpMF0Sjq9hiWC1/SZbihDznkbNDrRLkXCksHINlk0UGSCCVJITgHA04Zb6J4ajDcHKuGoQQ2yR5SBJy/q+TArBMZ1jl4263MxJGmfd5JuTLBAfphco+DHo3br8fDo8PKsHPwUS7lzoWiNQhUEsiD2voQTU0t6KxuROlvI58wQF3qAVD+w5hV18n6ijnAUVFRPbjdsHp8sBgvwrHV2FurUhALtL4lWg0KgQqkB9CCA5PgqsBoZF0A5wUoAioAORuIR05ecu763+U61e5BTW21wqKqqChsQERMk72IhkrSV4LIeTpdbpmuVxsSaxl6wGFHVdfu3q2CwSEEKy1/RHgP95XKPCJbBmbiSIc9Jx0ekxcawiFAyQ4FVUXymUFguDkMFQmLV1QuGB8ut3Qh+CnSY0w6eXIoTgolHLlS8wvFGjNilJoaU2rBJ4SrfnW5hbW19Yhf59OClSF1qxAS5/LZlEulSHZJ9u5FgmxzTMhBHmg2CQEyyTDKJiFjWUmUDfsfAe4JmDZ2xu0WFZinyUKd4VjEoLvcy2qDIuKhZKdR5F1FLYpyeT6mHJ+PFcJZibnqWuanWNyMv8BHmzCHrZcE0v2K8tIbFb+vGUk2LLgfHLpOHN9G0gk4yiSh/JLhvJb0HmptPQG5ZjeIBMW35HgJM8KlVanAruo+C7Ox9B1SJ0QCmWOE5NnyQdFqFAod4pdrkChB+WkN+Sj7piGbn/rWnpJBfYpc7cq2zFo+BU+E6yrGAZ0AqArGIK/NoJgXRNqm9rQ0NaBpvYuBMNNUGHATGYhCLTG1gqMZBQupjJ89Lgc9IIMypbMWXICqDLHVSrkGMIyjOV6SmAEx6YRvFTdASEETK6xxTUGBOR7Lo7HR+/WUBXwMW7kUG6k0i2pc0WQGojgdXV1nJtiWxrrSvnV85v7tsukFF4plJey7CptF8vS7Sv7p+BPSfZJQIEk8AzbGqcIThvxMgwKvoOek0aCDO90E0XFQaUFBJXD4dSgqio+bIdU2Kvekm5otnUTQqHHV0GVwmFSqWXI46L1kwojvw+UTCQg3f4yBahCQctxF0eGTRaB4M3zE0JAodBJEuKN66v3Qghw0SBzG8nZUeQ2VlCispYyCVTyGcox14LvQ9aDgEyglgiSkuS4FCqnypCGj5gcJzgxd2FReVkMQTkw6Q1Iku9VOQ/5zJLlHKf0uoRg/5JkA5LefI1bewghoKkKLIZQ6cQWk8ZR5vS4vU+gzROksgSKPPlb5Rwszmmb5KjfACgyiPwV9BQd9EzccFCBdV2HYLtCUSGEAoWkkuTZJkVAURTIegHqDggaWXpq6XQaaa5jif3JUBhCQAKVSU/WlP3zHYV1HV4/PKEwQaoOgUg9gvSm6glSfnpYVYaosfPnkBy7hGpsA0q5wP4Bg+9pHJeiqrYhMClXMs9U4nrJcFL++plCT8lwuaERyCzqUjEVQyWThMlwU9V0eD1e1PmCcOsOSB3EDRzKDdS5+VUoU5DElhuYc2pqamI866Kc22xl6fbHoiBuX73xUy7v1XIhxDaz3lZP1pELT9WQJ8hKEnPsLvkOrhLfyxZMbDGsUxkSGfScVMFkJs8W/c+iMFCSW6hkts/v4mt2C2xPtvzGmH6RV1LwpIeUpOXOUhgc9PC8Xrct8CaVmEOHYbgQrqllArkJ8tvX8rtQ8g8H5Omal2ndc/ks8yZZlOllqRRAKfxXSQhhz1uIN85401GhBU2tzCExP4UqlbGUiCE+cRZ5elJSSIWqQVAx5DhLFGaTO6iKolLBKOhkowRU3akDqkCFiu5yOaEqCqpUMksqFddIFQIKiZdcT77EBRUQuHrI9ZaesyySZ1nj6rP3cn4vdeV4dM7NIJWZjE7EotiMrtveRLlsIsfdtDS90mIpT7mucNxXQYmj257IlTILQgiukQE3vRQXFdwwDJs/QigASagKT+IKbV/L/j0+PyxVRYbhVSIeQ4q8z+YyKJGPVfKowlBb8tQ0yxxDmf1xHCy3yF9oXBcHeU2vzcEQMFDXgBqCld/hRsTlhc9hgBYOOeYsFdbXNR0q+xJCAOAY+NOiwZBAZfFaZ1jqcHuh0nsqE7xylMcic3Jlpg3Aeg720x5uQNjtg+QZX7nuR7lujVtcoaamBo0EKJkUt7hokt7c5dvv5TOTGicZJX/95ZFHHkFnZyectDqyXD6XJGGOzclLLgfeQnah/KEI+yv8W8kyqgyFVCqDCr4puaI5ULFcDFMqUIj+ThcXy14Y+eKHhwSHonIeqqowsZ/H8soqVkiJRByxOIn5JrmrVCEotHF3NBAMcQesgNhWDGnu6mVlSEeAyhOgMpk0TMk0OU9JbPsdP3xuUvizsVXEpy7C3dAKQc+tkFhFIbYMRyAIVkFudR7xcSZd4+tsyiJoajBYT6fHpNEAWOR5lZ6pSQGW+adgKASFCl9gWFqlF6JxXoUrnogMH+TwpBd1da0FBCA7wpWDt1eubu2J/SiqanswOpW3wvxTfGsNG+uryBOUysyf5bkbLL+ykS/kqZ8ybKYa2x+TfDZh0XiARhGUZzlYVVHhoHK7CBDyrEoAYRkIBvYchcITSd4ThV0EJ19dBKrbhTRBoEBvLZ1K2mF7noaiSpCocm0rMvTifYnjKhTSKFdy7JbjERaE7EMzoDpcMOhVuamPQeaymu0kuBfyT3Ol4luw6IGpqgJFUaGoOgzdCV2+p7BMapcibOOW4zjSlLsC5apAeSplkyhTtsC5Btl+2OOHm3PEDRzKDdS5dVUs0N3zQHpPkq4K3Ns7tKREvq1Q1lXImFrmq2RY6KJbKuvJqmzWri3P0qpKaOJaQpL94MoPwXO+VLVzTuV8GTY40WsCc06WTq/JdMAqU6FY0e12UjD4woftwwnLsEcKZoZb8OkU3ft0hp5QnkJYocBUIAEoTbe/SiWQAGVwbkmGdjIHlYglUGRYIMM6qVQ5ChUlEZzyz8xU8hfbTLWfVwpZlNMxgGfdocMspCDMIhy+AKqlHJLjZ7E1chKJuXEUoisw6TnZjdpgYkGuoUlgkoahTACSO3Yaea+iwmpVgOvLdCAurOcws5VHld6USZCV78k1FUKwHuyxQB7bt3ijALfsEOxEyp9G5dZJgkatxFA2vrmGxFaUHkfGzkHluCO8/SeSirZnyFmThZZNJn+afM/iuoDKS6yAIlQqvU4ANwgADvtaUVW7XAgFggQIvimgcR0DNOxOAkqWnlqOebtcvsjwLkuwSiOXLyDPvGOeoJWjl5zNUC4IGAWCRYXhtUXjItipIJ8FPSPFcECj5ybzWd5AgLvTfuiGjhS9Qgk0Fg2InKuDjoCmatBVBapcA5YX2WaeYWVBem4E4zK98DL7KBMUKyST9zr7cLAP6XHiBg7lBurcuipULN0wIHfrWltbqRNS8t/oTggBIYRdIBXjKgkhYHJBpcLNz8/bylclg+yK8geb4YdXlt2mvOYVF3T7Sgo2H4JgjwIt3FaySP0qQ2WbigQndmlpGkoVDVbFgkNT4PG57bFcbUG+/2EgyYcSFTubyUGebS+E8zDpkSi0crphQFEVVOj9lSiojUyiugi0GYJQdCNKRdpCJpm+AlB5pFMJvIWXb5uk5KMsqlZKKCS37ByTpmuoZOMoxVeBSpEC7UR2eRap6RHk15cgcw/l+AYqBLIqgczkWCyOT/ZjEpwsAo6gkjo0wdxfEVo5Q8qhyvLLG3lMxUpI5CtcNqoy52ZRbgABIQReP+xL+UPS66W37oLdKOxfJY81TYVGHoOeSjYVJ0/XIb9mII1CnuCUpQeVzZNfXKcqAUGOX/LR4pwtKZWcjwQoWS54r3DU8rtOOmVQ1wkCPKuSFI1zVkmyFnhW7NyRhztwRYJaIldEmuCUoiwkaaRSBKJcLk+POgsJTJls2j7nabxKDAXlGlrsDyrbVHUIjbLC8Ex1emAwRPPSy/YHa2BxXrl0gkubJ1iqcLocoEpABSDHatGrqjC8L7LNEgGpyvpVGhIpcxVeVxhmmlxzVodQFHvc8vp6pFyvwq18LheD6IFgMAgJTgoHbpcBEEK8Y9dCbD+L03186aWXcPnyZSSTSU6aiyYXmiTbvUomBVqugSTZvv1Y3rCHEvMDyUwJ2XQJCpVBY85J/o0v+X9SF4vshxbN6VDh9Xns9vnKh+pjcnwVhqQSmFQqyVVh1milNAq0kzkcr89sAcOiAAAQAElEQVQLr9dDwdLgYl5DWr4y3X2ZHI9vbUFSji5/idYtzbCgwjN4CCE4Z9iENx+KIJgnkSHwFJhXEKqC7Posw7k1elIEqcQGklMjoPsEd8APN/s2cymUN1dQZvK4SstqLwl/VGlUBNfCY6iI+Az4rAKMzCaU5AZKDDtPz8ehCiDs0UHsolGyuKzSRODKIa8lydurZ3l960mOWyqQqihUVhUK+WVVS0gTtGPRNcS2NpDL5pAtlgkaLM8VIEM9OWcbjDhvzuYqRNnzMskTk8DNGyiKgEbg0HUdklR6K6pQcPWfrOPxBeBlUhteHzaTKcTSWSToQSfpKSfJvyy9GekN53jO0iDlSHk+K/C+QhmwF9dwgklfkhvC4YbmZl5Ihl/+GgTDEcgvbkpPq0ivSEEVTocG+zuBHLkcA50vKFQqi2tZYSguk/IyBC8TkMoEJ/mFX5PPZegu6+MGD+UG693SauFwGL29vZDKJDuSACLP70RXnwshoChkF5liL6pcWBKuHFJUJVPkrXzHJnlzhaRLW6HlTuUqSCRL0GnVHHKnThWo0JLIKERQ+Q1dhYNJW3aHD9thUpAFtdbjdVO+nNB0Cg7NmsqVrVIw8rRmUiALVIwq+SQFKeAPwEnXPMnQTuaj5HegUvEECgzvSgwPyhQwyaufmSsZIMhvwQeJ5RlszU8itbaIYjqKKkMaSSV6RyWCi8OnI1DrIxiytkkvyCozrMtBWBV7zfgDUjEsJmvVaoHb1nn4KgWC1ybyMrEbXUVucRL9niJ212mocysolKsAFdrkOlmc99X1pdzLYpuEfcNqH9SH0xNCgaAHJSRvhIBFT0F+xSC2sYS1lVnIv+2WSCQRT2YQo5ea5VpIJQZlyx4m2zA5ryqV/c0kZdq6Mh+V7Wo0PnJ9dYKVoRsMq3Qm0T2INDWjrqsTm0xex6TnRkO9RaDajCcp12lk6EllZVhHQMowF5km5fi8xHAPBCY1VAu1thFapJHnOggCk+L0QYKUM1iL+s4++GoikN5PnolulWPVafxUAfK8ApNyVmF6pESvrUDgyyUTBOUMNweKKBEAi8x5FQlUFRp/8+qc+er1Psr1KnwQz/0+n+05XU2KlzmhCt1Ck0AjF0cIASHENYcihIByRSiE2K5z9b2r7+Jth0Xmyo+AAPWQMXoFG1tpO/FtSHAiV6TnVOZOniYUuJzSchlsRZA+XB/pMaXopscINEXpUkshIMkvYcYpJPILglsxekf0MreYBN/gdrEQAj6vF9IYrDO0i25scBcvjhwtrvTCIBVCar49Vc6Z9aFQ6QgKBYLPxuQ5rF46g+wWwzgCS4VJT4t9UithMdyrMHSTQFXJJlCSlE9BlpncuQJBRaUH4GAC1uXxMWSmqPP93OoiMhsr2P6Lw2nkOJ8Svbg2kYL0psC+S5SJIudYYA6jQgCAXER7jPxxdcxy3JJYdKs/293wJ1mkkD+qqkCySsqdyfEVGUalCLJRhrgbK/NYX1nC6soKVtfJb84vT2MgFd6eh7Qacg6UeZAsW5GrqF45myyTvFM4KYWdyP4U9ke0hy8URMeOIdR3d6HIekmGcxl6bDK8i6UyiCVSiBMcE6Q4QSkpAYRGq0LhF5oDgru58gwaZMF1EdzFA71uoWgQmhOqO4hgfSs0w408w8US5UTlGDRVhaookLIh1ybFHcME820yiZ6nJ26DkgQmUp75sALD2jKBrMox4gYOtnwDtW5WFfFGQ/YCcpBVMkgnI+T3nQ4eOAD5fzz5/URtllXp1VQokJKqtPrynTdaeOuVEG9qnI/kYsr61yI+tj/yFZNInisQnGK06hUThhQScqUiVCpUFTq9EJfLgKpq9jsfth8mBbpIb2fbhc/alkpaK/v3rSgUEuiLxSKTo1mkMwmsE5yytKCarsPtcWNraxMbUeae6DnlmZ+QvIY8rrDTJJhUSgV6R3Gk1+axNTOCjfEzKCbWoYsKXXyV4ZYJVRVQKKhCCAjy1KKBKTMPId81oUA4vVB8YShuP4TugFzbJJUmE9tEMRlDmVZfJl2r3KUrU5CZqoGpO+GRXytmqFTmXOTYCrT2FbZtUnZspQYPS15Jk8ML3hJG+fPWfwS7kL2CHg8IlEIIKEKBvLY4PpOyW2KiOBOPIk7g3aSXuU4QXl5cwNLSMtbX1+nZJFAi2JqUb3At+TJA/kmyyHu7HT6T87VJlr1OVVRpFDRdQ11zM4aPHCZAdZPHbmTJrxQT4HEC0RZBfou8jhGYEjRkCQJMiuV5gkyVYG9yncxsCmYmCZOgYrFNyMmpKqBR7lUDnlAETk8AHAoyBFa5BqqiQtcNCJ6LTAXkCMY5rqOkPGVsG6CKlMmKvTmQp5yWqO/m1Xnak33nH8o7P7oFTyg7FgcmgUYmy0pkYI7uZoFuroe7BA8/9BDuuedu7Nm7B120AnV1tZC5EkMmdRWFa2dBLpBcMJvYlpyobPPqaOW1JHkvz7K+vLaJ9dkIPxZFaZukO11guLCxVQJKJhWOg+SOUUVoqBK0HHSlHfSchBAQQtjNfJh+aKoCVREUgDIytJYlCkmV1kkKu8GxG9L9ppDJ2ZoMqYrFPPK0mkIIeOg95Wm9E7SoKeYn5HWFnk+ZHk6Vu22VYsb2fHKxNaRXphGfHUFs6jwya3NwqlV4nSpcBA/D0KAZOhRVhUJBlWQJBSYJhgeqvw56fQf0ug4o3jD34hQkCYajF0ewODmGLLeqbc5yfSqUiXRFQcbwwaJCVJxulKmsZVpdqRCSLFs5OSPWt0hcUHBBr9Ab5VzJW7dUb2pcjkGSnINCvkr7tj0mCxIoq8wPFKi0Gc4zubmODQLUwvws5riZs7S8gq3NLcjQW/JeyvXVQb+5HeuKByXXtkov0iaCX5XrbRJMnE4Hhvbvw847j6B5cBBGMABKNFJc6wRBKkGwSBKMkpQRCU6xWAJxGqZcbAPFzVWUo8uoMCdoxtZhMbcE8tgGJt0AuKa6ywtXIATV4UKC4FSgkZBrrKoOKPxXJshV6S3KOZSKBUhwSjM8l6mCCsdeJqpJcCpzzKZs++ok3+WsvMuzm/6owgEWaMWzRGepDHGGGVvRTayuriLB+LindxCf+uwv4bd+5/fx3/zWb+Pzn/887rvvHgwN9qMuUguDCiAtRZmWs8Ik8NWFtDhSKRySePkzH5NWTD6z6/GpvJZlkIJNqS4TnFaieVRzVajceWB2jwqk0qKVuT4KJDjxtQ/lRyFoS74YhoEMPZ8ieaPR2/NwR87QNVq6Ciwqt8EtXL8vCPmVjWAgyFDVRa/HCY/HA4vCkmWiNE1rWqawx1bnkVgcR2p+BImpM4hPnUVmcQzVxCocVh5+h4CDO2pmZgslWluLfBRCkJMWjUfVJosCaTp8oCmH3rkHRnM/BBOtRSpSkmu9PL+CUy8ew8LEBNLMgZhUOIt5qSQN1VRRx6wIokKFKNGbZfOch4kSAUpVVUjhNmX7nJfsWxJMLg8XmB97PttIxbJb+LH7ZYcWxwHKGDsmGMEmkKcWCTwE10gRvKBsVUtFhq5pe0dveXEOU5MTGCctLi8jzjC8RCCDPRnW50e+xtP2RzKCZLEvm7/kWZU6VSZPSwR1RVXQt2cXjnzsMex/7BFEervpfWrIUOdSlI0M+Zeh95IgQEUZgq2vrmBrYY47qwvIE6BKqRh1IA1wDEIoEA4nPV4X4HDw7ICDyXfV7UUqm6cnXkCRXlBVjow8kF8VkHO2bzm+UiGPFNMJ2XTKXjfTLiugQvm0JL9kxeuQcp3nN+WxZTPUsrcxU4kEUrTUWcbCeaJ6Ic9JFqsoVwTDARNiMwpXPIFGxrd7du7FQ49+Ap/5wq/gi1/+VXzhi1/ERz/6ERw6dACdne3wM1clGVLhwpTJ9CqZZbKvaw3aHgOf2WdWID9hgX1CQdUSWI6mUeF2r0qBsoSFUlXleAC3y8GkrpNvfHg/goKkqRrzZ1Xbe5J/SNGkAJQoCEXyRVq5ogyXKJzye1DrzDEl6ep7GNbJjYhBWlq5W+rjvVmuYHN9DbNz85ibW8DW2ipEah1IrsJMrsFMbaEqAYkgVmVdmUAvUNgrtIhl8r9iUaToLTlqmGBtGoAZaEKRZeUiw2byX5AK3PLOpAtobe2Gm8IuOVtiCJ8sAnHdD39DE5obI9Cp0SbLC0y0Fmmpy1TsDPMpOSpHhaAlV88WdM4VbNeiAphSYUkm11GWybZvFUlZMgkOliT2bXGsFB0Qp20CJUzWEUJAAociQYpzEopFqbNgcj7ZVAKri4uYmhjD+PgYZuZmsUEdyDEcrNITsTgPwXbeIJPNktgf5LztswmLZ3sNuMYurwfdQ4O47/GP4/7PfQb9dxyEMxREgrxL0ghlqC9ZAlaGYViK3k2OslCgd1XksxK9HpPAbxFIaRGoA1UICZZCgca1Ujw+JMpVyFxWiuGhTLQX7HdMVq/aZPINhWkDwXfkXwDOSYBi6Fii116h3Mj2cQMHJekGat1olXepZ1F4bBAh80wuptwpkyGJUCr0TmLwG2NoNp9DS+z7qJ//Pmonn0HN9GlEuOPRYprojTRg947duOueBwhYH8NjH/sEHvnIR3Dvvfdgz+5dzFW1wCe3+7mQZTKgxAWQi2XyXdn3NnFdLUkWpGALjlcIwYW1sJXMoUSlIXfZAgiWCiyGR06GdC63gzU/nB85P5ufFHdN0RiyFZGmkBUofCYFW3qrVQpbiYogd+ZW6KVubW1BKnmFFrcmXINwbRgugrAM+aIbq1hYXsXE3DJGZxYxu7iMHF3/CneBqvR4TbZbJX+lkJUJfqbQoYca4enYBV/XHvi79yDQdwChgcPwt/TS2gZtfkpwyVIB8gwvcsxvZOmlQahIFRWspy1slnQg3IbmHfswyORuZ0sDgcsFp9sFr88LfyAAX8APh8tlk6Zr9oJY9vqaMDlHk2GrKYGJ1xbnbtk929Vu+g+L8mzznn2ZJItEgWE/VRB/SIIE+xBS2iQwqQqEPEsSstSCyTWQX1yMRdexTC9mdnoC01OTWFict/ODKQkcVOoqZdGSc+Wc+Cq2iXIsAIW9CBIFmR8JJqCzYyDAtW2kEW8f6kNDTwccAS+KBLwK26kS2KSXnSVg5RnGlegoVAgyVeYXTYb2FsdlkZeCdQXnZhGshCag+z1wNUeQY6dbTAVsUpaSEnwoXzKaMWmkLNZXNA2aw8EduwJS9NLS3EGUX2GoUH7kPORwr0fs4npVbtJzwXbIUYVE/qJAb2k9nsVsdBGL8XNIFV6AjqcQcLyAOuMF1FeeQd3Wj1G7+CRqFo4hvDaC+swGOpjf2Mmt00PDu3HfXffg0Uc+gkceJUg98AA9qkMYHBhAC5ODIVoKJ5kjhIBJBlcJiJLktRQsOQZJQvA5BS2ZziOXzqJKhbNYRgyFQBUSnBwOg4P/cH7kjkiGebs8Sc6tQE80IZOf9FClx1SlgJUIJikK0OraGuTv1SUYRsWYb5AJ2QzBLA1SsAAAEABJREFUIpVOILq5gUUmaqdnpjA9N4dJek2Tc0uYWVxBkgKY5/tSgCUgyVyDcAdghFvgbh1AoP8AagaPoGbgMIJ9B22A8rTtgKemAV6vH26nC7pmwKxSGakUGoXc49Ph8buh+WtQ9dbCCjQg2NGP9j65fk0IB3xwM+SUXxj10BPw+r32N5YDoRACwSBkmGpSCaqVCiRVqFCVShH2mfOVgG2vM27VYREITOJRlWcSwZAXlBkLqiJIChSCEEUJLIQQwr5X+EzhtRBiuww8qPhlAlCKXsz6yjLm5Row1JuZmcYC12Sdnmycz9L0dOSayvWsEqyqlGmbB+SDyfsKAaVMo1ygcUpxyz/BzYZcPg3dZaCGnmikpRGaoXMc7FsRFH8Lsr0iQ7CyzbMKwDYs8tLimYwFJwgqEOTZpCyphoJgcxjOplpU3AaSBLMYATTJRHue4FbmepgcD2cFld6THFOG407RGGVJRdaRY5XPr0cfHDhxJJqmQbq32VwZk7Ob+PFrY/ja8y/gr195Ck+OvYbj+Q3MtwPlwyrC9+fQfWAW/S2vosf8EVoX/gbhs1+D6/i3oV54AY7FKYSIID1Nrbjr8J349OOfwZd/9dfxqwz/PvWpT+Lo4cPoYVK9hiCls18QgKTy2nTlmuJFAZE/LSTSOSS2kkT6IsCFKxYtyLDCaRjQyWQO/0P5KZIH6UwOSXolMvdQpWBkmeTejMWRYbglQ4hSuYA4Q+lkPEWBhP2N4XVa6vn5OUzRSo8xnBgdvYyJiXHMzs7aILVBD2uT+cAoE6dJtp9jm1KQSwR64QnB17MHkUOPounOTyGy+374mnvhqe9g+NAI1eGFBDC53h6GATXyi3y1EYR5DoZq0djShKHhXuzaP4jdhw9gx6FD6KGxaemgdachkF5ZlSGSy+mEbmiwYKJCReRiEbC8NmlM9lepkGVa7G3KM0coUwRFriFzG1QSi0B46xbNokhVqbcVSGWzyHcWQFhSfATlXIVQNQjKEgQgbBIQoMoJEq/Aw3oTqEkwkDucElSW52cxzXUZv3wJ42NjmCZQLS0vYoM7fPFYDNKjytKw5OjNZun5SOBKEyTku9GNNawuL2F+bgazXN+1pSVYBJaG1kb4w0EYDg26KmwArdg8LLFrAhP1QpDbnBBopUkVYlKVJSYUPquQ16ViFrpmoWWoA3U7umE0hZHh+mwSeOJMuOfoGVXI+zLPkJMGUGG4n+d9hiCYpxxJD4vF1/1ILl230s2oIJfF4TAgk89zs6t49qlTePoHp/HyU2k8/0wT/ubJA/jjnxzGH/10F/7V+W78abQFT/rqML27BtYjTjR/qoBdDy1hf/9x7MT30T7zFwi+8n8BP/5T5J75PgpnzsIZT6OLYHX/3ffhl7/4K/i93/19/P7v/R5+5YtfwD1334muzjZ43E7yvQwZZpSKZVSpBJIyDOkSsRQFvAQIleFRhYqhciF1qBQyfEiP2nAYO3cN4/4HH8S9992Phx9+BA8+9DDD3/tw6MhRHLrjTuw7cBj7Dt6BI3ffzbq70T+4AwNDO7Fj12709Q+ip3cAPX0D6O0fQt/ATpbteL1Od/8w/PSOnE19cLYOwdd3B5rvfBxNBx5FbeduuPxhyLU1CR4mhdKisFMTWAao5Jum6ZBk6A56oS5IsAoEwqhraEFbVy/7G0B3bw+ampvh9fn53Au/P4SacB0i9U3o6OxDQ2Mry4JQFBVZAq7JNVNUle1qUFQFQgIAzxIQiZ0MyU1UWMekQt2yZWPblpwrvQzwbF8ToCTYXO1Xudo5B2WSLBJAb4vnKt+RIFzh+1V6KdL7MwkgstziWT7L51JIxjawvjyP+alxTI6O4PLlC7h86QJGbdAaxcT4FRq7BBvILo9gavwyFmansLmyhFwyAQl4JsemU/9qIjVw6jq2x1wmDlV4WYHJtZNraMl5cXwg/2yS1/TsiFKwONZSNon0+jwqPDe112HvPfux94Ej8DY1IEmvLUojmGAuKkNPW4KnnBfYd4XPTKGgwvaqvL/Kmnc7v86/d6t0U54JQHBwXrroPb0t+MijB/Drn7kTX3joIO7r34l2vQuVxWbMnG3Hy8f68J3nh/DnLw/j/zozgD+f7cB30nV42evFfI8O62AFkaNxdO+dRn/rcXRZP0bT8tfhv/h1KGefgcIF9bs9aG3rwK5de21l/fznfglf/tKXCVpfwEc/8hj27tuNhoYIDENDhcIh//+dra04EqksKYNZbvMWSllwFSEEB8+rD+OnvaODmwQfx9/77/4+fu/3/wC/93f+Lv7O3/17+P0/+H/g137jt/G5L3wJX/iVL+NLv/br+MKXvoTPfP4LV+iLeJw8+dRnP49PfUbSL+GTPH/i8c/iY5/6DD72yU/jsU88jvs+8kn03vMJdNz9KbTf+Qm07LsfgVYClS8M1eGComhQyB9FUaCq6uskPRuNHuvbSddptXUDOsmgV+qgd+Ri2Ofk2eFwMFfihIP3kpxON3zcIaoJ10L+IYPGxmY0N7UQuCIIBMKQXli4tgG1dU0EslbUN7ahsbkdLW3dfBbm2jpu2ZIJCGicu07Q1Q0n+3JB/l9GknTyxZBzsPNjbhjc9ZL1NM0BTTegkgcqPT+bVI33Og2hwXouOFxu5tnctnfopgzLXz/SyUcQNMr0PvLMEaUY4sUYhm/SQ4oy5JMbGFvRDcTlFyAZzsn/fcBkmCbXRWP72hUDoRsOBJmH8jF3J9s2OG7B5/K/ULHkmWQKFfIeqgqoCqDwrGgsU6EYBnSHzvU2CXiMMEzAHwiic7APBx+8Ex27d0CvqUGa4XuOXmuBifOq4PuqTkgGBHmlsk+F/eAGDuUG6tyUKoKtCEXYO1/NLfU4dHgQn/joQXzx8TvxZdKvfOQIPnnkIA7TGrc4BmHFejE/1o3XTvcw/OvB35zuxdfHevCdjU48U2nEKY8fsw1ArisLb28Kte1Z1ERMWl8n+/AyweuhFfYhFAqjpaUdQ/QUDt9xFA888DDB6WP42Mc+hoceegiHD9+BwcF+NDY0oEjvaWVpGQtL8wyDNhFgTsThMCgX1uvEaXyoPsFgCH19/ZzHERw4eMimQ4fugKS9+/Zjx/AuDO/ag9179tpe09DOYbtMlsvrN9Pgjp0YGNqBAXpW/YND9GoG0dU3iEjnAGo6hxBqH4C/sQMO8l5RVaonIISwSSE43ThtvyMEzyDxLN9V2ebbSSqWk4ru9foQCAQRDNbY6+pyebjGXni8fngIYD5fENLjCgTDCNVE4HZ7oUmlxq05XN4A82O7MXjgPgwduB+D++99g/bdg0FJLNtJ2sE6O3geOnAPhvbfA3m98+B9GD74AHYdehC773gIuw8/hD1HHsbeI49g79FHSY9gz9FHWP4whu94EDsO3Gu32b/7TvTsPIyuwQPoGNiHtr49aO/fi47+fQSJA+jecQjdO+9A7/ARdO86SjqCruHD6NhxBzqG7kD/ofux8/6PYseDn0DvfR9D+10Po/7A3ajZdQj+wb1w9eyEo2MQelsv9JYu6M3tpA5oTR1wdw6ibted6D76CTQP34Parn0Id+xB88Ah7LyHu+gf/xz2f+xz2PHwpzBw/8fRc/ejpEfQc488P4xu9lU3MAxXMIwbOZQbqfR+64grDSiqCpUCoxs63B436pvqsHNPLx567AC+9KV78Qe/8xB+/0t34tc+ug+f3D+Eww09aLF6UV0fwOzlHTj22k5886eD+PNjPfirS134QbwH50NDyOw7CscDn0DNY19E/YOfRv3QHoQidfC43TBoqRShQFUNAlcQzc0d2LPnAB5++DF8jp7DF7/4y/jsZz6LRx56GE11DdyxyyGTiTPsCKC7uw1+v495BbritFyQx9WzvL5N/9VywEsFGzr0AI489ss4+pFfxuFHv4jDj5Ae/gIOP/xLpM/jyMOfx9FHv4C7KJd3feSLPH8Bdz72BdzN+vd+9Mu47xO/ivs/+et44FO/QfpNXv8GHvjkb+D+T/y6/ezej/0q7ma9uz7yK7jrI18ivXG+k2VH2aekI+z3CK+PsJ87eD7IMex78HPYe9+nsfveT2H3PZ/Crrs+geE7P469D30ORz7/2zj85b+Dfb/ye9j1+d9Cz8e+gOb7P4Haow8jQBD07D4K546DcPTvgaNvGI6eYRjdO+AbZkhPD3r3Z/477Pjob6LryKfQsON+1PQcRd3g3dj7yBfw0K/9AT76e/8v3P/f/He4i9eHv/R7uONXftem/V/4LbQfvBveSP0NyY0C3FC991/pinVUVBWCVha0mKaMP+1Y14ROl7OhtR4H79qNz3/pIfw///vH8Y/+4afxv/zB/fj9T+3DJ3Z2Y4feCG2hHtHL/VidvYdb5l+E7v5voYT/EayWfwCl/bNwNw3A7fPD5fbA4/XC5w+QggwP/PB6vHATsJx0naWlbWnrxB133IVf+sKv4B/8j/8Tfpth0OMf/zg++tjD+OwvfR4dHZ0wOC45ztdjcdw+bnMAUBQVBsNOp9vHMEySl+c3kYvXV8nN6yvkYn2Xx4dt8sPlJXneICef/WybPrZ9lWRbV69/9uxg+w725WDfV8lwejhWEr1Nu4x9OuhtOng26AHq7FNze6ByPpIUhwuK4YAgQXcAumGTHZbJtrxBODwB6OxDY13VcEKohk0Gyzz05iW5AyG4/EE42ZfTt33WGeIKRcWNHMqNVHrfdYSwmxAEJUVV6MWoJIULvE2yHAz5LFmLVVXWcXvcaGqrx95DO/DJT9+N3/v9j+If/g+fwv/y/3gU/5/ffwz/629+Cn+XO3T3DD+MpnA3vC4/3A6d3pJBD8mNQMAL+ddSasIBhGtDqGUiMFIXRl39VapFJBK+8qwWTS0t6BscRFdPL+vWvx4SyKEr/MFhQQixTYB9xvs4BN+VxNM7fq73/B1fvP3ghjnw8/JYCGHLgBC3z0K8dx68fYHE2wt4r5De8pEAIYSAeEvpzblRFPE6ICmqCkV9EykqhFAgrpCiqnC4HAjW+AgcEfT2t2L/gT7mifbgkQd2484D/RjsbEV9uA4+WgAPd+HcbgMej4vg5IHX76HH5CX54A/44JPk98J3hbw+L7xeN9wEQZd8l+/5fD54SU6XE4qqQtVIBEqhKJAEIfgRUOQ9r/E+DoXvKtdpg91AVQRr3v7cCg5IzgohuKbgdvlbe5B6IGm7VGyfbv+8JRxQuQbKNeRc6sjPdJivVDGfzuFsNIkz0cRNobObSZzdTG3TFs9vonO8fjOd5b2kM3b/Sbv/87E0RnMlrDgcWHUYmOYYzyfSOBtP4kIyjRHusl1K5yHpMs+X0wVsE8tSOVwijUhK5jBiUxYXk6REBhfiGcj2z24lIelcLMWytE2yXI5te/xJyGtJ8v4M5/ReSb4naYp9bxVK4KYGFeMNNbi6GHI7OlYoQ9aT9d9rP7egPv62tSnXWsp5nrtKXISrrH/LuVCtYimTx+01SHNDNnQAABAASURBVN6S9Zd8naAObuaL1IW36sFbwEnaB4liMVb80dwa/vDsJP7Z2anb9E48OEP+vEf631j/D0l/MbaA8wQ3aTAk369qhLzeJoELfP6XrPe/s/4/u0242TyQ6/DD+TVIeddovSXf37wOGhcnni/hmcUN3F6D9y7rN7pefzq6gJPrCQhLQHABJPGEt4CTi2HMToZRDzXXojfosUMKgwt0mwRuJg9kqNboceBIfRAPtdTCoSr2osgFkSTvZfnBSBB1LgNSSW5m/7fbEvZ6qpTtPuYmH26JQMq9S1Mk+23SFQX9QS8epC4Mh/2314C8uhVyo7PdWqeBvbV+fLSdKRpdf10X3lgNLomb4DRc48evDbTiD3Z24neH2m/TLeLB7+/oxG8NtuNjTPpLMLpqLeRZ3n+8vQG/zb5lvdvrcOvk8A92duBXmc/cQaPsovxTDeyPQXAaIDj9cl/LbV2gHL4XGXyvdX9/Rwd+h318rrsRPkMj/6UW4K2ek7QW9W4H9teFcE9TLe67TbeMB/fSIh9uqLGts0ZFEEJwUQAhBK20goGQF/K5rHd7HW6dLEo531cnPVQHpPzjyiG9qojLgd21AepC+JbJwe21rYWU8aONYXqvfjhVhTqwvQjK9un2z9scuM2B2xz4cHHgNjh9uNbj9mhuc+A2B65w4DY4XWHE39bT7Xnd5sB/qRx4CzhVTBOxQgmXY2mciiZw8jbdMh5I/p7fSmEunYPku/z1GClE8pseVcuyyy9spnBq4/Y63Eo5PE0Zl/Iuv3Mm10GugSS5BoliGeOJDGSdWzmG/9rblrpwbjNpf6evWK3av2Qv1+At4FSomnaF786s4uuTy/jm9Cpp5TZN32werNr8/Ru2+9OVLRTJdwlKckG4MijTSLzAcvn861PLt/lPPn3zFtHXKOffo7xPJLKQ8m+vAX9UTGkg8vjx3DpknVvV/+12V/ANyvhfc31/sriBdLny+vdh3wJO2XIVp2mt//zyHL46vognFjZu0y3gwZNcBAk8f3p53gapfEX+rwfUCH4kSEmw+sbUCv7vsQX8NRfuCda/vRa3RhalnMt1OLERR4aKwSWwP/IPLlyMpfCV8QX85ej83349uAVyfqMy+y06QX82uoA/G11k5FYG7YK9Bm8BJ6kYFctEnc+N393Zia89vA/feHj/bbrJPPj6Q/vxT+8YxAMtkZ/9pS65LHIhBHBfcy3+8aEBfIP1b6/DrZHDv7OrC00BN0rUCMl2yX5J8lp6sGGPC18aaMPXuAZfv8lycHtNt9f0j44M4RMdDfZXCCTfryrFW8DJXhQ+dWgKmjxODAa9GAj5btNN54EXnTQAIYcBEIRwjUMWBx06Oljv9hrcOhlscjvhVFWuAAWfP9/8YeoP8suY9awzEKIu3NaHW4IFnX43wi6DqiCl/o0VeAs4yUeS3nh8++pWckCQ2fy8Yxfv9uwdX7r94D1xQPJY0rVekuVvprfXkZsYrxMfyusyQ0P5/3/x9hZ/JJi+t/+hVY7PYmRkEXX5uTnjY0OyPfmL6vL88zYq+Ux0esvrbwGnNz/htF9PTL25/Pb1zeGALVryx7Wau1Im1+DK5e3TLeKAXAJJ79a8VDrzmhUsVIp5yL8skpd/WSSbRiyetv+IxzWrv0OhbF/+P/YV7lQxunyHWm8rloM2K8jnC8hzh/1tT695axGY5N+oK5Qq3CGmdPG+WimjXKlC/h27a750nUKLY6iU8sjkCqhwY+c61d/xsZzO2x++Izi9veLt+9scuM2Bt3LArFawuXARo1OTuDgygrFTL+Hl83NIZApvrXgDd7HoGuKpNPKVG6hsVyFcFrcwOjKOcSbt7aLr/JB/n+7SmZcwsbSBWN5CtVxCemsF61tJZG8Q4N7eRTmXQHThEl66MIlYOvv2x+/r/j2Ak4lcJomV+RnMzs1henoaK2sbyORLbxlAJpnE4vQUYpki5I7HWx7epJtyLono+joWltZh/yXRYuV15Le4DV8pZpHJZpEvvnVs76V7S7qrbMuySkgkY5iaW0KVlu2d2pBurbQ+8j27jm2VKshm87Qo1V+YF1oppLCxuoiZmTmscEdKWkl7fPxhmVVUi2ksL6wiuhHF5sYSXnzmOUzMrSGV+/l5x6av+zHJy1wmhWw6jvWVVY5h7brvfOgqSBmpFHDp9DG8duY8omYA+3prsDhxGk/9+Ad47vljWOTu9/LsCF554Wk889xzOD86gZn5DawtzGFuZgaTXJfE+iwmZmaxMDeL2dFzeO6J7+H7P3oKlyenuW4TOPHyc/jJj36I185OYm0zTh2cwrf/8it48oVTOHvuNF575Xn88ImncG5qFdGVRVw6dwLPPv8iLs+sUQfKmB87bbf57SdfxPzcNF59/mk89dTTeOXMJazF4ohtrWOa/b780yfwwx//COcn5zE5fgmnjx/Dk08/g+defA2vvvQCXnrhZZy5MIEC166UXMBPf/o0vv3jp3H64jguvPZTzvnHHOMIFtc3MT9yAs89+yJOnzyN48dexNe/8nWc5q5n8j0A93sAJwsFuq1Ls1N4+blncOL0ecwSHBLpDKKrS1haXIX844vpVAKLtCTxTI5KnUY2l4P8K59riws2Y68itFTiaqmEZCyKtbVVrBLottZXCXjrSGWykH8HTILQyvISYok0ihULlXIZW+xrSv6xwQmCpFSqtRXkimXkOLatjVUsLq0gthlFNBpDKpVieRIrCwtYJsOk62lWSiikY1heWuJ4s3Rpyyhmkxz/Ilb5TiZfpEUpIEuLcvrkCcg/Ojm/tICR0cu2IK1tsU2CYalY4LwXsLSyBvl3uuSf6Tl14jWcG1+kBcnDNDmm9BYuXpxgP3lUr+W33kptI/CglMH4pYu4NDqG+bV1bDHkqNL1Tie2sC7/+q/8I5uVHJbnFjF+8QIuXDiNExcnbWAymQCwKITlfA5b6ytYWl5DPJmBBLQKwX9zY533aa5vHunYBhaXV5HJ5VEpFZBJRLG4MI9YMsuwI4dMchMLXIM4LWsum4H889Sr6xtc8xVsxrewNDePiYuXMDU/j02+UyxXUSrkEJfrubKBLNfEZh8BH+RrjOXLBLQox2+Sh/Yznn8RHwVVxKMrlOFNZMoGQs4iVlfXsB6NIpnYxMjFixgbn0WOvJF/Q270zBmuxwguU54ujY5i5PIYxglYc4tL5NksFudnsbC2hXQqhgVej4+PYnJyDBMTc4hupVFgTqtYLGJjLQnTBOW3wjCyhGI+i+XpEZw6+RpOnDqNCyOX6M1NIkfeFbIJZDNxFE2qO8M4WBXk6WisUwdmZhexRuM1Oz+HBa5hkWHq3NgkxscuY3xygk4In5PXswTO+aVlRGNp9mmxiRyk7idoxIQQKJXKKBVz2KTTMDUxjfnpCZw79RouXhjB3PwanYgsNE2FotrZpRtaKuWGal2txEHIP443PXIeq+tJ5EoWpBCtEo1HzhOsFpYpbAkkN7g4BI2V1XVENzawRjS/eP4cGTZGkNgig6uQljO1sYIZMkAu4MWL5+0FG7l4GYuLK4jFNrEyO45LVJrxmXmsbmwhvhXF2OVRKtFFAsU81qJxbBLY0ukEVpbmMMWFnGbdDfa5SaDZ4LPlhUkKwGUu1KitQFsErvkp3rO/qbkFCtIqrfY0zl8axdxKlApWpDeRR3J1Gs8/91NcvDSGRS7K5MRlXLh0GSNj01hhv7l8HqtzExi5cJGe5DxBbAIv0SK9cn4a0WSO4FRCjiB4/vw43fw8RfgqEz+gs1TkCsGJCjA9v4h0vgziDQqZGOYoOBc57tGJWY4tg9jGJmYnRjE6OoKVTAW6oUNTBAq5DGJcu7GxUVzm3Ofnl7BFSxtdmsDo+CQWl1ewwTUcv3wJF85fxPziMvm5hDkq0+WxCaxvblGJVuz+xianKBtxAuEspicm6D2s2HU3Ewmsra5gZvwyLo6N0YNYwjrHs86yy1z7c2x3gQCVsT10whAVa31lHqOXRjBKJYjREpv0cPELOkzTgscfgt/ng1XIYG5uBsmSQLihCfV1ASxwrosrcTjcXvjdLmxRllYXx+mdLlHOl7DBuVwYX0EmQ9Cmh57MFuCoaUZnex1K+QxWV1awGYshnavC6XLA4TC4Pi4Ew3WorQkgWFOH5tZODHS1wkrMQq7V3PI65biERDxue/tOlwuhmhrU1dXC7XSho6+X7bfAbZWxQl3bol4lskWonhD6+3tQYn8b5P8G1y9HufF5PRCqhXyhgAwjgXzZhKI54AuGUBMOIxQMItzcjb6+brhQwdLEJI3hJuVqmWAWR7GqoLGuHrXc8TR07YZXSrnhmlBRU9eMHfsPY9+OIRy+8x7s3LEDtR4HPZEExs6+guOnz9iDchkmxk6eJPNXMDs1gbOvvoBjZy7jZbqB5xkjryZKtLBFTJ5+ESdPX8TJE6dx9tiTeOHcKM7zvUsXzuHU2bN49skncHHkAl7l81defRWXzp/BayMLVIgtemN5lBnzlzJpLvgEzpw6hbNsu0hvrMiFLqSyWJoax6kTL+LSYpTtvoqLZ0/hFMf49JNP4+Klc3jt1RN4nu7vK8dfoyu7hmSuDJMabFIBisUkNrcyXJAqqvQGcvQONuObOP7KMVyktZO/2lDIJDB68hWcOn4aE9PzyOW4ELRMVbr7sAM5iyBl8sq6cTbfrJpCgFJMxQnC5fDBS+VoaYtgffIU+X0SL71yAidffRnnZzYJnAKGoUHVDAQpbAYFsSQ9w5UlXD71Cl67MIVJ8mvs0gUcZ/hy4vlv4WXmGOZkiD96Hj968iVcPHUcx08ex/Mvsf7LJ7AQS6GQ3cL4yDm8+tpJxAtFJo8TOHWMsvDiq4hSCXOZLWQZemdLRXpYaWTjSZzh+p9hOydPnMLTz7+G8yeex2tnL2FmJUY+ClgEzWI+jenL53D85ZdxbmoNhVL1ZnHtPbUjV7VEl7hv91EcOrAHNdYqnjp2HsLpR0tHBxobmwgKdfAYVSwvzGCJRs3X3IV6r0BZeOB1utHqE1itqggTaPw+L1yBAFra2vluA+rrG+HQdGQ2NxHLpeH263C7HVCsKpRyDFNMNZThQENDC9qaGwgUftQ3EwR4X0+w2LlnJ+s74TAMOhF5LDDdklFcCDU2o7mlGRGCioNyoqoqvKEa1Le2oqW5BU0EEi8NVDadpKGNo7azE60NIRQSG5gYG8eW1BPKlMlNgMT6GlZiWdQ2t6G1vRM1Tg0lhokL8QLcwTqEasMw9CrSW0s0/pv0gku40UO50YpX61lUvAIFrUChyqXidGlXsbiRpB5Y3AEwGUqlkVhbZJx6CkI34NQFYkThqosoS/R2Ow3INmR7FgGvu38YB+44hN17hjBw+D4c3b8H9R4DUYZnswub8ARqEPK6USXgbGwm0X/nI3jooXuxo7sZCncKStxpWFteQEkPoHXwAA7t3YmwW4NJgS9ZCnwNrbj7ox/B4eF2OKtZxtwh4P6DAAAQAElEQVQLWGbuJRiKwOvxor6pFbv3HkRvjUKPKYsc56bqOoKRCLq7h9DX3YuW1i40duzEJx55FAOdYZi5TSwyFFlNZKArZSj0UnSXD50Dgzh6xy40hAOcGWdIq2rP1eL1B/0RKqD6cfjuB3BgsA3m5hS++70fMWcwjk16R4YngNqAF0QMgpOKQKQBfTt3YNeePVCSc7hw5jhOjkygQGEeOnA/Hn7oCNpq3digVS77WnDonjvR2xriumxiOVVBOFIDt6+GStmD/Xfsh1cAWwyHN1NFeOs78dDRw+ioZ5+NTejt78fhHZ22lS0xjIDmQlNbHx554H50eATiy7OYpOIlyzoVNAKPVEhB+WLd6Pwklhhal7m+hlmgJS+8Lk8fNIsVVUNt6xB6u3qwc2gIu4/cg/vvuRcHd+9Ac0MDInVNOHLXYRy98zC6e/rR1duHO++/C3fc9TAefeAu3H3v3dh/14P47CP34vChw9h/4A7sHd5FvjagtrYRPs2Cy/DAE+7CYKOKGUYmS4xYAjQg++48gM7ObuzZ3Y+e3lY4vTXoGb4bD9z/MO46uBvdzSF4XAYUgk+ooRM9fTsx3NOOod1H0BGpQ3MkjE46GXfedx+B9TAOcd37O9oJZE40NLpgqV7UhCLo7wjQoJ9F3nRg58FDeODBO9EWckI3Ahjo7sa+XcPo7B7EHYOdCBPgOncM476PfwQP3n0HDt15N45w3Y8cOYCde3fRc3RCVSgYuLFDubFqb6rFySqaBom2ViWLVGwVU4vrKFg6Y0oDDocbnpp67BruRCaVtN3RUH0LPCjB7Q0gGPTD59YhhIBmuODzee2/juLx+eD18RmByO32I1hTi472RliKAacviLrGBkRCHmzOjGCcXspWKg8HwU8IgUBNHZwEieTavO3BpItVsAMy0IDL60MgGIaXLrXb40coHEF7cx3YOfxkZojj0Zj0tooEWnpGMkcmVB2GKwBRSTFJvIYErby/tpZudA0CHCdRDLHoKmYXN1G2NBhuD3xuFzyKxVh7Hkl6bSYEhKpAJ9ApXBCBD/qwAFrYxNYqtjZXIfNi+YKFYH0bQgEPvA4NHl8QkRo/nA4Hx+mAw+mGk8bDH25Ee3s72poi0Mw85idHMDI6i0SOIFQXIVh4yIcg/LSMQfKzKeSC5nTRcodY7iHeETQ215FmfyrnbtELHWHIts6ciU75CNWwHtdZUzXKjE5ZAnLMiZxnGLfJd/yRJrS1NCLiM2A4PBR69uVlu9xdSq0vY2WFHlfJ4hq5KAMCQuAXcgihwOWrRU0wQPIjGG5Ab28/mhvq4Pd44SI/6yMhym4rulje29OF5vowauub0drSgIamRoR53dXaiPq6BtTV8UyjWOPnuy4v72tRVxuC1+uFw1ePeoKSn3LsdHvR1NlD49mNDrYTCvqgGg6EqAcR2V5XD4YYnrXUBWEwz2O4/Ig0tmGgr4d8bUXI4+YaujjeMJroLTUQSBtkv4EADN2BupYmgmOAc3DDRyPW2tKO9s5+DA0Oob+7FW5dhVB0RBoaCbq9DBHb0Eg5crlc8AZr0NzRgf6BHRjeOYR2emgNrNfW04dm8sJFD/1GF0u50YpX6xlkQktPL5nmp8I74CLjwpFaNLb3obOtFZ3tbWgb2ofHHr2HYOKDP1SL3uE9GGiNoLGpie5rkO6sDkVVUdPUxvsAakIhhOta0OBzwkfACDc1o6d/AAePHkRDXR0idRG0dnagq7sL3koCOYKPg0xr56LWsc32rn50NtXBx3ByK5GC4qlBbUM9Wlpa0EBBdwsgQEvU1NGFQVqLgwcPoC4SQQOFKBTwQ+boJFPDwQA8VE6FjNddZHJTCKqmQNcNdLS1QFUU1De2oLm5GbWhIMddi6aOAbRxMTpam9BCN7zKxGSFSXdT0SHH2M3F9LgceM+Mxvs9CE6o0kAkUGDo4a2px2B/H/qH92KorwvdbQ2otZWhDk3Ndairb0BNIIwI1yAQaUYnBbyTIYJDVJhDXMJmogSHP0Kh60FrUzuC5JPbV8v59+HIvgGuUT0aqEh+jwsQKgIU9FryqquzDY1hLzaim8gWFNREGthXHflqMC/ThnretzY3IFzrR5R1fPR0e4Z2Ye/uYeyjd2WPkaFBwOOkzGhweoKokQrQ1o12CnxbXQCa+sFzFzyEEFApGw5dh055VjUdgVAIHpcTuqZBZZkh5cfp5fwox+EaOHmvGU4ClwMOhwPy2u10wKBeORxOyDJD16BpOoLhOrR1tqOvT851GAOdLailYVE1A25fCBHyxe/zEFA0KIoKaQhVzYFAMITGxnrUBr1sR4VQdfuPeEo98nu362uaCp39O10uONmvk9cG56GoGrw1EXT2dNrA09bWgz07BtHW2sa1qkWQ/QkAklweH0IEzHAoAKehQVNVaLoGp9vN8jrU19XCSyB0EKQDdDZqAtt94wYP5QbrvV7N6fFg7933oactgrpIPdr69+Pxjz+M+x54CEf278KunX3o3rUPw7sO4M5D+7CXce/A4A7cd99R7NrRR8AKgOsDuaj/f/b+O06SJDsPBD8zV6FlRmSk1qIqs7TqajndowcDEADBpQBBtQSJ4xELHrn7WxK7e7w/dvdI7nJ5e+Qtb38kgIEeqMGIHtk91aq6ukvrrMpKrXWG1hHu+5lnVY/ADCYbqB40wfaKl+Zubm5u9uy9z56IzOoaO4Ke3k709fZh+MAJjHW0oIvBup6hAQyPDmHs5NM4fewQRnva0U507xw4gI98+Fk8/+GP4MmzpynAoxg+fJQg1I3jJ0/jaZrU42Oj6B4axdDYEA6Oj2O4/wBSHqB39AiGx8YxPn4AR554BicOjaOvvZXgGENLez8OnngGT58+iT4qitRMmIEEPvTxj+PkqZM4RKU+MTYCwzSg5nLy5Fmc5vs+9fEP45mPfhQnjh9xd4ljZz+MF86Moz0egqZZCEZa8dRTxyhQASgAfIeJP5QTAUgDqa4+DB08hqPHT+KZJ46gr38Ax06cwKnTJ7jz9iAQasHw+BAOHDqEIfLqcF8rvJbhjlDweY8vghGu35mnn8XxE0cxRGUZGT+DnpYgraQg2rqH8Nzzz3Hdx9DGTSoeb0H34AGcefZ5nOLanaIrcObJ53D68CG0t3dyDQ6iu78XlseLfq75YO8gjh8/gefI66fOPoGPPPcEDh4YwdDwMJ5+7hmMUzFaW8LwGBKWL4jO8Sfwwoeexkc+9lGcffIpjPW20nrS3PH+efuh0+JRvHyW/H3uqVPojAehCxt1hjJUuKBZrzLOWYYKsaitSNHj4AGTtOjqP4hTjCufOXMKva0heAg+36tvh1nhBsdRZbbOZmLCYYjDZty1yrCPuv5ez+y37l2DkxAChmFC1yR4SoW1EOXul2yJws8dQGOlxl1DDcDyeGBalgtEIVow7e1tiIT8ZLC6CyqwTtL2SDeg0wXQiNxSSgj+k9JCkiZhKhmniWlB8l6opRVJ+stBtZOyvc6xQL3T8iFMK62jLclxmDC4M2gKyfkMm0Fj/5rUIGjDaIYXKQYFExxzmJZTmOZwZ0c7/MrCEXh4CO4AIVoAESqhH2q+6oau+lH9mpx3sg3JlggzICYgNOiWlxZEHF7OWQAQQsI0DUgh8MM/1Dt1RDi3NoKC2mW1h4Pw0Ops4djbySsFRIahQXuHX/JhK8AXjqLr4FGcOH4MA70dCAe8EEJAJ881TfIcEJoBi/21d3QiFokgFAqjhVZYR3sSlmUC0oB6Xwet2FDQB0vxQ0qoQ9MfrrmuwxMIQVmkQZ8JnbelYcEXiqOjswuxUBAWx4iHRzieQKIlhjBl4GHVfxZFfnMey0vzWGXs1WYyaHd5Am9deAtXb0+h9pg4oIBla/E+FlfXsJ2v/sBeq8UMtpce4N78KvJltq8VGPxewZ0H0yhXef0De/j+DeT3v/W97wghKJTfSZqmQ9c0SPmd9ULKd9q6bSiEmlR1eKdeiO965ruudT6jU3Gk+5yAAijNfZfq59uflbynQbWX3z2O7+pTCOm2U/08om89B/cQQkBIDdr3fBfvCQFNjc29v3et+tUeXeNR3cMSP+SD4wNJU2vDcapxCQ5BkZScF+tcvrKNEIJNv5PYFKbXj5gCcVqCXrpxUso/0k4IPsf+FP80zt0lt2/dbcsfkFLb4/f3e559SN5TfUh37cDHBKT28Dlt7714eGisVySlZI14SCz+jD7ZnXXMz04z3rmIEjNYW2tLWJyfx+LSCnY2V3F/cgabO1nUbUD9ukhum3X37uLGnfvMuK2gmNvGrVs3cG9mEVu5EmrVPO7cuIbbk3NYZ9azXMxj4sZVnD9/Hren5rBbqqBeyuCNV17F7MoWcrxen5vElcvXsLadQTabwdryPO5NTiNHwKjXSkxcreDendu4O/EA9yfuYvL+PUzPLmB9awe1eh1lJpzyjBFXaTaVthdx+9rbuEDguzs5y3HbyGyuYF5912ltC00C4+rCNKZn5rGsvv+2vYLJ29fw1htvuMHze5P3cePKG8wKX8HM/BK2dnaxsbkB9Z+XMsKw71VSq7vvxvtt6Jp29QpynHCRzNnvc38W7RrM+pTVN5UrNTRplr67MShD2ka5WEIxX2SqmzHod9fBD7n13niLpRLyxSKFsoF6vQmbWcVHA3GYjW1QWJsUUrURWF4fPKYOjaDxqM3+SweVUhmFfAFMUbj82f+zbMmxMBUHh6UaF2vcTzm3g7XVFaxu7vyx/SoroFouIZfNU6Ga7/797tv+mB8cF+jGbK3M4+blt/Da62/g/tQUbjGwPz39AHMzU3j9lVfw6ivncPXWPaxuZaCyjLOTN3GXQHH71gTu3r6H+w8msbK6ilm2d+vvTWJxeQ2z7GPi7h3cmriPmYVVrK6tI5MroEqUsxnXXN/YpuzlkcvsYmp6BmtLs5h6MIHrN2/iJoFviRZWhS5gbmcVC9P3cPPuJO7dvIb7TE5MEEBu372JazfuEmDWCDwLWOE7m5xPo1IkqK4zsz2H6Wk+c28Cly6cd+fy9qUrmF3ewINbl3HhzTdx+fYkNjJFFBRAE6xWVjeRyeexsbKCpcU5AvYMpuYWsLW9hUrDxreJ2h/D2L1b7wqc1K+GKOSvVCpocNLqRTZ9znq14vq9jSa3BtUvlbxRSmOJqLq5m4XNa/V7PdVawwUAJWg2hb/Kfmp1VedwjW134arsSyG5+iazQ0ZVaRrWGw2odzkUBvX+unpGvYu69qiuxnbqOVa5Qliv1VCjH9zgg6qNTbSvPazj29jGQZ3Zn+zuNtYWyDwyWH0toVYpIZ/exc4uBYlzbPK5OgGsWq1D9eNOr1mn0uWxubnJIG8Jm2sbWF1ao1lbceMBtnon+dJg/xWCns35q+ceJ6mxqDntzbPG9WigUqmiQb4qHqh31msVlwdN8sohL1X7armA5bU1LK2uu5tHNl+CWsuGGydge445p75Zz77qag6s/+5+a+4aNdy1DKtEFwAAEABJREFUVHDscF1sNWeWe+e2yyvHaTCruYWV+RVki2UqVQNuO/JDraPqV41N9aHkSPWrYhd7daxlf41qESrTqL6577hzqGJ55h4m7t3H3MoGx9CEkpHGt8279nB8da5lYXeTSrYM1e/j5L/qy+H4auU8VpcXMHH3Fm5eu0JguOVaQOpXnnLMlL5y7nVMTNzG9NwiraccZa6KeY5/Zm4e6pvkm1yL2xNTcGg95nZWcPfmZVy8dg9VGCik1zB59xou3ZhAtmnB4/XAolVKNkBoJoLROLOuDsqFDJbWMvBqVYLQbVy7fhMPFrdh+UPQpYbsFoFtZQmbhTpyWwvIFErYyWaxtrpA8JnHBIFycmoW67S6lB3qOAJeZsz9dJtr5V1cefstAtFlzu8GHty7g3sE06mpSdwi0N2ldbaeb8DUBIQtoXNcHgbZdTOIYNDCbjqN+cVVFLmBq83fwf6PdwVONhVVWRkrK6vIlagIxKIGFT7DVPX6dhrqq/Lq1Y7dQD23ijuTU5hd2USdyr3FnU79ukGp2gCU0FdL2Fhfw24mjwp37yYVPsvF3NxYx046hxLBwLbrUNc5MrPBWSkBLuUzyDAjV6LSq3eB9dVSFttE5t101q1SPzIEmO1djunhF/QaFPL0zjYU6Kj74INZtpm+dw/Xr1zFwkaGAtzELs3h22+/hnPn33YXsVLKIbOzhY2ttKtY6tkmTer12dv40le/jOmVZS7YA9y6dgsPVtaQLlTRoO3aJDAUuaOtrm+z37p67LFTg8q3u7uDrZ0dlEoFrHNnLZbL4LKgyZ01Q6HcoltQrNThkOf1co676ySu37mFG9ydV7kms0vbULwsEJA21laxk9nB/NwctgjO6jtfxVwaqwSyYrni9tvgeu+sr3LdCqgwa7o3qSbqXEObANUkENa5eaj6ZrOEldkZ3Lh8A3eVy5Iuosp2DsdW5Tqurm2yDxWXcFCvlbG9voJNtfbcxNTzNmUivz6FyzfvYHJhjXOoo17ewOsvU+EfLFOBdTj1IuVoHepXZ9S8G7T6tihX6WwRSlZ2Vxdxg9ZBmWCr+nycZFPO08v3sLiZR8MIo7szjhyVPtDWh36V2OG18IZx4uxZHD92EO3JCKQQjG0ayOXL8DHeOTw2yDk00MJEQthvwVYeR6nBOG4roiGLCl9DgesXiqcQZ/bN1ADu1ZDMAHZ0t6OzK4FIJAjD8qOttcVtLzQf2jsG8eSRQUR9JiVdwh9vxdiJ0zjA9x04fBgDTBr1Mg54iNfTtII2uDlbLZ0wBVDjOrbz/oknzmB8tB+F7TyEJ4zhA4dxZLgP9c1J5EQY0VgUEQ+Qy5WgM1mRaGlBJOyHLxBAavAgzj7zNHq7uuBhbNFiRlBKAYH9H3K/Te1aBlN3ruL3f/v38Pprr+DLL72Gty5dwu2bV/GHX3wZX/3yl/Hm1duYX98DCCF1eBlgLmfWcevSG/jS117Hiy9+DdcoaBN3J/Dy534X5159DV/+2kvut7Rv3riOb7x0Di9+4XN4+dwbePvyTVx97Wt45bVzeOmNt3Hp4mXcu/g6PvNLv40rN+8jQ4bUCBxb96/iS1/4Cr7yhS/iNfb32pUJTFx5Ha+//iq+9vKreJ0gs7m9Tv/8Fbz8la/i/Btv4vLdady7/BrePM85XL+FOeVHSwuOkDRn11zf/MbNaSw8uIM33+AYv/IiXnnl63jj1gx2+d5qMYfV+VmautewwB1KfXN8eeEBLnzzNXz+C1+lWX8bN65dJ0++gnPf+AouXJ9kEDOPx3XYjQoqmXl89Ysv4stf+BJe/OKX8Jlf+W289I0Xyasr5PFdzNy/gS9/9SV89WvfwNXr11034hsvvog33ryM2YV1uqFlgPGRRiWHubuX8Abnee7SbSxtppHZriC3toiJa+fx+7/3B3jt3F6/l67dxMStt/Ei1+zLX/4abnLHV2BcrRRw8fybuE8hf+2Vb+BXfu2zeDC9iGtX72B+aR7rm4u49Pp5fPHzL+L69Ru4desWvkF5efWlr+Ei21y+dBHnz30FX6BMff5zn8Ola3ewnuH4HAdNZoJKBNxKrc49rY5Kbgvb2SqU1VLJbOBVrukr576B1966iqtqfDfexFe/8U2XbjJmk6vTCvAYoF48Lva/04+UGkKtPegnSPT3dqNj8BDOnDiFsf5uJJgAausawiefOw6PRjWjwqsvDdeLGWRLPvT1dMC0NKxx8zh6ZIyB7gVU9BiOMuP7488fRXrxAQp2GKPHnsaPPHcCtTVaT3UvQi1t6G6L0M3W0d41gKHhwzjQ1412f4PxqE2O4TjOMpN9oD8Jh1CgKJLoYGKhFx3xAFo7BpCMxQiUSWZumaUe6oA/GEKcaf8kwU3TDLR0j6AjmUSMIBONteNDn/oUnj17GKlECJoVQP/Bo+hrTaJ/YASjh0/g+NEjzM4fRjLhRZ2bU83xYXx0AB7Lh7ZkDB2tUdRpgTvOO6zb1wm5tq92aHJnKxZKKNd0HDg4AqeSx6z6XTb6n8GeQzjQn0CNsZtlXoO7gxAChqhjd3sTS7Qe+o4eQm+LhUp6GzPzK8jRzO8fGoKfI8htrmOV5u0a/W71xT3L0mFXMrj09ttI03/d3NjEknK9tncgfFG0xGMIBTyudVBIb6Bqe9Da2oqoT8MsTeiLly5jaWML2+kM3a15uhWTuEFFWtnYQJbBx+mZSdy+O8NFiWB0sM9N0drKLSD3DGaYoi2t6Bk4gFp2HUXbQqC9D329UUzPTiHPOJpm6Hw2iJYWLjp3i1AghHhLEocPDEFWsliapSU1MUnzfgW1ShrL65tIM1awP07/4FY2LdhqIQPVZTgcRqIlhAItxIGBHki6TMsMzk5P3MLsRpFgu0kgnaHfv4iVkoG+oUNop2BZ0kGFcaciFXyGMQGbgXP19Y0UBbdaqED9cq5ao5oZwuhQF5S1OKN+ifjOXazkqthaW8EWg6nZMq1CR6JZ3cXUzCxBaYEW0Dpu37iMdVpBTWbrkhT0w0cOwi+qWGdc5NadCdycnKc7lsPKxhoBbI2WeBPJgTHEvXWoX3rdoJUFqhdRyLVYHa6NlDqsQJyKNoCeVBSimsbFy7foMuTpYm9gkkHmuzduYD1fwebaKq3ubfZbg6FrFEnxgxn7bltwMzP9MQyOjuP0mTM4xazmyNCgC1bRSBShWCuOnTqNo0eOoLcjBfXlY5vzqBNoDfLfNDRYvgC6B4YwOnoQ4wdGMTo4gN7ePhw8eACHxg5idHgIA319ODR+EIePncBwfy9aQl5ITUNbZx9akylaSe0YGRvHwcNHMTI0guGBXnS2J6ABULMORBJoTXVAfVEy0daDBPUnlUwgFo5ie3kaVrwTbe0dSAQtCPYbbe1FayKBlkgI4UgLQawHY0eP8f3HqPuj6OkdwrGTJ3Hq5AkcGR9zx9fd3U0+jNIiG0ZvVw/6OtvhJTglWxLo6+vheDrg43zfzSZBaMC+DpvKK6WJSKwDx46NI+I16OvmUaT7FYgmkKDJKZwmVBzhUYfqukY3oMpAWIzMiAZonRBBK3TtvMEIxg8fQns8CpNhzToVzmnWEI4l0KG+f0STNkv3TegWTMOEGqjDnapzYBjq27XhoA+O7RCRGwgn2jFAoehIRlGkm5NmALbRFDBMPqvs4DpN/DLdB11nWpsLS6EvUAEtjw/xWATKnAbHAAqOn7tFnGONRKKsqkPoHvhDUUTDPpRLRTQ5TsPyIhiJoSUaoYlu0UIMor2jByfIF/WrMxUGYbOFMrMcQCAYgGUa0KQSEzyWQylqk66PJ9CCXu7Y/QMd3FFbME5hjgT8qDPgXSoU0XAkBcRiPAC0OhqoOSai8QSCnKMaj3LRarSeigxaawbvxaKcjwcNxp2q1RqE6UGsow+Hx0YQNByUsxkUOC/1BVOvx+POSwgNUupIhHTGsjYZd6uhrS2KO7Qcm5qBYDiOVGsbjp86ivaYn+5bBWkmD5RMeMgbg7yx2Yfmj2Bo/AT628LQRBMFupFQh+APRSykWr9QjP21o60lSmEX3CzKUC6NaVlwKFslbh5Njsfk2hua5MRtLuu73LL5rv18hBDQKJ/J9m4MDRMUaMHEqfjxSAQ+xR/KV2tnP0ZGRtGRSsDHmJHpDaCzu5M8akN3RzsGursQjrbgwIGDGO7rQiIaooxGXLA5MNSLFPXDH+T1+GGMEbC62I+fMi2ldJ/z+XwIhiLo6BvBkSPUJ1o/MQUq4SD5CHCIsPjOYDCMsN+LIAEp4PcjTN77/QHqaw29QwfQ1Z5C0BRcSw3eYBQh3g+wb6/PjyCfU3PsGxxCf18vYhxvH+c7ONjvPhelroTYf6qzB929veik/kZDIeqthUAwCLU5taVS8BKcNIF9H3LfLYUO0/QiFPBywnXoFNxkqg3JiBdLV1/D6xcnULE1JMgct08KnDT9aFEITFC68vIbuDixjBqVvaM9hQAXziHnBP1Rk+c+nxc6UTtgCegUWF8khvGxAxCaB/FUO7p7ehDnRIN+i+32hi2kBoPvCPpMaKyyhYFArBUK9GL+IELeEHr6BjDE3WikN4VYLIpQvB0Hx45hsCfmZhMu3bqPJboQHo8ByU5MU0OTYKYCkY4VRiO/hYXbV3DtyhQSqW54vD6OyWD8RSC/u4jp5SWUmw58XHCbACepGNFUJ3p7u9CXikLzxjFIoU3EIy5bHs8PwTFYFBofdF3jegj4fB4Cp81zHbFEG3r6hxD3NBCJtaCfgjQ60AmrsILrzCot05JVvFIA4wm1oLM1htz2Nt6+eB2L6+vQTJPz9BJ0PQh4TSp9k+8xkeTu2j8wCJ+oIdbWhY72NiTDXvJeoxzEYDMGFY6FMH5iFJvrGUTCEfK8BZbhcUFCCJ3859gowMPdSUjyt6urm8BOwfVy/R248zIMA6ahARAQXGOT17qmrsFDgU0Dgn3GEikcGumFNANo5XhGD44RJIZgoY5oazvaOjqQjAbYh87nfvgftYmoTV3F4tS5kDp84RY8+ZFP4KnnPoqnTp/G4aFuqNGJfQ/P4To3UWUMrUkrmSz7vk+qdzps06RhYbP87oY+AsrYqefxxOFBtMUCTC7Y393ke16rfm3GMFWfyhJ81Oh71T269ycp5X4f0r0RdKlf9Ds9Bl0P4ejxo3jmmWfpY5/GE0d6MTR2DMcP0wztSbjCYEY6cZjC8uQTZ3H09JM4RB/48MkzOHToEA6Nj2Ds1CkEPB6MHjqIvr4U7NIOnHA38tsruHmLMZPtBj70yR/FkaFepKJBxJMp9IwdwaHRXu78XnfYpi+A5PAh7iiDaKMp2T0wiheefxpPPfM8Th09iMHuBEKhMPyxfnzouWdxjO+KE9GDBK7jz34EYwdGCYDjOPXsh3GoO87Mh45Yez8Dh0/iudND6D14HCePHcZJ7ki9I8fwwpkxWktBSCuE1p5R/Nhf+DjaEwkMHxzE8KER+DwBnHzqSZq7x/HM2ZN49ulTSLbEWNsiSO4AABAASURBVG9Qgfcvfu7k/pgfGhXTn+jG0ZOjBKFB9HAszz95CpF4Kw6O9uHI8aMYPXoaLzx5DN2dSQQjCXT2DeOTn3gWndzdnjhxDM88eRr9Bw5g/NA4Tj39IcYNDqEvGYJl+XHo9DgOHDmKA8MHcfxAPzyRThw6dhxPPPU0jp96Ah86eQAdrS3wWCbhA5C0aKIcw4/82Kfxiec/jIODh/Fz/9XP4TBdkpFR8ubwKHdli/2exsnTJ/D02VP40IeeQmcygaDPi56uXroH4+gMSQwefgJHOaYBArvQDQRTgzhOl2a4O0WOSJIPh08fwdDIMAZpRX/skx/BYE87okEfUp19OHL2eTx3bARdrXGE40m09Y/gzBPH3N8l48N/wo/4Ez3XYCIou72OXLEGet3c9Cq0Pnexky5RRzRu9gbe/eEgw/DG1TcuIVOqcDv843uol7NIZzLI0OL97pZCSI7BxDzjtpPT04zzVb+7yfe8VuBUyNBlZgauojJVD1uVaFnnGGtQnv7Dqj9VoVZ7Xx1IzYQvGES8JQJBCyUej3NXjCLCdObAwXEcHh9lLCMOy9RBzlOB/YiFw4iSIty9D9LvHh8ZQCoRgT/Ae1RqQ9NpmkaQam9HW7IVAUOD9Eb5jlb0tKcQjKUIPAdxYLAHbakWBMJ8XzgAQ9egDsnnvaEoosxW+PwB+INBtCZj8PtD6B0cxMGxUfR3tUNoBmKtnRgcHsUIY0zJiI9tY+ijrz9GV6ifVk7AY0KTAhqtwygtj7GxMcSjEbS2d2Fw5CCVfogBQh8MTYPazX2BMAZGD7H/DrSnEjSXg9A4nkQqhXAoBDXnLgYMDxOMOzgmn0W+4PEc6v2GJ4BYPAxlNgc4ljYGNC3T5/IiEg4iQL4MMLsyRuuzrTWBAHnS2jWAsfFxjDBgm0qQT6Ew1yfgtu3s7sPY6Cg62U+C98LRKCKhCOLsS2O/8XgMMVqe4WgMo9wkxseGkUpGyA/OSUjovhA6urqQSiVpxQUwMDyAMN3HYCiIcCwCnXyLJZLsM4RIJIpU9wAOEYS625JIxCKIUk58pkAokkAsEiFomZQz9usJckOIIOT3AhAAdEQ5vkAoQHfFj3h7D9RaKYBqiYUQjMT3xndwCB3sW70/1hLj+3X3aXbw7j5CvdNBrZTH4r2rOP/6K7jMJMrsImNum6vMdFaR3t3Gg4nreO3lL+MLL7+Ju/fvQf1trBs3buH+5CJm71xjhvHrePmbr+L+1AJyjN1ur8wxw3sRF5joWWN8TcUJr158C6+/eQkTM+tQX7HZs4psVPjumTs3+O7XcO32BBaYLV+emsDLL7/iJjjuMJ66zIxqg9bRztYGZqfu49b1q3ibSYIZZl43mc7f3lrH/L3reO38JczOc0zTU7hx7RoeLGwwXreONLO1RYYKbIYtMkxg3L5xlfOYwlamgMzKFC5dvMBE2Et45dzX8Idfe4WZ+AeMMU5jZW3DzSYW0+x/dh73bt7AlfOv4At/+CW8fekGNpjFLzIcojLBWYJ0nV7GfhdA7rehkBK6ocO0DAgKo2WZMHitmybC8SRcC8FrQR1CCAipwzQNKCAx6P/HW1NQwuO1TGgUVNPjgRSCbUyoOFNn7zCOEEwOHT2B8dFhdLfGIHWLQJXgcxRWCqduGDD5Timleg0ESxUrUe/RdR3qvsdS49MopFEkEi0U+iCEENDpOoYJpC3xGPzKhZM6QgS7lpY4wgEfNCnddhAaTLaNt7TAYxrw+gKIxOJI0PfXVRvsHZpuEJDiiBCI/D4PjIfjsjgvpYi6YcEXiqC1tdXt39S1vQcfw08hBBQwm5YBnTzRORYPYy5S08hPg2PRoMYXiiaQUNYJ56frOixfiNcKIALwcB3Us6ahsS+DIMd75FeYbT0EasMw2Y9BfhsQUme/6lqHznploSUJYkGuiSaFyzfBDcDj9cLiODRN4wbhg845G4YOwzQhhYDJewbHoavx+kOMRbQiQpDxeiz3XboUbGvBZHtDk26/UjN4bcDQNQACgITqR9d1SKnD8Pi5zknEIyH4LAO6bkAlNJKJOEJBPwzyR/Un2Dcffvcfjls4DZSZSLlNhV9dXcH84iLu3b+PqalJFOlerW+sQ31ZcXp2BtvM5i7O3sccs7lLmztMHGxifXEJqytr2NjYxs72LlYXZvFgbtFNAu1sreA2kxc3rt/B7OwCVlaXMUPgKNYbDB0Ajl1DKb/DGN5dPruN5ZUlJmamsZXOYmeHfS3O4MHkBIFkBsvLy5jjGO7fu4eJiQeYWVjDFhNSa6tL7HsWczOL7q+UlHI7WJyexGVm288zW7pFAKrRAlIWkfoKyubyHG5du4zLFy/i1s27mJiaRppxXPUXTbc3lrCynUF6ZwNrzMQuzM9haWkJS8wuzswtYX5+mUmoZayv7fL+AusXMMu5zswuotJoYg9w97cMcn/N3ttWBq2AREc/Tp89jbNnTmJkoBuRgPUdL3Ucm1mbJhrKf2bg+jtufnDxnwwHVFyiyd25yXVsNBqwuZbvRmD/TCZq11EpZDCztI4orT9dl1TAeUw/mIT61Qxlyajv+UkmSpS1VspsosSkghaIQKsUUa0Lgn/EtQhFo4qVuQeYXU2jLnQEPTbu3rqMe5PLELoPsagPhZ0F5NQXlJuUeSaJKoU0pqbXEAyG0KgVCEJLKMGPfmbx6ASglNtyv1F+/coVzC+vMUudQzZbQJ5Zy0I+g43VRfeLqBvpKro72+FU89hYW8AcM+A3797FbrEBm2ORwkGT/S/NE1Tm5zF1bwI3aV3dWdxAMN6CdlrFiWjYjSMbzQrUl1x3NlYxdec6HiwuY2e3gHLNhqClnUh0IeTTsEagu8Ps7PJGmpnrIoqFPHLMwOdJuWwOjUbj+y6p/L533mc3HAp0rVKiSVzmhJrvs9F9MJz9cqBOpSsXCyiRcsys1QlQ73twYhZaoyUXSXVgmHHU3p5eup0+qO+7Xb18CfdmllBuCIT8PmS2t1DXfEh09qKvtwfUT4YQfLT5GqhwzoVSDRpjhhoaKBVySBNEhDQRDicxqEIRo710Yw3sbGcp61U346q+f1evlbDFvvN0CaXuoUeQwMGDo+jt68XAYC/6e1K4+sZrEIEkhscPoScZwMrkXcwsrqHEgJdJC9mul+mCpnHn3n1s7GYRiSUQ9+mwmeVsKHerWUc9t0mgXAJ0P934FrrtAppoIpvJEmSbELRki9ksVDY6zixl0G9h5d5lLNfjroeTYgJCWbTqy6g9gyOo5tJQ4OhNJtnuLm5duYqrBLxr16/j0psXCaAFqEOqH99F36vuu5r86S9VVL9Wq0GVTQpjo153zbs9oXQINg2mNKvMFjjgRvptL1QtbNRqdeQzW1ifv4O3b97CBM3WtY0tlB6aoupXE5RFpR502EGtWkWd72hyd7Zt1afqhyYyAa7Jhag3eb5XxcxHA3UGLtVzTQYP12lWL3D3ca85ZrcP2KiWC5i4fgmLa5soVBvqVf/5EnlMiXbXrd6wfyAfbMZCauSlzbXYUC6NimfcvYUL3Om3KOhcjh/Yx59ZA87VkRb8sXacOHkKYcY129tSOH78GM6ceRJhn8cNzJ84+QQOHRhDzKOhp/8Auto60R4Lop/tDh4do5XThVY+l+obxOmnn8HZoyPooBvtC7bhhRc+xiTOUXS0J9h/BD2dbZi6exNrW9tgAhSSk9fpOZQJMqnOASainsOzzx5FJOBDsrULXe0dSIY0jrEVnakYokEv/IwZHn3mSZw9+yyefupZnH3iJMZGulEoFtHVN4rxQ8d5PYxnn3sGpzmPUfdvRQVgMfnxxFMnMX74MI6cOI0XPvICnj1xCBbfDyOEaKoXvS1+dAyMo6e3H+MHD+Lscx/BmSMHMHZ4DONHD2F8bADtbV44BDWdWf2WRBI9Pd1QMccWhhnUd58SLQnyo9V1uzk9PFRHdfoOqXm/c/G4T+xm2TVhL71+HlfvzmB+bpo+7HW8dfEqbt2fR4E7x/S927h84U2msa+4v9G8RkTfog+/NDMJ9eXA6wzEXbp4BfcezCPDoF0+l8HW7i62t7exSn/3bQYoz796DtdvTWCGgb4lBgovXnobL339HK5cv4fdUt2d1s7SHG5dveR+G/38+YvY2GE/DEreu3kFr7z+JhXlLja4M2WJ9Ovqf3i5fxPn33wD53jvGrOHy8vzOPe1r+Nt+ugrW+nvyUz3RX+OflQZiN1amcWdmRWo30FM76xjbnEem2tLuPjW2wyOvsag52XyfQ5TdAVWF+cwOTGBS1dvcYded12NuekHuH/7Ct586wJN/1XsMlaiLIZcLsvzNHfj+vucl1QbqcP0h6lgffB7vIgEg+jo7ELf0KgbjD98YBjD/f3oYMZ4hImAgb5+JCMRhAhcSSYJEqlWdLNukBnGfiYj2tp53duHweEDUN+B6meb3r4OhCMheL0hpBji6OtqQ4wgY0jBGJsfygo5MHoAB4aGMNjfi67+Dng9phs3lVIiv7uD7gPH0cpEUyuTS/1M/pw4cRiDA4Po7uhCd3c3eoZGMNDfg0GWB8cP4/DRwxgf7qeF14fWliiz5yZ0TxCDBw/j8LGjnNso+vq60cXkxQAz9V2cX0dHDw4MD2KAyaRkPE5wbEM/Ey8DbUm0daSQbG9j+y6MMiFRy265/bV2DaCzJezea+/oQHt7O9ra2tDR3ckYpQl1kMuq+A6S33H1mC/sRpHgNIubV28jUyzj3q0buMbd8vL1m7hMAV5cnGdW4wHU/5iSIXNX5+5DBRtnZmbd/0ll8sF93LrzwP1yX5nWEGgcG0RjFYRMs/3awhyuM5C4RuCZnpnB3Yn7fO42rl6/gbcv38D0/CqDcHvT3pifxiyzCbMLy1ieussA5gzu09+em5nG2uYmsy23sbiygl2C3+7uhvsrLFOMMUxOTmJq8h4WmA1ZXlhFhn5ylabXXq/483Z8x3xqpRw2l6dwa3qF897G7s4qg7EzWF2YwcT9ecZcpjHHzNCd+w8wPTWF6ft3cOPGdVy4fJ1B3Wnyexa3Vfbm4ptQfxLk+t0H2GHAGJoGIeAS3u+HWmghoekmAoEgDAbcLdNgwN+PYKSFSjqAno5WxAgs6su6ykJItsQQ8HpgMhjvDQaogF7EWpJQitmaiMIydPhDMbR1dqO3pwsBJmj8QT9ByILBbHEg0gb1hdo2ZmMtXYc3EMX46ZNuXXdbK60rH+v8HIsOy+OFTjfPsHwYY0Y8FgkjEokRKHvR15VCJByGz2O5GdRIsh0K2FIEyxStre6eHiQjQSYOQmzjgalLSE1DpKUN6l4bM+Q+rweeQBw9Pb20htoQj8XQSaBrTbQQqC14vD6EYklEfB74mCDx+HwIhiLoZHsfExttBMYeWlgRr4lwNIJoLIqoKkkxJqcMw8D3O+T3u/E46u1qGVX1t56DSXz4ycNYZRZik6ZqzW5gdXHKBYSNskRq6Ag+9uGncaQvjA1u/kSRAAAQAElEQVRaTA/ow6/vFlHYXUPZ14nxYydx6vAQQhZdNLpqxVIJWYKI+sVUPdKL5597ir6zB2sLS9jM5FCh+xBOtSPVnkI0YAEQyGYzCLX24NiZszgzFIAK4l2fmIcZTuFjH30O3d4sMypLe/9vHoN129kKRk5/GIeGuxA2qkjXJcbHD+GJU4fR25Vkj/hzfzQZjC0XMtjJF1GqVlAsF5FOZ5DZ2kGk8yCO010Z7AgTuHdR2V7FHNPWC3SL09ltXL4yiez2GgOxc1Dr6WUmd4nZqO3dHOq2JP8E+aeIxfv9Q9fuhzdEASk1+LwKfAxIzYIvHMfBI0PwB3z4o4dAsqMHp55+AUeH2hDyWX+0yZ9BjZpD36EzOHHiKIZ7kq5r+m5XW76X41ZuqmV5ifRh6HxRgulnj8dPhI1h/OgxjKo/sVrPY52Wz9LGLloGTwLFDRTKZch4Nw4PtKG6u4IFCv3y2jYVpIGG3WRsqgnbEdA0A9GQD7qhwRGGu4skW3yoE0g6aCp3dbbCq8E9JC2u7bVFWksTeLCwA380gXjYiyJNz1t3JrG4U+fO5YHJvlQUReMu6VWpb+4kgqa1w6BoObtBZVvD5nbB7fPP+w9dJ09ND/Krs4y3XcbE5Cy2izZM3c+AsJcWgITUTBjeOILGDlbyDgwrguMdXpy/M4tQPInezjaufwDwxXDoyDiSsSCY5uEa1V2yf6iK/+d9xf58ze89BSdpBpCkf9k/1AkhJI6dPo0x+uSJoJe7QBDJrlEcGOhChBbRyuommmwPCPiDvNfZg/a+MYx2RdGs5Ll71+GNdWOQ6dOR/j700rTs6OrEQH8nvMEoOjsSSLWGoLIhcZrY6bV5TNFlW06XADjQ+X71ZzqydMvq/g4cOnwIZ04fRYq+dp5xkEj3GIaGDjB2MIT+3gEMDw4iEbLQqszf3hEM0t8+eHgEumyiRgvCYa9/3j8efxStPYxzpLzcFEx4AgkcHB1Gqqubgdco4oxtJNWXIId60DN4CIeOHMXRo0dx6PBRPPPEMfT29mLs0GEcO3oEftOkK6TkoQOdNPO7unsxzDhGiG6AxAfHf2oc+GGM9z2VC830o4UZiu6+ds5FoKt/CAfHx3GQQbiu9iSCsVYMDA0TFAYQDniRXl9AVfIZCn0vwcYfa8PY2Ch6ezoQjycQS3ahn0I9SKHvpmXU3tGOnu42eBis7OAO3ZGKo8FMWsBroMzsWi6XR4UZDr4ce19ATKGHgcm+kYPoZTBOfUNc/S8jvexrlFmHTgJiJ+MA/WyjQDAeMBnw60Bn9wB6+a6RoyfR192OCNOnQnX655x0y4doaxeOHjqIodFxDA+N4uBgL9PkHWhrDUNlX5JtHRjtb0Nb77j760FjDA63Mxv04WdOo5Xp446ePowfOYbRgT60JyIE+3akWNdJsFfgFPb5XJP/zzkrP5jen4AD8k/wzL4fkbqJQCiEWDwCIQSkFUBn/wCOHDuMgwM9MA0D0VQnRsZ5PdKH8vosrGg7Ojo60RnxQtN0dA6M4vCRwxgd7kM0EkE0GoMKyqmgWjgS5nkYJpUoEosjxThTSzSOcNCPju4+dDEzEPcbUEcw2Y7RIydw9uwZHB0fhNcyoXlCaOsZxMlTx3GgL+Xu7H5/CIl4Cynu/q5dMBRGOBJDJBhAS9cwxzGI9mQM/zmAE7hmBt3yvgNHcfzECRwc6keSPA9GIwiHvPDT9Q2EInTVQghEUrSmEkjSEvUEYxhilsfHYKrlD9PS6seJY0cx2J1CC4PFwXAUkUgUSWZ7PKb5ATjhg+N7cUB+r8o/izoPhXj0zMfx6Y8/j0PqN7XftfYLxFNdePIjP4ZPfepH8JM/8jE8cezgw4A40DUyhp7eTkT9Oj44PuDABxx4/3Pghw5O9UYDS6ur+Mq5c3jxGy/jG998BS+RvvnKq+5XAKbnb+Lu1Cu4ePPzePvGi3jj0udx7o3P4ZuvfR5vXPgqbl5/C7dvX8SlK9/EufO8d+H3ce7NP8SLX/sDfO4Lv4fPv/gFvPrqqwyiL2J9YxfTS1u4t7SD2/PbuDa5igs3pvC1Ny7iD198Ba+9+k3cuXmB2aQJXLm/jKtTq7gxt4Vb87u4Pr2NK5PrUPVzqzuwbRvqi5nvlyVVY2nYDtT/brxTquO7abtUgyJVv1tqIK2ozFJRpYnMt1G22kSW7rCiHN3gR5Sv2Sg8JHWeq/B59rtTrLjv29jawvy9G7j9ypdx7eWv4OarX8f9t17B3LU3MXf9AhZuvIV5ltOXXsfdN17CjXNfxdWXvozLX/8S3v7aF3GB9OZXvoDzX/483njxD106/+LncP7FPyCp8nN444u/j7e++gVc/saLLp3/8h/g1S/9Ps598Xfx0uc/i6997rfxpd/9DXz+t38Nf/Cbv4rf+41fxe/8xq/h1371M/jsZz+LCxcuQH2RVvHrca6d6q9Rq2F97j4W7l11fyl4Zeom1mbvYH3xPjZXprGzPs/M5jIy2xvIM1tcZqKnXq+jUqmgkM8hs7sF9b+z7GwsY5e0vjiL5blpZrLnsba8iO2NNWR2tpHP7CLLMr2zha3NdWysrfHeBrLb29hdXcHm/BQ2pm5he/oKNh5cwcKdS7h/9S3cuvwWLrz+Kr7ypS/gD37nt/AHv/0b+NLnfs+lP/y9z+J3f+vX8du//hn85q99Br/zm5/B537n1/Hi5z6LN899BTfefgUTV9/AgxtvYu7OZaxM38bq7F2skJbn7mJpbgJL8/f2Sl67dZz74swd9++YL0zfwjzHNPvgFqbv38T0g9vIpLeZBKntexl+6OAkhECtXsXa+gpef/0VvPjil/D5z38BX3rxy+7/XnH99nm8ff2LeOWtX8e5C5/F1899Bn/45c/gt//gV/Abv/MfSf8nfuN3/wN+6w9/BX/w1V/HV1//LL7yzc/i9z736/g1MvpXf/1X8Zlf/VV86asvEeAe4C4zcxfv8F1XZvCNN2/jCy+9hc9+/iX83ue/xHd+Hl9/6as4d/6C+yeGr966h+sTs7g4sYBXrk3hy2z/8sUJTM6v7ZuhP8yGKtNVIKhsF+vYJG09pM1izb3e5PU2QWmH4LXL0iWCUrrcRFqVFRuZKonnWQJUjqRKReo8R6DK12w8IlWfKdexXagRnKpYWprHxKU3cPVrn8Plr/whrnztC7jz2tcxe/kNzF95AwvXzmOO5YO3zuGWAqavfwEXv/w5vEXwuUCAef0Lv4tX/vCzOPe538K5P3hEv+mev/IHv4lXfv83eU76vd/ANxX97q/jpd/5NXzjd34VXyV9+bOfwRd+85fwuV/7JfzuZ34Jv/0rv4zf+uVfxm/8x1/Cr/zSL+M3f/M3cf6NN7ipvDer0mjUsDJzB7O3LmDm1psEqEtYnrpGBb6FjcUJbK88IOjMu/8tUz67i3KphCoBrVwuEZyycMGGerC9tsR2S1hbnMH89CQWZqewsjCLzdVlKGDL7W4jQ2BKb20SlNaxQUBaWVrEFp9Nb65gZ3kWqw9uYuXuW6SLWJq4itk713Hr0lt4/ZvfwMtffRFf+P3fxW/+Cnn0a7+M3yMo/c5vfAa/Tp79R/Lpl0ifId8++2u/gi/9/m/gta/9Ia6ffwl33j6Hmxdewo0L38Ak13L27iX3z6vMT17H/IMbmJu8htn7VzEzcQUz9x7SxCVM3X0bk7fewgQ3/rvX38Stq+dxl0bFzvY66pz/flfjhw5OGtPyAZ8HqXgA6e1V3Ll1A5cuXcT169dx7949LK9PYmmLk964gLn1y5hfv4Z7c1dxdeIizl95Hefe/Apeev1FvHbxHC7fuYjbM5dw6/4lWl2XcfnSFVy5fBVvXXgbF6/fxu3ZZUyvZnDnwQqu3ZnB21dv4/zbvP/2NVy7eQUXLl3C629dw9Vr97CzMovMwgMsP7iHibv3cPXuAwLWHVy9M4mV9a398vOH2k5l4atNx7WeCgQW9ad698imxdMkqdJGseagWLdRYllmWW7YKNcduGXDQaVpo+KWDlR/35fUc6Qiny2VK9jk7j5/l0J6+xrm77CkQizfv4Mt7uTppVmkqTS7i9PYnJvE6uQdLE7cxALbu21vX8f0zauYunEZD65fxuSNS5i8ruiye+3W8VqVE1fewu2338DNt17H3csXcJfXqrzD89uKLr3Jnf4Crr31Jq4ounAel86/gatvv43Z6Zn3bE0cWtPpjSVsUG42FiaxtTyD3bU5pDeXaNWsoLC7jlJ6E6XcjvtnT+q1CtSvT9VqVdR4Xq2U3N+vy2V2sLOxSmtpgTSP7fVV5GllFHJplGhhVYoFPl+E+n1E9XuJ6jcr1H/gkU7voFTOo8LkTz67w+eWCFjL7rPqP3fYoZW1ujiPZQLd1L27uPjmm6TzuPT2eVwkny6QR+fPn8eFN3nNe9cuvY37t29gkmu5MHWXIDuJpal7mL57jUB0A8szd7Gu5sp5bq3OYoPl2uIUVucnsTL/gBbjNFYXpmj9TWJ+6g6B6xamJm6wz6t4wDJLkG009n5jYz+L8kMHJzWoRDiIs8zCjQ/2IcAsnRA2TF2A2X4EohaSvT50jPjQORzA2MkRjJ4cRs94D1oH29HSGUe4xYdQjEHZlhZ4oyZT3B6EInEkE13obutBX+8g4sy6OaYXmWzONScz6Q2kt5ZQyazBhzL8PkGLQCCTl/A2NZxKSIyIXXg37yNH1zK3vYjc7iqq+R3YtbIa9vuSiPXQNblHUsLQtL3zRyUb6Jpw6wyWhgBckg4MiYfnAobGc7Z1S56rZ9gt2I1LOus0rpGuS6hEhl4toJ7eQqWQh7D8MJh1000L0HQIksfPOgbTdcsDFVQ3ed/jD8AXDMH/kAKBAIKhIEKKgkHKQgAqyP7ovioDTEhYPj809iMti5nZIHwB1TaIEJ+JhkNMkoQQi/pJPsQiHsQjFiKcXIjBdi+fUS4Y3otD7Q4QgCNonZFsnpKELSBYx0q3QsCGJmzo5DlZDMl10nUdHo8XPq+PIQMHG5tbWF9fRzaT5rNNeL1eWBy/1CT4AHTTgKEbsDgfr99LPnhg8xY7gUU98Ld3o+lPoeGLwxNvQ7KrF22dXegf6GdGuxuJRAKBoB8+8lJnP5r7fhNhn4YoKew3ybswkskULNPHVxowqT8+bxB1bkgq810oFKB+b7XJ0IxDYLZZ1qs1VLlR1cpVZsrrUH8+ulauoZgrUn/SdFu3sEk3dItUocVoN5vY76Gmt9+2j6Wdw16a3O3rjF/onKDuNCCdpruIdrMBqMFzZ5ZkiKXX4PVriCZ9SPVG0T6QRNtwOwZG+zB2qA8HDreiY8BBuKMCM1iBrTfhMCPYd/hJdPaOk8lB5NIZ7O6sc0eZ5y62BqdMsKnuoJrLIUZlOt7bhufHupDSBHwEITO9Cm3tAZrrM3BKGdRLeTK9xFH/p/cRHLIQ/EkSYq90lUM4UJdq8aU6B6/dtg9Lnu+148m3fdQzgjc0TUOVJnqJQJTUYAAAEABJREFUu305nUWl3qQAV7mLl7C7u4stxqLq9ToaXM8GBbjJ8hFAuH2oPqnYgu/W2J+uSShit+ClS0IIjlHAPVSxN1iA55qU0CSJbXQqvsl7FoHT0gCLHRA/oUjynvoFZYfzc/D4D9Vng3Jao+VZbzTJgyZq5EWjVodS2hoVV1GDroxDPgiOQ4G7xvlqUoNOgFBgEyDIBgjcDYY7csoaKmThMXUYhgYilfulY5A5OutMy4TXY8Hv98DyedAQQEPTYUVaEG7vhR6IQ/MF4Q2FEIyG+ZjmrsfW5iaEEARCG8ViCcVCETWOS0rJdwiOTEBwTB6vH63MesdbUtw4YvD4/BB8d40WT4kxs3yxiEIuT4uugDL7KRGwskrHuOaZ3TQKed5j33kaBbs7lIX1DWysrGJjbd11a22buo79HRzZ/ho+rlZkAZkkIaQOCA22ECBWoUG3wuFuY1eAZtaEkwnCLAchCmXo5TS8jTSCWhY+PUfBy0ETaRh2GmazhhjRPRWLojMZR3dHOwaHRuHhbl5WTNrZRI5mtlPYhhdlxAh2qVgYbZEQjnR34HhnKzq9Gur5AhqlMixaBMHKDvT0Muq0nEq7a6gUs9wElSji/XeQfxAclkvqB3gpIATpoeAJIQAICKGIZwKgDvN675zV7rmqk9i7557zhupCEU/dNo/KCl2VGonITSUyYVJpQBHPZjOMRS1hh4LZ5Eaj2rOavWLveQj3RNWrd+jsXJMSmpS03jRomoTkuRACQgioPl1S5+oBlqrQhITOc42kazyXAgaJp9CkhNQATXPAU7xXh2DnHn8Q/lAUvmAUViAE0xuAbvqg6R6+2+DUJRoEryY3YiVBQkgIkuSzGpVe0zXoLH1+H/y0LsGNemdzg0HwNCqMUSmQUwBv83mlJw57FMKm/DvQeN4k6JWrdZQZGzQ8QXiDEWi0rhpo8q7jkmla8LFvwzBcQKoTaGz16xsOaAuodgKJVBtGDx3BoaPHcfDwEXT3DyBKa8vycz4eWmmaBtoMUEBcrTVQKlVRZGKkQMpTRzPZPLLUoQLPy5UqypUaCsUyiqUKqoyLNjl4xxbUI7Hv5ZD7bvnYGjocoAPbcVChlVM0giiCTGMsxHYkHJZeRNDqHUVfyxNoDw6hJ9yH4ZZeHEj1Yri1F/2pDnTHEujwtaJHH8Fo8BBO9hzBM+OH8NRoP7p9AvWdVWRW5lDNbqDF42CwLYzhriRG+3tw8tgRnDo4irH2VrRoAjXu9rn0rov67i6nsim0tnZXZrC7Oocig5l43x4CoII+IufhuRCsh3D/QR3CgXAJoA7zHA9J8PpbJMTeuYAqwXt7RDZBEbcU6FQg9YfGYNfhMQC/pUMpmK7raNCCyKRzyNCishU4sR9lNdk219yGe/AVUKQrBeVgtHdIYz8Sj64l690H3B8OJEvJBxXpUrCdBil1t3TfzwHqErwWrCfxWuO1AKAIj/mQQsIXjCBIqyVA8gZj8PgjBKigC1BSswChc/MVaDgCNkfhkKSag5SQJEECD1XqBCqbFqcCpw3GnYp0mZsPrc4medmg1aGApc6YVb1a4b5AIhBUCRDFfImAUWbAmcBQLqJQyKHWqNJNDqCT7p367qACKAVmDteCrwSHAiojIvE4vZDDOP3UUzh07Dh6B4fQ0tbGEEsUnmAQvnAEFkFY8/ggdAuONNAg0NBIRKOp5qWhCZ11Eg3qsM1z1U7N3zB98NKS8wci0A0TknPHPg+5z3aPrZnj2Ggwy1Emg5vBFjRj7ah7g6hyB2iQaU2njmgwjtHeUzh58McwNvgJlj+Kpw//OJ499GN4evzTePbwJ/DUyAs40/4hHPd/FOPmCTzZeQIfO3QUzzEuFdqZQmnuBnIrk7AaeZwY6cQzJ8Zx6sgYjh09jKeffAJnDo0h6fWguLWN5dkFpFValrv+Vr6CtVwVCzRH1xjQ3V5boP+chhCPWbwfG0fxcGx74xPgP45VKY50z9V9B3vAZFMhQAHZI00CmhSskwQeyXoSlUUIlqoPCCVmDwluaQjApCuuaTos7sZqx7cMjTu0BoM7tIqj6LrJ2EQDe4pgK/lHk9aDzd3fYUvlqkhNQCmjpklIdwwCGus0vlcRqzgegEOAOiR/aCQFjhorpWonJQQVRZHG8eguSc4F0CSwB1R86D36CCFgcIM1vCHoijxBaKYfglaTI000BRWWyuoqsQMXnMBnICSEpkFI4V4qntSoD9VKma5PgcC+g82NDVS5SUqpQSk1QBBQuqP+IBzb1nmvzjhPs1KHw6xqk65kLptGhoHx9O4WMpldNGkhJZMJehJDGCDgxFvi8FDmTdOERl5J8s/jsTA8MoqTT5zF0VOn0dXfj2BUgWxgb30Z3wvTEAgwpusNhOFahpYP0vBAEqh00wuLc/cRmE3qscb5K554/VEowI7Ek4gnU4gnWmF5vFDzxj4Puc92j62ZazExU1Ekuh/oasPz6n/6GGIwz2V8ExXuBJRj6LoflhGD1LxkQhi62ULXoQUeK4qA2YaY1o1wJYnKXAPzb09i+8E8qvR7ywwq7jAd6xQ2EffY6E0GMdTVikQ8jFgsgnAoCEkxKROISrSWsnxmc3WN2boVxqYymN3M4ObqNua3dlDjLiaoTJShxzb/x92RGpvGTnUBKOAgTrjujXsuwfM9MtnI1AR0PqBpEsY7JGCwTpdw76nzR6SzXhMCinTVXtdg6DrXxUQ02Ylgaw+cQAJZ24Q31gbDH4KHgfBIPIYgd9wazf8KzfsGF9Shcjr8oQAKPCT7lVJCo5Lq7FOV6lpqGlQphGQrfqSA1EhCQpKEEFD/3HP1PIlNoEnNHZvBMfIDQ4NLuibxXh2cErOcNop0qYrVJvaogSLnXCBw5BgYztH9yTM2U6PMq/iXdATnQYjlXMhwgON0uCEzkoxmvULLh1SvqaYwdS/8VHg/XUU/A+d+mqnKSvV6THg8flhWyL0fCQXQ0hJCJBEnCCRhml721XT5ocAnxARUV0/n3rf8Dx5EV1cXWrhGEcak2tpTGFf/MWb/IBMLfJZgq/N5y/DAzzLo9SLIMfjMACyOR5cmx89Bc52EYUIzPTA5Fg/bGAQmTfdAktTfdg/Q3Q3FWxCMJ+APR6CbJoQQ2O8h99vwcbVTQqXrFhSCt/mA420xjA6OwDd6Ft4Dz0EPd0GqSesO1I4R8MQRtOLwq4WgWelj6dH9qBar2CAQrWe3AL8BwfXOctdYWFsC/F4cHBmgdTSC0Z4OmIbhupGuctBCK9MPNhn4K0NQsZoo6RIVMm0lk8UDWkyLuzuEr70ZCyVEivYu31c/JddZAY6PSKTIy9KjCajSa0j4GCneO2cd0cvjkoSH81XPfYuAR+cGn39Equ7RuUH+KNL5UtvQEOrpQf+TH8KZn/oZfOrv/Tw+8Tf/Dg6cPIVEezsi0QgsCmKV4JSjYrpZHu72TbomCpz2SmUvCAihQUodmqaz1CCEhKPeIRy6CA7XweH2AAjWCaHaC16A1pgDQbATvKuxXtcEFJm6Bo+hw2cIeDlfsgHv2cH3Kll1STchNQOC83BJ13mtQ7DUKH8WrUpT5zXH645HqDnYaNi0MOmuNWjlNBs25ZTzFxpyxRxyhQyqVSWlnCsENEeDRvtVFzo0KaHk2st4kM9LIPF5EWPWLtXegVA4zNYSOvlqMcvpD/iRoAU1PDyM02fO4MTJEzhw8ADc3yEdGEB3dxeBiWvGWJVOsNEMHyTdMUl90yw/DMsLQfCnY4MmfzQdjh0SQmgQmkHS4Qg1bsn1EpyTw3k4nLsBSV2WugGeQLCNENj3Iffd8jE1FEJAcqI6J+XRgKAjmRVohXfoKMzBMdi+EGj9U/AATQtQwVrgNcPw6B5YfMZLdDYdk1m0OhoEmlRfFwLJGGrsK0tLp0QGG66/HEOMixQNBSE0CbVzuX56vYEGd3KNfnAzGEEj1gK0tsKOxlGjCVsQ4E5YBVhCHUK8c6ou308khCCogLwRriIqZXTBiErpoXK+Q7y2yB+LCmySDClgPCx1CQqxIKmSGwJBQaW83XrBOr5DJ2kuPbyWDjwM/sa7B9F96CSGTz6B7oPjCKfaYDGwq5HfTQJRidZDPl9k/KOIKt2QBtdHrdkjF486CcfmS2hNgHIACrzD9zhksq1IOBR6kATAeiklZUfylNfgwYYSDusAjXPSNQmDA/cQoLyGBg95wALv1SGEgEbFcyCokAQWACblz0Og8NLl9ZC8PA/QivTx3CBIAU0I0YTKku5tljYajSYa5JdumfCHAghE/bACNmrOLoq1dZSr26jX81D8s1V6ToGUpsGwBAxTQOe5lAYsgohlenhtQGOdC4jcJEySen80GkVnZ6cLRp1MHLWnkujsaENrS4z7udd9RnA+wrAAjw/wBiB9QRjM2JnczBVZvgAs1nm8QfgDYfiDIXgIfqbPA4MgabB0zzlvgy6j1HUCFlDnYjvkjwPBn/v7yP01e3ytKG9wdzwHSqzAMSPoD6KbZme8NQzH4aJUmlwICSWoEDaZLUkGhdCASZCSjg5NGAhEYugdHYbwmSgwSFs2LWiJdlipTtTZjpY2bKHBIT9spmmbTJ3aFARAQtJMNpMpWO2dMFrbYCbbkRgcRSiVgqRwq9GBhyBBuD/V2fuK1Kh0KuWeRSRodkuoc0tX54LApQgwJGBoAmpaGttrEuQf6VHJReFtaJzdIyL3waZw6wUengv32oRDF1KDafoowyFYngCgmYDpAS/Q1HQUq1XsZgrI5ArM2JRRqdZQdcGpiSZ3nyZ3YFsRrR/3XMkDF4qXUDuzDa6A4jtJCMG1l1AKp0hIySURUIcQgmN6SKzXNQ0mLSePoZEXGufNtnj8hxACHATUWKqM9xSYWVMhCc0woIDA7w/A7/fDxzLITdJDBdeoqA7lGaIJVwc4SZsbZY1y2SRPQ3TNuofbMDCWQs9IGOFkDcLcRKW5yGzcMmr1HDduPgsNGhdT03gu1ZPkVZNyTqBXQKd4aOgmPF4v2+nQuR66ZkDn2LwEjWDA74Y3opEgN/AAAqxTPJPkn9Q0SKVHHh90GgoGAchH/QyoryZwHoFwBErvQkwARKIJRGJxxqgi8AUD8IUCBNcg/JEQ24TgCfigeFSl1Vwql1wAdtTgsL9D7q/Z420luBAaUUk6OgLxMMZ6Ivhkt4VT3jx83GlreXAhbFSbC8hWb6OKLQguhpQBgEx2uMj+eAsi7W3IMzi7wMxakYuuRyJkKBnlj0NSMGqmjjJsOPxn8RmN03AoDFIKGD4LMbogoWQru/QgFE3i8MmzGBg+wOyCF3yMrfkRAuofz953Hw4NOn+YnM8eAQbPXRLqHLwvoUmNyk0SigDNBSMHkpPcI3UOSIKDpPBIgoYi7hT8kHusA3moSK2d24Z1grs9JQ7UGPc9lj8Kb7wTZqwN6ZqD9e0MdtJ5lJjqrrJPxm2hqEElavLtdfZZ52bUYNkk2eSwwzEoUvdtd8FrWgEAABAASURBVLwa56TB1A2YBhWMyqNxzgLguoC9CHBW0ISEziuX2MY0dHhIpibhNsR7c9iOAwVMaWYns7k8bEcQBEyYdLdMBoAVWSwN04TgWIjBHAhnyueE7cBu2CiVy+Dg0dmfwIlnh/H0xw/i+FNdOHA0gtauOnTvMsr1u7DlOnSrCsPS2IdEk7Eqm6Syb7bNa8p2g56BJC9UYsKjAEbqkJoOTTegGSY0XYfFsQT8HgQJSoYmoORBCgEpNWhsa/K+z+sjaAUQJLhGgwGECTQBki/oh4/Wki8URiAcRZDkCwRoTXnhodWsyM/2AXosHlqLTceme5rnRpVGjSDucN7Y5yH32e7xNROAJENMMtjjMzlBL9qiJkaDAoM0a+M0HwN+A7pZRrW8gXx+h4u3ixqzbg2nikqtCHg1BDui8HWEsVXeREWnKPtNWF6S5iAesJCI+ulH++DnuUVB8RH5Q3HFzCCkAHXKodUagj8YgWn6kEi2I0lLqi3VjgQDeHh4CCEghHh49f4rBJVacsEVaTxXJCkQ4hGxTpJUOyINBBWCmERA4VyoI++cU2vYjWrikmqmhN6hlfOIbIKRcj/KLMuNBnf0R8QNwLBw8PhpfPjjP4qnzn4IiUiSSmDwJQ5Negc1AlKdisuVchWY3bIEXKuJF3vvaKJJBeNQoGs6n7dgGR54SJZhuuBkULkMgo8uJSQJEBBCcE0FlUxSxxUJmFRKi32YbIv36BBCuJZRQskNYz0xbpimZUHwvRwcICTHpsap81QHIAHyAOQFmgLcV+GQlw7qiMR8CLRIVOQm7i9dwptXz2FhdZJ824bh2QGMOeQrN1CuzQGiCk1aJA/7NwAIkIXkJUjkHt+rcQxSagDvCUhITYNO3mm6BpN65iFZhgYNtL64WUldQiOYG2znEQJedhigNxKCgyDJRzIBKJYLTkWaEpLPS01j7wLsgn0JGFKD/pBcEAwGEY5EGAcLQTd1CCHYy/4+cn/NHl+rJie9vZPGlVu3cfHGNVy+cRPXb97BnYkJzM9OcgIOdG8dheoqljcmsbm1itnFO5iYOo/bk6/i+sQrWFyfxhqtpenFOVy6cgmrm5uYX13H/Zk5qP/z/c7kBCYm7+Pe/Uncn3yAyZlZPJhfwtzKGmkZc/PzyBZK0C0PYi2taOvoQSt9cd2yaO6GCU5JAALqEKp8h6Gq5v1DCky48UJZIzUCjXJjH/1enFvXAO85tEAdlnvnNSpFranOFQnWC1T5bIW+VIVrU3ZLPsPzKoHiW9REhS5xmS5IhZnWSiGLUj6HYqEI9wt5zJdLPwWQsYh6uYlCJg/oOogo4OuoPFQa9SHq2XyHIkeVfLdNZW1SaR2pw6IwW34/TMuAl8KvFEhnPy4o0XIySBqvpaZBcl2kFFwQwVUi8VpISQWS0DUJ9YwCOYHHfziK+Xyrx/IiTlBSf0sswXS5slYk5wHe2yOOR9PdMUFIAr+Ao6wcro2ychyCk5ebarw1CsMP1EUBwmjAF/BD8rl6s8INeYdruIJ8eZJ6sYBaI8s+NNgNDU32U6e15H4jn6UCd+IIhJAABMhuuEPlufqoCodei+AN2gjQpeCw2FZokOSdwWvJ4HxpawOl9TU4TA7lV1dRoI41ue66sCFpALA5oPENRCUJQLJznc8r0nilyOT4Q7SgWhkqae/ogHJ3NU2y9f4++2+5v/5+YKsGBXyJIPHVl87h81/6Mr74hS/hi6r8ytfw0rmXUSzb8AdaYXniXBAD0CLcDUwqBnfpRo07SdPdifPlKjL5MnltIBBKALoX5YaDsm1D/V9o6zsZLCyvEaSmcJXgd/3ufdycmHSv5xaX4AjBd3gRpc/c3tWNSKIFYJ2X5mwbA+qpVBtM02KV4G6H9+WhFER93aHE+E6RAWeXyhWUSEW6Ci4xFlIqlVFk6V5TwIqPqMRgdamAQpFUyEN9ca/ALJEq8wSffCED9cunhXwa+Rwpv4tCdhul7RXkN+aR21hAYWeNILWLTGaHtI20+oVVPmtYBtoYR4y2tkDjjmxTCdV4HVp0imwqh0NQoqjD1i1ogSiC7T2IDx5EpLMPAcYTLV2HSWHWqUWarkHntSJNARMVQSjimvHjrpMQAoLKJYSAFBI622lSAyDwXh0ax+X3+1zLIEhFNEwTUko4UKTeKyA1DcKtI1gQmGwS6I6hWYbm1FyXKUirXqcbpFs+xFva0N7ZBcMrUKhsYzuzgp2dDexm11DMr6JR3gKqBdTpJlWVy8z1r1WKqKm4Tq1CwKrDJgC5RGSyHRsqQaEC6nXer7JdlVlAdV8jT4VCGiGheKaxrcNNJ70wj93ZKeRXFrE+M4Od+UVUNncgSrTa2Kfg1FRQX3Cm4CGEgGAfe8Rz1kny3uvxIkLLqYUA7qUHo97BW/v6yH21eoyNFJM2Nrfw5oVLeP3ca3jj3DmWL+Pcyy/jJQJWekciEjyOjraP0M16Ap2dT6Kv/0MYHv4oDo59HEePfRqdPUcQiXehrXMIz77wo3j6uY/hxOmncPjESRw5fhI9/UNQ/4eYh4G8He7g0zMLmJ1dxPTsApZoYSkLIJ5IIMAd2k8wUqlvQ2UWKNhB+sv9/f04ffq0y1TF4Idbz2PkwuPpSglXhWCS391Abnv922gN+a0V0jIKW8tumd9kubmE3NYCspsLyBBcMptzyKyT1maQXZ1+hzIrU8gsK5pEZuU+MsuklUlklx+4X2zNL99BeuEGMkt32P8Mark1ZFYeYGP6JtJrUxB6Bb2jXTh09CB6e7vhp9I5BCPFRyEEhCBJAVBhBeMiVrwVkf5RtB89i/ZjT6Ht4HFE27rdzcHSBKj/0NheAYHmKpPY64P9SNUHy0ccFUKwW0XSVTbJa7yHh/NQUTWO0x0L36U2Pg4QENzX+H6paRAcp+MIgoZSOYdGRwl6IwO9loVPVZkapCfIjbkNyVgPggxWV7GD7ewMVtdnsbi4g62NAgq7u6ipX63KzhOMcrSqqqgScOqVHIrcOMr5LMMhRdSrFdRVEoggVaclVOV1hZtRqZDjhpNxv+zZ4Iah02WGNDk+vl8ISLav7m4jMz+LHYLT9tIc1peWuPbrKC1vobGVhUYjQGNb2sWQDucIEq+dhwSWNuvA+UvOW+f8Dd2Auxa8p27th+R+Gj3WNhycNxBEqnsAfYNDOHToMA6NH3HPo20tgKWh4WhwbLoIaIcuW6CLCMsQzfQQ4xBBkg8RZgva23vR0zOMkZExnDhxEmfPnMGpE8dxaGwMgwP9SLUmGdDzwdQFnwcZ2SQgeTE0MoSO7k54fT53arbjMAZlw0ew6unpwalTp/DRj34U6iv/hmFQoFxWu23fTz9sCmWOwLFx6xWs3/wm6dw7pOo2b6p6Rape3f8Wbdx8Ges3XsI6yw23/AY2bnz9IfH85jeweesll7ZufRPbt85h986ryNx7A9nZK8jQ1a5mFiG4s9vFdexOX2ObV5GZvoBq7gH8Vp677Ar8soJ4NACL8UVlQUma+hoF1TBNWAE/OodHceiZF3DoQx+Dv2cETrQNvvYBRDsG4Gew1eu14GV8xDR1KCFXpBGtpCbxiIQUoFjtEQQgeE8V+GEcDpT8KEuQKrr3QsfZKyHdUlJBBcek7js2g9+NHFCmVboyj7WJ61ifvoF8+i7BZINNqmjQIirQWlXf9N6mO7W1voudVQLRbhX5zV1sLs1iZf4eStkt1Cslym4dVXoVm3TFVldXsL21SUs3SxDKo1QoIJfNIpveRS6TQXY3jXw2g1qFVhvHFQgGYXFj1jQNgi6aYJwpR3DK7mxjl7RNKtEq99J9dRhnLGXzMCFgCOHGmUDdcSf53T94H2znGlYEME4M7/bY4967fepP0V5KDZGWFA6f+TCefOHH8Mm/8Ffwwid/AodOPoe+4VOM/rdDSg/spgOHMQ/yCmrhFTncfd36hwyRQnL6kvMWJLa3bT7XJDXQJCPrjI9UK1VUKnWUaf7m6O5U+Ww41gKf10+w08AuoLjsoAlJIff5vPBwsfI0bbNcRLXrCNbjfXg06xUUaPVsT17Ezv2LSE9dIjhcQXb6KukacrPXkZ+9ifycolsozN9GYeEuigsTKC7eI91Haek+isuTKNJaKq5Mo7Q6A/W33Csb8yjTwipuL9CNWyIto7yziPLuCj2KHK2hIDyGn55JHaXNDdS2V7mjr6Oa2UQls4USy2J6E9IuIBLWkGoNcUMJcH0DCNEqiCci6Orvw+BxWkujR+CNtkBoErpdhUMZsVra0TF6GNFYnBuKnwDlgWUY3JgMd90UQLnEZ9S6CYoBhQFqLQXFAfzhqBLv5eFQ96h5lCkKIPWU1zx3SLxQQ4DUNEgpKY82arReqkzo1OpFusIFbK1uYe7+NO7fuYLN9QlkcvcZC72PfHGa4EK+MwNY2m6itmPAW4/D2/CjtJPH+uICMrSEy+SztOswCd6Gz48weWh5vKhS7ncIKhub69ji2iiQSafT2CVApdM7KBeL1BHb5aNOoK8yBNBgul/QanIa1T3Li1ZXtV53wynSJM/9XsbxHVRKedQIdqBeCU6dkyMP9ngshOCcBfiDH+ES/hSH/FM8+yd6VFDR/bRQuhjnGegfQf/AEHrpRnV29SBJgfRaAU5K59o6nHSdZZPEcy44P1AgxQrKAjnDCoeA5BC0mowMNxjPahCUGiyV+1jhDrRLH3mzVEemaaFoJFDxtKEm/Ry7AIfCd8El8LDZl80FKjD+MjNDN4eLoPoR4ofOJo7mB38cRkMr3GELdOGKjAMVCRDFnVUK8CNaI5goWkdlV9EGy01U1N9hIlUp3DVSNbuLajaNSi7DksSylsvSXcujnisQjHZRzm9SqDPc3RtwND+aNR259Tw2HixhfWoOFfKqxrhWlYJfyedRzuVQIqmd3ZBNREMWohEPIhGT8RmDIOVFvK0D0bYueEIRCAKSLhw0aAlAAOHWNvSNH0OsvRN+ZlpVvMJjWbAsA4ZSFkOHYWguaZqEJABILqgg8QOXAHZFOcF7eLB7BUaKHr2FYkkRdSCEgEULUae1SIGFsrAcKeHoFoQnDF+8k/MbZHwthSpdpVx+gwA1w9T7JEr5ZVqgJXgaEXQGxzDWeQat3k6gCLrvGVTyGTRyu3QNa4zL6TC9PrQkWxEIhgEhiR0VlLgWJcYTqyrGREtJ/T2lCstms04rVLqU57pNP5jExtoaarzXYCyqTACqEpzKBKcSg+wG+3ZMDTXGyUoqjLCxgdL2Lhq87wixN1fwUBNn8T0/juLA97zzfSvl973zHt2QnIzXkGjxa1Apf1PUYUkb8aAXkYBFRksI9W4KKkQTaidUFYIMV8QKgha+dXDSgHpCMWmPHl1DagAFWdBK0v1xBJKD8MYHULEtKABTYPSIZYqv9XoNRS7o9va2+99pq4V0hU6NBe+/Q41ZzaNWrUF9AVBRmbtgmUJWoSmuxq+ulVCq0qVimfGGEipsV6ElWSZVmFyoltlfKbpdAAAQAElEQVQHqczzMgG9XKyhXNijIgWyoAKujkF+tqAuQtgiMC3encPctQksTkxRmUoMxFcZeK9QKRRVWZIKZcZG6EJwLT1mEx6rBt2oQhgC3mgC0vJAfRemQWUQ3ByqDO6adOESdMnbB4YRo/vvi0Tg8XngpYtnWSZMrqlh6AQmg+cmdF2DpiwUkiblQ2ByXKnY+/nerZ3Drrk3gkN3lVTJiyKblUIIeBgENgzDHZ9GkNJNPzRfBFaiHW3jJ+jOfgrjT36KgD2CRtVDV0y5Yxso03LX6hZSgUEc7DiLoeRRBOwW2CUDdSaNbFo6dj4LUSpCcEOW7NsfCkMjGAqNPNDIE5cXDvlBgk1Rt8kTB5oUBE2d9XAtq+vXrmJm6gHymV0CVAEVBU7VChNMNShPw0vXz9YEarTSKuUCCnQ186Q6Zczm/FUGnsV36KXigSJVr8hRdxWz1MU+Se6z3WNrRr4g4NXR3epFa9SCgRo8so5UzI+ORBR+nwWNjCAnyUj5znvVRB+Rmuc7N945UTMnC6ixytpp0iWMBv04NtSLT5waw5MjHTgz2IJD3UFEvRI2g4GKqWxOoQKatEIUMGUyGag/mJZOZ1jX5D3bJbwPDzXjJpWgRqrQclS/cFokwORLNaadq6S9MkuwyZYqyDJrp0i5tznW5VinKO+eV5Hnc7liBRkCSrpQRJq77k4ph3X1Vw2bfsjgCMzQYQZoq1iYXsTygxmszzBgurCCXLaIHLOnWT6bZR+qH9Vvntf5fAFZWmb5wjbyhS0UihlUyG8tEofwemHTd68S/Iq0WMFVjzLrFYvFYARbEO8ZRiAao5Jb8Host3wETiZBzMM6lVVVAGBQQRXpmgaHgtZg2WSd6hPv0eFQgBQQPSK1HqyizHB1CE4WrT2TgGEaJvdJC5bugW74IEIheLo6kRw/juGTn8Jgz0cQs47AKbQyA2qimvchERjBQOoEWv0DWJ/ewtzddexu1Ci7JpN9NprZHArrmyjtpNGsN1GnTOdotdboMVimRV3y0fXWoUsNmpQsBUwCuWnoMFg6RFQVupiamoKynjbXVtColVGvldhXzeWhwbhsmGshLQPQAGE3YHOd6pQJm1aVA4ebi/qJ73OoeySXKWyiShb7+cj9NHrcbbhsnJJGLNeQZTYtv7MLQUUw6O9qjP04wuE99VZBURXqxCUlCIpc85iTVOeKbDJZlY/oYWMYlh/heDdSPWPoo/t4YLgLY0NtGOhNQdd1CpBqyXfx+QZ3nxLdEuXSqVLdUeSo1Crfpc7fb2QTlMp1G1nupNmSjRzLdLGBNK2edL6CXbpk2+TvDmk3W+B1CQp4MsUqsgqQCGS5ch1ZWkuKMrSmMg/PszzPclfOE2iaBCaflWTw1cbaEmNS22uoF7PcSUuoygZsAkGR7yxSKQo09XO0fgq0QvPc3QvqnNZZga5FQZVsV6lzTa0gfLEkoJu0+ipQLmCV/E/FE0iGIvBTuTSSTvdH03QQZ6AbGkvNVSxdl+61RctEraXGBjoVTiPZBDvp9RDY+tA2MAKpSbxXh3AltUF5rrsE8FzJzMMXOqwV6vUkYhUM/rCEutlE1a6h1KzDbkj4tVb0tDyFwdSnkfA/j5HOj2Og/SwsEcfq4jrm5maxyhhVieusSy80oSPLONLW+ioyDGDXqiVaxGUCf5HA0oRhGLQqDezxRlCP+E6HJAQkgcpDi7UlEkFfWzuNA4GNlWUszs2gzjWocZ3yBLlypQqKGLLM8NUYcG9wrE2CkwDYP5GKpU3dAeerSHCuyqj4DlLvVJ2o0r3Ph/b5kfts99iaKT23adXUGKCuEXnrJIfXmrrB3RTuYqsl5SvdCYGMVezAtx28z/YO6VGlauoS61Q9W8AFOWFzsWqwLJOB1QCCHj93LwPqUIxtcrexGWdyS75fcvHUwkrXelOtANXf3tn766eaY5XxtWK1gQJBKl9zkCfYFGgB8QPbCMEItcGIdEALpUA0QN0MoOzoKNYdlPicCp5WuQbVRh01Up0CWCFPyhSoWlNwpzQQsKIo0zLaWJrG5soEasU0pNaEJ+SBFfEyhgK6AxU0mhqgeSB1gyXPdQswPCSTdXsEzYLhDSMYTcEbinKnrqNERWgQzMJ0H5LxFoQCQRgEpCbHs7qygiyBtUHLUAgBTZOuwkmpQVBBDcPitcY1anKd66gDkMEo2g8eR8/4ScQ7eqDkgtWP/SO4iXq9JUTDRYSDGcrVJjRscVxlCo1Ny9tGje6q7dAK4aYLtocAJEdCTAe4Zq7FQ/mrNSU8ZgptLScITB9GV+gIzKoP6bUtAtMk5lfmUKdr7GNg2ufxsn8gS/e90CijzAC7+lJsgSCl3MEGNwWb77DVyzQJoQmul+Qa6CQTGnkW8AXQzoz3YDyJvmgEAQJ6M5dHs1BFtdIkPzVYXDsfN4gGjYYGM8MNBtrrlLemqcMmKf0Cxy6oc3h0qPNHRBlyvp0etdlnKffZ7rE2k2SaLsBFapBYSg2Clgy4G0IICL5NTdgFhUcT/Y6SDR5+3DYPz9Uz5Kp7peptgo3TqAD1MqRkwaBjudKgQijBacAmY78doBrc9VWdw51AgZUrAW5v788fSukU2WRYk3yzpQHTH0Yo2Y3k4CF0jD+JnmPPoe/E8+g58Ry6jz1FpT2J5MA4Ip2D8Cc6YYYSxJMgNMMLg2DioQuyF3j2wvIG4POFEPAFGRQvMBC7ikpuExoD3MGgD/G2BMLJOBwqgE3BbRIcdT2ASLyN97oRS/Ug2taHaMcAop0DbvA31jGElq5hxDv7oesWKnQRatytLSpMKpWkoofhYYzQgSBo5bCyMIssLcAKgbRSrbnLK7mYkvcVaRp/ShBYG6izzgzHkBo+jN5DT6C1dwQef4jL6OxrAd9dI/bpNGA6K4hYS4h6F+DRHsCu34PT3IBjFwlONVqFNSiFtilTilR8TZVoAKIOtm+gSgArUfnrlE9LBBDztEErmcgsbWJ5epKW0zQq5TzjUj5EIgFYukbQ43PCQUOXaDAWVMylkdleJz9zaHIt7GaT9TYcR7gEIWAYJkyvD5bHRyD0wKsZ8PF+WzCEVr8PPgjY5LNp+hAIRfi+MIJMXqlkRJOeRZ0GBe0I1KmrCqCU6+wo8HEcvLMD8NR26wCb9Yocloo4ELybQ76bxo+jLXnkMjce8CDkkdwhAYUcwjRg+HzQyDBBhrkGFG9xrpwTf/LjMkCVrP/uj/i2CsUIxSBBJnnI8BYy29INlOliZIslNFlfIxA11C5AbitLTvnP6m825+nH5xlorDBrofpQ3Qrx7b2rmvcHCSqp4bHg83sQ9BqIhIPoHhzDoac/gVOf/mkc++RfxqEXfhxHPvITOPnJn3Lp9Cf+Ik5+7Cdw9PkfxcgTH0Xq4BOIdx1EJNGDaIygEkmiNRJDKhZHMqHApxXqHbqmwRQSHmnARwEPR6NItnehhdk23fJBEuhrjENIx0SicxSDBMWBo0+ij4DYy/Pe48+j99gL6D/5EYLks2jpPYA616PIGJ+gaxBV/SWS8DIGpVsWFatJZduEUroGFaNEFyOdyaJKgFLrpZ6RfE5S6dVGUqPMmOEEOg4cxfjZDyPZPQTd9KNJiwvv1dGswknfgp6/Ak/lOozaTdTyl9GoPACamwCtmkpJbYYCdlO4cqzcogblzlVqyl6T1qH6tnaDAFVhfC+f3kR6fRnri3NYZsZ4fW6eGdddpBijSsWjCPq8sO0miowXKgtINzyoNx1kshkGt1dQYTDbeeh6uTpEvjjcvSQkTOpYIOCHPxAAuJZZWqybOzu8IxD0eOEjeClQi7XEEU20wMfYn1r7SCgCQcsOtoTG9Vf64wgJWwg0qZScBksBm+9S1ppbUk9tAIRH2MJhK0WseBcf+S7aPr6mnJTg5AzDgNQ0SKEmrUFdCync96ipKJDhjMGZuQvr3lA/HiKxuv+IFEIreueagqtDwit0GHWykFm4AHeZRDiAgMei0Da5+9RIVZeUe6MAy3YUSwUcm9xV73ofk5QaBS2IREsLOmjBdLS2omtgDF3DJ9HWPsp5G8iubKG5m4O/IeCFQaskhFhrN7qGDmHk+JM49uzHcfzDP4KDT30E7XSDvO09CKfaEKcVE0+lEGltRyAcRoDuhKXpFFLyhTvz5sYWHM2Htr4x9I4ehUnB1poVKmYNdRlE9+Fn0E1w6j58Bl3jp9F18Ax6Dp1B7+GzaB86Am+kBdl8hlZDBV4qXDQa5/p7oNON0JVlwM1BfZlQB9eDCqz+V4+trR03WVHmBqOs3CbjICXGxqqORMfwIRx55mM4cOZDsMJxqIRIk8+5wvMeraGgSsqdCeQmziE98Tqa65PQC0vMqE0DjXUIu4wy43vEYMqTpDQK2ASWJsHEoZxRDSCFQ0u+wrbKjGqgTve2yJhPiS5fuclnzCAi0XbEom2Q0iC/6nTj6mgKDd5gFJrpRbXWRHp3B9O0srZpPdkEJx9B3ufxwGt5EfD5EQ6HEI2GEGFpeT1wqGc1AWg0CEqlEna4ntvr64xj7aJQKmA7s4PVrXWsbaxjc2MbfACxSJz90MVnvLLEGGKN/FdAxemAKkk1FSQ2Jb+V+jgEK4c1NtdQkTqn9PDu/j5yf80ebyu1MA3uhjUKuc3FEmSUEAIV+tBNwvCjCdgEmAbN0yZLx3G4sDaZ4JDIAF6rOkVNPqN2U9XePWd7NeIa4ydpWkFLGyu4P30PCwvTKOR2qEicNl9ik4MOSZVqx1DujN/vh4eLart9sJHqiAx2i/fZD03TEIqEkWRQM9nWSaAKQaMrW1fffcpuUtDz0GWVfCujyl3c1tQEbAiHitCowK4UuNMzfcxgqhEMIMmkQd+xM4gNHUS0bwTx7n5E4q1QPDINncBh0KKxUWZmzReJIjV4AAMEuAOnnoafgWwPhb7G3X9zcZ7uXwGRWAqJtm60JFpphbUgwd04SesoyB3ZZoyjwHS5wX4D3Ml9Xj/dPBNS0wEh0aR1US0Xmd7eRpGKUi7kUVHpbQbdy7SG6sIEEQ6+VC+GT38IY088jw6O26DL0iQPKCEQgl25xB94vIfqURBgLLpbYmsX9YUdVOYz0LN1NHLbqJe2YTMW5FB+q7T6bMqolAKalABLm3LXpHw2GB+qMj1fZtC5TJBQv8BtewLwtHQgrNzfwXHEuOFYrT3QQlFIAo0RDMPPWJHFUiOYS02yX8G1lrAMg5at1yWD7pcAD46zSSApMem0m97BxvYmgWcD29kMqAwwLAsOeVbkeqQzaWzubKDAMank0NbWJtKZDATHLfieKsebye6iVMy7oMpJUp6aZLeSK9staSbyper8Yb3SJY6BN1m//w85tf/Gj6ulzcHWGGSr0kSXUnPNTV0XnFOD41cTcuAo1CU22A5/kAQB4hHBPch2tgFY4tEhICjYUurQNAMF7rAzSwu4NTWBWxO3MTM3hUxmGxrfJSggYL/OQ7LJPE3TqMg2ShQSla1Q4XsY2AAAEABJREFU43zU8/ux1DSJAOMFsdY2RFNddMuS0JgGLm8tIre5RBM/C4cKktlZx+ryEpTLanNTsKn4Sikq3CGLmV1kd7ewQ4FVXwPwqXgRlSLY0glHeJBL51CgqyuEgE63gJY9KnyHRfcgTKuqtX8IfeOH0Dk6Bn80RlktM729gIVbdG/IRx/BIkSXJBAIQpEv4IMad7lSQZ0Ko9wMVW/Q8tJ1E0JoaHIrlpoGtVEoGcnT6i1TVhxaDponCH+iAy0Ez/YDx9E5foYW2WlEGdMyGB9Taya4lpLj1diHlBooQe/J8gl2rNUcaAXK7G4Nza0KtLyNBgP4dYKpU6+AWIEmZb3JuTqclxBSiR3UhtskcDVYX6eVWMimaf1sY5fgUGTIwQhFEe8b5PyOoOvQUcS5cYQ7uxBItXP+bfC2tMLwB6GZBvGFcuDzoK01hWSyFUF/AEpXarUyQYTrx80qy3VOp3exy/fkCVJFAn2NG4QKpURpefuDfnBoqDZryHBDr9Lcc2g4OLTCbGED1BlbNOlllFGrFmlB1yhbZZfAZ0CgtTkXm5afzfk671AdDmUOigjIeBerId+TVfsBndpkSoULV6L5Si7CZmAxz51DmZN1LpRaNJvAowgcoTJ9JRtKhd4SrNKI1hogBD8CUiNJnvOeo9mwNQcNWgc72W3MzE/jwcwU5ufnsLOzReZWIeneCcHloxDbagE4HlXavM7nctjY2CCIZaHGAfcQ7s/32w8pNXgpoAHuor5EG1oouCaaqOd3abmkUS0VUcpksD43h7k7d7AxPYfCdpqB5jLKVRs1mlJ1R6Pc2MjQ9dvc4DMNnZZjiK5JA9sLy1iYvI/c7q6rTJphQOgaLbI6KgSXMi0bkGctba0YOfUkwoxB6eStk9/C1MVXsXzvNqoUdGWRmnQvDJLkplFldrBYKELXdIRDYag/pSGlhM7+ISSaBE+DYNXqfoO8m4rYAX9rJ2JdfUgQlLrHT2Dg1DMYJHUdOEYrogNNYdC9UZubA519SalTNnQAFAr+fNwf4hK4r9GNleSVgFNsAsx0OaRmoU6rtAkpwLkZHEeDPKtSqassm6hSgZWXUCwUkCMY7dA6WVlcwOL8LFaW5+m6bqJC5db9HgSTLYh2tiHSmUK4ox2h9g4E29rgJ6B4aTV7gz4ESPFYFH29A+ju6kE0EoHGlzcJGA262nVayU0CiCCaWqaJEHkejccRZmbUH42jtasDcb7Hw/eB7FJf4m3QJVZ89Hm8MP0WYAoIU8LyGvDz2jIEbFrc1WIOdcpBo1JiWXCpwfqm8oIIgDZBzqa167jgRJBTjMP+Dg5lfw0fZ6sGB1riwmS4w+wQ0SdnZ/D6xYu4fPMW1jc3UFETcjh5tfpoEIjUpCTUTu5oXkB6AKGxdPYKglFTNlARBWTFJrYac5jPTWA1PU1F3IGoNqFTdiL+ECKRKJS/DfrBTS5AkwvoUMGaNGtVXY7KpP531JpiqIP39SHIA0FLQobiMGi1BBnENgJhwOuH47GYqW6gUMgivbKIjXt3sHjpLcy8fQULEzPY2S6hqYVhhSmYHSPoGz2J3pFjUJbJ+vwCpi+cx/yFN7BLV1j9CoqKydkQMHTTVco1KtLdC69g6up5WrxN93fkWgcOwMs4iNo9N+cf4K2vfR6zt66DqTToUimpzs2hDqWU5UKJsb8Q/B4/TF0HMQlSk1xjQH2ZUECju9qND//kz+DDP/338fxf/Vk885N/ncH9T6Pv9LNIjB6Bp7UDDQJ0lfEP9U5NSGiahytrcIySJID3cA3pACCfcZDZdpBPN1DmZlBhQLpeFZDSB18ghEDYD9NjcAOooUBXKEdXKptJM46zjnnK/a0bN/D6a6/h3Llv4ua1y1hV2UnGjean7mHy7i3cu3MTMwxJ7O5uoMYAvO7REWDsqKU9ibbuDnR0dqCL1NPVxbILHQSvdoJXe3sbrzswONiPA6MjOHxoHCePHceZ46fwxIkzOHHsNIYPHEK4vR2xjhQiyRg8Pgt1WlsNgkqDIRd6ooDOdTMsApMHIbrlHQN96B7sg2kZjKcVuHHt0LLeQZEbYolULuwys5tBnVb5HkBVaVTVaFE3uB423s2CSLb+oX7qNFnvTy3g//zVL+F//8zv49/+zlfwy195C597Ywqv3V7B4m4RZQIGRI0gXicwaRyfRMFexXTxRVzY/ld4e/d/weXs/xdX0v8/XNz+t7iw8b/jzfV/i9fX/g+8tvLv8dryv8OVrd/HSvUeGkaTO1Ydfgb+WhnviFOJbe7MTQKTQzHWNA2WZcIwNJrARSwuLNLKWsB/CoeghaBbAQJKhEFoH9IqwhlLwss4jzfaCo8/Dt0bRZgp/UTXIIxgC5rSA8PyMybhg4dCZ+kWLVcTpTKQz1VRzpeYZKpSmGqQ1G0PQQ4EpSZ5JlgapsU+TDc7tzF9C5e//gd49Yu/RyutBF+oBVogigoBQdMcrM3cwYObF7FI65VYQ2sWVNAq8tkS16RBvlsQgr0KCZ1WlBDCFWCHlqzKatW5YXj9fiphL4P8B9A6MAxfrBXS8KBRt1Er11Cnu9ekeyT5rJSSzzu0vGyWgNQkNF2DwHtzKHDa3bWxswswkYhc3sZuukyA9Lm8MAMRKMtUjUByA4RykSjbgqXGQXlME9FQBJ2MGfZ0djMu14qAPwghdPK/iUqxjCpDE40KlZspfiIHJJ/X6BVo7E9w3oKbLpoSwgYE64XazHkhpYAmNahNwTBMmHyXh3Ie8YVhMKOa3sxhbmENWW7cqcFBtA10wx/ycog1WJoGxxYokseZqoNyTYdmRRBt6+UajNB660agpR2GJwSvJ4CWWAyGbsNuljluChLdO7jEwXENicxwOG5HMczBvg+575aPqaFNa6hQrWMuXcBMQcNCPYpV0YotvRUFEYUb6OR2J8CJCc6ETAd0VOwi1iq38CD3VdwvfMmlycKXMVn8CiZLX8eD0suYKb6OhfxVrJbuY6e6hqqoQzM97MmBCnIHAwH4GOwmp6BIE4ILKHhuU6AbWFhcxNz8PHZ3dykgrMf7/BASkCa55UGNwLSxncdmroKSoDAFI7SKonSJkoh09yHG2JC3vQupAwfQOzaK3qF+dHa3o6e/B73cXVu5+3pDQTTJc3+MQhcJQfNa5A1gu0LlUAB18tELoal6B/VCGlsL93H77Vdw5fwrTGVvwZY6HF0HNYX3M1ibu4/5B3dQLOZQYgwqm80hny9QkJvsywMppUuaToWgbKh1cQhONt3tBpXPFgLCMCEtH4RJ0i3YjqTsN0h1KlETanyC/QghoIDKIUc0Q4fUNJ7BvY/34KB0IlsDdkpAhlQqOAze1zgmvlsafLfgPOtQc5IKNFxqQjoOLM43yA0zTsXuYixpoG8APcptTbYhFI7SVYvA6wtwI/FCcs6C6yxg4RGBOuGQD2ppbNvhvG00yTObFTb7B0kI8o4EPqVzU/EGg7RKbSwtr+Lq1et468JFLC2ucFQSHr7TCkdgayZlgOvHDUDoHlQbAmubXMedHI0GDd5oKyKtXZheXMf5t67i6vXbSO+mEfRzrGrdQa44VFqOxSEIO27ZBDhGdQvv4pDvou1jaappEsFoEO3DfdBbuiGiAzASQ/Bzd/cF47AMLzQhyU7n4XxszolLy0mW6hki/RLS1QWkawvYrS+4Za5GV7CZZzsBQwvCqyfg1aJcPi9sRnDJLoB9VhjjKuTyFOoaNMm2uuS7HF5Xkc1m8ODBAywvr9CtrEHyPt7nB+UPTWauGtUG6sUacttZ7GzuIpcruILqSAeOmqPPCx9N8uRAP3oPjaGLwJSkWxCLhxBtiSAaCyMY9MJg0NNxavCGfPAynqFZHtTpgtsUeCEEdMaETMuCpunkK+XNBmp0qTYXHuDSN7+MpQcTqDH2INmuyfaKhdmNVSzcv4lVWk8721tIp9MoMUYhNQEv092apkFqkqRx/dRKsVOCk3K1lZLV+e4qrbYaqcG5qhZNjqnJHdlWwk8mCK6TEIL66HDeNjRDd6nBZ1WIwGEbNnmsH/VOh1KaswXlEMhUwHkpfkgaOIIuXgXFXJauT4Y8ylLGSnBoTQjGVzXYMDhnL12jUMAPBVApBrNbSXFa9+FoHGHGg8KxFgTCcXj8YejeIHQzBE0LQcoAILyAtEg6zzl3jsURGnkoSXvXUAfnLnhPgZPpD2CdG+/NuxO4duMW7k1MYvr+FObnl7GymcZqpkDKI8eUoUNAbFB30qzbYvjF0T3IFOsEqizdSwPrlLWJqTlcv3kb9+9Pos44osF113WOR72Xo3AcGw7fz1O35t3+kO/2gT9te4OC09HZimeePYFwJEghl9AgEfZI+JwqLGETVARgk/gyRzRgo8lJSrLYgC41GFwYw/HTPPXBtE2Emq1IyoPo9JxGr/8p9PmfRJs5BLPmoYAUYVNL1Jf45mYXMDlxH9ntbb7ThiEBhwJeLORdUJqdm8duOgMh+OL/BD42la9GRa8wA9MguArGPBzOpc6sTHFzDbmNZeysLGB3bRlOtYwuxhbCIT/qtQoyu1vY2VrDxsoSFqansTw1hTSDsXWmidWfO3HIf6kbqBMEmtwYFDskGaNIp3XV4P0KeV+zdTQJUGuTN7Axexel9BaVR3A3pqJwty9yXCv37+L+5QtYW5ojOG2jweCsl/ENn88HgwItpYTqF3D4IbFkyBGOFK4rqOQb3Hll04bGiwaTKbZTB4RNMGpAo0IoJWjS0gIPj8fLMWi01orIZrNQ91j9WD8Oe3M4zkIDLjilq0CB7o8jAtzcBNJMMGysrWF3cwWZ7RXGZbZQKROkVKarUYFm1yiDTWicg855mhRGj8eEz+tjCCIIvz9ENyuKQCROaoEvFIXXF4VphTnfAKTm5WbhhUaLSCrLkiQIVkIzIaVBGVbCDQgyUvFX8ciWGhY4ptv37hNcdsgXibmZeVpRt/Dqm5fwzfMX8ebVm1jZzaDM53Zp4c4vrUAYFg4cOoZ8uY6Xz72B23cfIBpNop2WOJcE9+5NYn6OoRA+Y9J9dKivQjochwMhBUlCjUHwHO/i4AzeResf1HQf95X8SKkjRCVJxWxEmrvwbi3AtzaFRGkJvmaWZm8d4EQ5LbdHx7HJyAbr7L1r/mxSWGFbiGoD6I9+GCn/OAxmn8rsQ9ZqiHlTiATbYdKV89JSq6CK+fUlXL5xHW9ceAsrK8tQf3lgc3Mb8wtLWF5dZxalCYhHLBF4vx9KyfPpDWzTddpkwLtWy0ETBPNSHtnlRSzdu4uV+/exRpq9egVvf/mLePm3fgPf+E3SZ38bX/+d38XXP/tZvPKF38edS6/RRXuA3PIClm7fQWl3B5auwcsArKAlUyLwZZRLxrS+EjSb/G80bAKdA4YTIHhdV0DJoG+dFioIXkLt5LR4Cjs7mKdC7K5voMisrNQlYswWGZYJTTeh5EHxnaIMx+HOTxKQcIlgxIXnR0GBDZubSYPxQpvAzA5VQ0EAABAASURBVAawHUASnJpspywtwzRh0borKheSVnKZWUW8R4fNlxdLNrJFB7s1iV1YKFtRNLl5KjxXGaxybge5nTXsbq1ie2OFtIzs7hotql3Uq3nyrgTHrgKiCakBGklKQFKRdc5L5wahEcB1hid06yEYaQbba7CFhE0+NcmIJgBFtiOgWOPYDmwqm6M2F+pDlWtSZYyuNdWGADN7gWgMYVrTps+PAmNbS0uruP9gBhMPpnFrchILqyso1qoEyCDaO1oZwF/FtStX8PWvfh2//Ru/hetXLtESrKK7owPd3T3uN/eLxRLDCzWuFTiGJmzKjcPBOFwbRXDwrg6y4V21/9M3JtAU09tYu3sZkeocWuoEpMIqwN2fWyrHL0iSBC6aA86L5EAJgiJHLQZX3oCBFq0LXYGPoFjPY7s0y/RrBV6tG1uFJazkp+F4Ghjo68OR/i4cbA0hYdgocyefoRl77fZ9XL11D1dvTuAGd4LVjW0oF0YIwTkqYvE+/1SpeJsrK9ii9aOhgbChwadEtFxAaWcbua0dFLZ3kd/eQXpjHRsLc1idnsTqzBRWZ+ewzvjaBlPYabpbFWYn60JHjqb7KvvL7KxwAcoIMA7lo/tVY+B5hyCzubWFGpMa1AuqBKWNSgCCCaDtrRPByCYJ1gvhsBZQWZttZgwzm6uw+ayfQd8wYy2Sm5TUdAhqpcPeFLv5GN9LsVR92oBkvdO02bcNBT4KbARfLoVgO0FlVu/lqQOovgzDpOVShYobKipRYfBeHHwfRRlO1QEz58hUBbaFgWIgCOEJgLiA9O42FmbvY21lljSHdVqxW7RmNzcWsL42R4Vf4DjXCdg7aNSLcJj2B61K5x2qw6Gs8wdnQB2glQWC1x4JCPJNKvBSAE+LSSPpnL9BS8ctyVtdkzDYzqk1US1W0dXVg0/8yI/i7LPPwhsKY51rOkVQ2lrbQqNSR53rk85msL69SUupCJub3ezUBF795lcxde821AaUp2ypX69Ra7qzsYZ1buxz9DoKhQI0KWHRAjRNA+bDjcLiZmHxXONYhMC+D7nvlo+poUJSm7ur2F7FWHcUI4NJtCRCgGaiYQTR0KhewiA4CQiFvK4EKElwoNCXPymkgF9LIm4M0sqykK4sotYoI2p0osd/HB4thEIpA8g6utpS6OtsxxCDv91tSQQZf0ln8riv/OU793D9zn1MziwgX6xACA2aplb/MU32Pe6mQcCoUflsCrAv7IePmi1pMVQoXHmmqyvZPAWuxjhQhTGQEqmIirpfLKBGqpfLsBm/MSgxLmAk2hHpGkGocwgyHIdteWB6/bC8PkihoVqpokBTX32tQE1NSAEuEmyulq12bAd7a2Rzlbhj8oLPsZLKVspsYWdlDqJeRSgQhD8QgaAgSxI7UU0fEtvzA/fgCT/qVK19kxqvlOdbzziQUoPNd0n2YxiGaopsLocdKl1aube0+NzK9+SHgKa+ChGOwZNog5nqRJN8y1ZsBp3XMf1gipnKWWysrWJrfZ1W0xp26ebtbi1jhyCl3Or07gZ26Qrn82muT57WVIkAXkGT1mGTa2PT8nEUOHOOgnxWgC80Qd6RKKsarShNN6EZJnSSQWAyTBMGz1Wd5D3D44Nmebn5Om48MtXaioMHD2J4ZBitHW3w+n100yLo6uxEPzN3wwcOooObeqqnC61dnfD4PFwbGy3xKA6MDuMgqberA62JOMLBIJQbrfO9HBTbKRkgYY+UfKgxQ7DiXX7ku2z/p29OU8gjNXTE4hg/dgz9Rw4jRiaYdL90XxAqEGcLDovt3OkRnBxFXBhH1RGwJAwE9R74CUZrxZtkegFJzxCGgk9igO5dV+gwY1FBmNx9I34/g4sJtHT0oqOnH4lkK2wu+PrmJubnF5ihW2IqeBdCCPr5PniYOhfiT8BJ/PAPGibwWBZU7AaGjkaJQFSqEIDKNNWLqBSK4GThULDrFPa6EnLyVpCPOvnpNQxmhcIIMUbj45p4mQ2LdQ2i69izCPYfhQi3QzO8gDRg8D0G2/MxbgR1KBeCTIOiJtenSYBUIKFIrZOycmwFUnwXGAR2KjnsLNGaLeXgNy1YppePindIPfOIoF7i8Kcinkup1BJQ4AQeQgj+5E3eE0JAPafTBVIAVa1WsesCU5rxphxKBGA2fm8+UkKPJeGjAgd7euFJdCHXsDC1uIWbdyahAs47GzvIcTMs0sUs0jsoEIjKKq5XyKDCDGaZbm6WG8lumu14v8yNu0l3yqb1aav1aiqgh9JxSM5VkxK6pkF7OF9WQvBa0koSJFWqe4pAgLIND7RgBCZBs6lbmJi4h8WZaWjcMIb7enD8+FGMHx7DgbGDGB0bw/iRY3jmhY/g2Q9/FKeefhaHT53GibNP4cwzz+CJ557FUx96Fs88/xyeeOoZHDpyAgNDw8z6dqO3r5/6E2QMELRca1C/ZF+ulFFhgqRC07JaK/Ne010r7POQ+2z32JoJTYMVT8I/ehRzFYnJ5XVk6ItHmhmkrAqCdhZGowDHrqMhdCigcsWQCuCQqGcw4YelkRE0czfKU0j6jmEk8il0+I9QopvQjTBMK8CYiQmfbiAWaUEg3IkwKRKIwTQlrYkylZhmKzMopi4QCHjR0tKCIHcCJeS2ehHe34fa0fw+D62jMhYmp7HFuTjM8BgtrXAME1m6d5V6DTb51qSwF/NF1GsNgHPzWSbakglXqHymjnWa7tde+hKu03xXf9ysKsIwox3wBEIUNMYRIOGlBeX3e12mOAofJH+QbNbUCfhNd6dvQoGIUizFwzoBqkESjBUVaC2UGHtRlrPJ54QQhBfAIYApUu1V6bA/1ro/1Q8hBNQ91a9FkFSlzT75mPsutV5KYdX7c7SaMpkMLYQ8ygSmBsek+nhPSGqoB1qQMQOY3S3h7eszePmVa3j7xgQWVzYoXxU0mUlt1m2Ci00rn7yn5Yh6EzoZqHNeUg3MBsqlMt07jpngVGPygpAEAQ2COqDxPQaBx6DuqHlqPNcJTkJKl382GcEu4B5cEj4Eh8+or3UITwBGkDIfiELTvaiXqnhw4yYunTuHmxcvoLCzhQDXNNIShRXwo0YwFLqFnr4hjDEIPnBgHN2jY+gbP4yeAweQ6u9FOEX5oqufrdaxtpumC7iBBmXKpIWmc9PhdJHnfAq0WgvFHOeVRYlx0AZdRrW+7jj38cPlzT7aPbYmgjt3rlTHjXtL+Nrnvol7d5aR0aIod40jGx9AhcDShKBsNii0TVAqwZOHBC6ySeJ9W5HOCgs71TmsFq5hoziDHWZCpravoFzPUBgkGkyLFuiOrGeKmN/JsV0JDsdgcXE1qUFZHpFQAKDyqAW3aEWYNIvfDRPxZ3VQwQ1dg183EdC8qKhxMxXtSbUj2JJEqDUJXzQCbygEbzAA3bJQpQWlcdW9hoDJIKxGS7TMYGmeccDs0iQ2rr2EtYtfxcbNN5FlnMiGhJfWp7KObIKcx+NBgH0ZpglIKodSMJYKLOrK7aKQNqksTVpSTfcctLIEl9ABmGUrbG+guLsJQTATfE4IAXUoZWQLqHco3ttuH1Q5wTWkBWGzLyEEhBBQgNMg2LKJe22YJtS78gzW79IKydNlzeUz7KsJr9cDjUqt3vG4qU6QuXVvAW9dnsTNW/NYX8vBaUpm3CxEon7EYiEEQ35YlgHD1EkGNI5VcMPUTIvXHphcE4/Hgq7p0A0Nui5B5nDMDnSukcEsnq4LkFUQUnC+ElKoawmNa69pGiRvPqoTQsK9flinGzpMXYeH5DdMJKJRsAVydPlXGQS/c+MOLl66ivMXLuHSleuYmprG0twi7ly7hbdfexPnX34Fr7/yCi5ceBMX3nqL9DYuXLyIiwyO37k3gZn5OSzRZc0w3mRzDv5IFC0MukeTSQi+U61Lk2ttUzbUuuJdHPJdtH0sTdUAi7kiFu8vYurmDDa2i0jXDOzWTRSaGmqOBofsc1+mpI8kFLEWini/RmGtNOiyUFkSviHk6huYyV/AvfRLWEhfRrW2A8oyyk2BHe4UG9tVbO7ksUXTuUhz2sPng4EgorEYBSiKUDhIATIRj8fR2dGBJBnrvv99/qPOIDZoQViaAR8F3GH2rEJLqUSqUXl1zaSAGIBhQFIJvARhy++FTmXRqQSSsFHLpYkZZSqDoHtoImACTNWhzhhRJZtBhbujxuc1Koki3TTg5bv8jN2pP/WqSZ3LIiCEBpvrxiHQMLDBPQG0E8AlUKvmkvqRy+wis7OJer0MaBJC/aMVoe7Z/KFOVclpEdDYNSua3M0pApBCQs25wbk5XGDBa1034NjCHWeO8bcM3adStYJSpQjqJ7zc4SVPhBCc2OP7OOxKjbHccNDgGE2Pj7IUQ2trAqlUC9oY32xNJShjYYK5n+PwkLzkcQAWM2SqvW5aUPEi0zLh47qoP+omNaDG8XPI0MlzRZpaK02QXRo0TXJee6RJlt8GTuDxHdPkhbIm67RYeAuhaAg9jCklGIPVA34UaVVmmKnLFCpI50soVGpwhI4q1zyzm8H2+iY2V9axNr+EeVrmi1OzWCZwrS2tYJcJpCzbFAol6htXWtNh832CgORRusXN0eBGr3ik1qtJnVO6r8axX5LAfps+pnZcVUeZuukSKoUaJ+agxMBuPpdFlSatYzf5IgEHApQ6njukhx+eOowj1RnDyBGQSvVttJoHEZCtKNRzWCnexUb+NjwMqoNAV+Aib7PPtbUsA5A7KG2swt5dh8HFCofDFKRWtKZSLihFIhEkWuIUrBSUeycE3//wte/XoqFSxDSdq9UimowhNLh7lXZ3kWN2rkj3xqHwgfNokhwKt+4x4Qv6ofmDcHwhwPJREUrQRBMxmvU9A33oZCA0GApAZ/sGd7uiyuBwTRQomXzeMHVYBCjlCihSQKVRQTRNB6QGtXquK0c0aVJplQVk0zqz3bUTyNHl2tneQLmQhZQC4Mfhajts/x2lqgOIvQ6JJ5BgE1QrNc7VhhCSY9ShSR01grT642sFKkqB7oTK6NW5xrquwWOZfM5xCY/5EASKBIGob7AHwwf6MDzSi/6BLnR1d6CtPYUkgSoejyFEy9XvCxCcAvAHwvD4Q7C8fhimB7phQCfA+hmU1thflTGzMmM1Qkqoa8k6ST5JKfGI1D0hyDiSEAJCfIvINs6VEyW/BQvFhyJlpFyrQHL92gZ6MXTsMAYYZ2ofGkRb/wB6GDcaGDmIkYOHcGD8CLp6+ygPLfDQjZfsG1UbjXwFtVwJTW72TqUB2XSUgQcJDZbHz3mFOA8LUjOgAFfjxujwrs2Fb3IzUdaT49gcm4P9HnK/DR9nOw938WRLAmEqiCkk1B/lcpwc7BoFlu4VyGHOaW8iSiLJZQfuD8AGHNFAuk4zunAPRi2MA75Pott3Bh4zCZsujqa30vQvo1baRCW3g63VVeRpejaYInc2N0Dx5m4WdHc69YfaFBgpsFJzbFKhHb5TCYK6fl8TFztDC2cEcYo2AAAQAElEQVR1dRabm8soZndQz+bQzOcZW1CWZYMCI6EEnLKEOucmDRN2MIFGrBvNeDdkKEiXz4eOzjYq1wg6uzoRYJ1J68gRGkoMIORLjDlJHablgWmaMKnwlqEhHPAgFg7A5/PyHRqEEC67FP/UiSptAlyTpIRUUZGbUHp9FbmtDaY1bAguqK3AC4673mQ9S/U0IITgOVdeEJggoAL61XqDLQV0jkOnYje4IyuFLihgLpX2gIogRdYQvAwoxbdpZeE9OAyC3/BwD44eHcahQ4MYHOxET1cb2glMCcp3JBKDoiABSf0OmksKmHwB8tALg/w0lPWkaRyrjiLnoL5716D5qWsGpNCVsHPkkiQAfhyogz8fMspRJatY4/LKvVZ1bCuEgJLjCt32dCaDXCEPM+DF+InjeOFTn8LHf+zH8PwnPomPfvLT+NEf/4v4iZ/6K/j0X/hJfOjDH8ORU6fQ3tsFTyDAmFQAkUAEIY7d7/HBTyA1OW7FWx+twEScFmIkznZBeLjh2Q0H66sbyKZzDzeTJupct3e7DmrW+KEeZJpGBPfFw0gwNdni0+HXqhS4POxmCUIjugpBkYVaCzw6FNNtIpYqDVsApJ3GGm7mfxlzpbdRauYBPle0t7FWmqCrkoZ3Iw1jhjEtUUO2PQQcHEL06FF0jR5ENMJrKsUWleTO7dt49ZVz+MY3voE3L1zA3Nycu6h4nx8ahTpHt2xpcRYry3Pwm0B7yIsUBdBr6Mgz9pJlxq7CnUuYHnjDETjkfY3AkicLdxhAz9IKtek+QFC8yQ8P7/uVi+HzQGcfSvlLtFaKtHarTYGGtFCRHlShQwVdvV4L8RgFNxyEYRpcAuGSYp1NUGgSPJoUVuITqwgwzN6k1xaxPHWXO28NwrW1uOZUKEetL59xFKlrEh9yP2ocFQo4HQjoVGqd81GAq0Cpwc6LtA7U7+41CMAlWk+aNGCyjaZxnN/Wj9vZY/ghBAGS4BSPRNDCOEuMABSh8oaDYURDMQSYSFCKahk+GLqXShugJRKC1xdiGQA4LiE1GIYJXdexvLyEtdU1cAnQ3tbFeg/gaAQczS33zgXP+VFLxTm40+IPpRMusU59eJvPOdQpQIGTQcvMgKTVU0Fucwclxpu85E1/Vx8Oj4xjZGiUFt8wLaYBtHX3INnZiQ5aT4PM3h08cRR9Y6MYpKU1fPQwho8dwSDLkRPHcOzpJ5nZewHPPvMh9PX0u/Hd6ckZXH77Cm5dv4nd7V3Uad07aqdwR6NGt3/6oYOTGqitS5jJOI48dxbjY11o90l46PcGbHA3FRBCuFOxwX9kvv1QaG26F3ZDh7S9MEUAulIUAtpOeQHbhWmkC/PIVjaQa26j2ixD43MJrwenRtpxYrQHowO9SDIj16xXsb25jp3tdWysr2BuZgYTdyYwOztLC2QTKssjxN449s/KH35LIcgnSmKD4NPgnDSnRstpE8WNBZQ359DMraORW0Mts4pGfhNarQhJF1oyfW0zKF3dXkOTcRqDIKfcr2K5iCqD1rquUTk0aIKdN+uo00UqVevYLVSxU2yg7olBBOOA6QWlH17LRJjWVjAYgEWrWAgBIQRvSbdUstkgknD5uHZNqC/hrsxMosTgtc2srMP3KLlwF52vxDvH3oVNsGoQgLicLuB4vH447L9cqaLK+TQaDVpMNVrLDfDNrKty/Cbfr7GuSbdwT1Hf6fYxnah3cYaUQ919n6GsCTV/WnSaacLkucH4nkH+KEDVWG8rZtCN1hnkBrPN2WwGd+/excL8InTDi9b2HvjD5K1gLE2Nk/KveOMS+aB44bD8DuIG4CjmqHq2t0lNXqu24Pt0vsdQROQT5FWTfHP/CygCeo1ZtBozaiVucjnGAtPUi12S+vUmpSdhrmlLIoZINOwG970+C7omOTIbjWaV1l4OG2vLuHPjGq5fvoSJ27ewurSEWrnKtZAQOteBcqKTBMGYD+77I/fd8jE1VOJmc3IOU/bdtGTaUxEEpQOz3GTpIaBwSE3uDgQqxVw380PBbjYbaNhVZmWatLAc7roONNarIHCxvoNsZRmZ0gpylW2UGhnu7OyEQb9AKo6uhB9dPhMJColX1/l8Her7LxX69w0qts2FbLIvFbuosk4pY5PK4HCRbS64On9M03/s3SgFoW6jQSsovbNBwZjG5tIDFDcXCE50YXeXUdmeJ1jNorq1CG+1gBZakjG7BE85B53Ao4G7ar2JfK5AwN5FiYBVJx+UcDYZq2iQiqUSNnezWN0tEJyiMJIDsAMtqDscgV2DZWgI0tz3cTOQBI4ad0ybikEWcs1sgkedINeAQ+Uo5zJYnZvGxtICY15VOOSK25broNrvkQOynrrloMG1aBLZhBC0Onwu6Kh1KhNMbbuBaq2KGufh9kEFrDJmY5gmVD9qo1Hr6F7wPY/zo8YthITUyEFuuIJyDZKj4kMK4C0dGkFI4z3N0KHu1Qn25XIemcwOVldXsLi0iN2dXfIuiFR7F+KtHRAEKQfi4VBt2JyT45LNaTi8duAQkKAYRLl1S547nLDDp1g8rGJ7xTdax1xhaBQUDg+SfdlMmqhve9c4FkXVYgYlhgVylKHdzVXs0PXObG2iRDe8Tn6WXQDLMnSQQYGbSjG7i0J6F7ndLexurmFjdQkK0BpcC69lIcasYCgUZiwqDA8tStMbIC8MCCE5wv199t9yf/394FYUMIeLaRsGDLoEXEc+IyB0H7yBKKTgBOiySZvVLqdZUnwdCrpNpoLWFMhsmwphE7kdnoOuQZOkAuUNLj7Y1vSE4OVCW4yl2KIBQYXTqDAGhcZLP9ofijA4HEEknkQHzdu+gUEkmIb3M22uzGyNYzQ4RlUKIdQg3n/EcUkutiQTKYbY2FrH2voyMultmtgV2NUyTfk8moU0Gpl1lLYWYFTTSPiA9ogHMb8BPwVJlwaFWaJSbhCcssjS7HcBioLmcFNwyFOl5Jl8AZlyHbY3DG/HAejxXjTpsjSZeZMUfJ/P5wZ/vT4vmlwDqLHpXE9N5wqCxAVlnTL1s9tbWFsgYJaVa6cBBCa1buDBVlAK5vAHP1AbBCCgGwa8zAA1CUSVcgmNRgUG0+01WnsO3y+lYCtygoDlpVtKYUKFVoJDxcV7cgiYpgGTm57OUhKIpCYhKWPqWicgScmpESDqioeVCnLZLK31dahflFWUSWfRRjfuyNET6O4dgMV4lM1ZKB6wwB7xivPjT/KFP9V8yBhWubf5CihS1/j2g03JPDh8v0PdUX+lQggByUHpJI2gaRgSJnHTMhxuMDZ02QBUcoVJljKTFnlmuPMEoXw6jQKtvAqt7iblSrJPk315TQMhJlmSiTi6uzrQ39eLPpLKeicSCYTDUcaogu6moml8EZ/BPg+5z3aPrZnk4CwyJWwJxpqaCNCE9bUPweqlsA+2AakAtJAHHo/lfn/Ha1gwTdP12cOeNsR9/Qj5uuHztsPn60DI34toYAjhcA+pHclgDw6ET+CJrg/hcN9pdHQPoKu7G0PMSAyNKN+a1x2dUAHLBF08xcSRkSEcPXoUJ0+exLFjx3DgwAF085lO+t6KYrHYY5v/4+xISg3+UBSxVAdibR0Is4wQkCNtXYi0dSPa1otEey+SdBWiiXZojNWsq79EwGxZgyCfaGvj/TaEOD8f+/EyVuILtcAKROAhePspWMFwDH4GO2F64Ff8Yoanpa0dkVQn2gYOoKVnCE3TBz9BPtbahraePvQyhtHeM4AWWgIJUqqrF62dPUiQ77G2TqjxhmItzLpREahempQwNAldCmiq1DToJEPXoesaLCqAj4AXpCVsGgQ6KppqGyAYhsNByoeBSCjEOGKEihJAKplAqjWJSDjs3gPfgffgEOzTNC0qn5/B4AC8HI+fFKJXoMZmmSbfLN1f+VlZXsH9e/dx7dpNXLl0E4VcBb3dg3jm6Rdw9uwzSCTboVPWoZ4gPzTOe4908kKHphvkjeaS1DQ2ExCS12wrWUqWGut1AoDmkuaCkGC9EBKCBPeg1UVgU7gFsA/Wa7qEaenw+T0IR4IcSxSptiQ6OlPo7u1E30AvRkaHMX5oHEepH8dPnsAJpSsnj7vX44cO8/5B9A8OsX0vUu3tCEWj8Pn8MLh2amzg4agNC3tv5uUP/Mgf2OIxN1AM7Eu14S89/yH82NPP4md+/C/gv//5v4V/98//Hv7p3/nL+NTTT+MIA3EDQ0PoHRxBT/8gOnu6Gct+Ap888gv4mVP/H/z1U/+G9L/hr5/+3/C3nvg3+NtP/K/42bP/Bv/g2X+L//tH/i1+7hP/Ej/9o/8IP/7jfwOf+As/xczEX8RTn/hRPPHRT+KZj30Kn/z0j+Gv/NW/gr/9N/8Gfvbv/G38/Z/9u/j5f/gP8Iu/+M/wL/7Fv8C/+3f/Dv/hP/wH/NIv/RL+9b/+1/jJn/xJCCEeMyf+9N0p8Dj9iZ/EX/4n/yN++r/9l/iZf0r6xX+Fv/GL/xJ/45/tlT/D65/5Z/8rXPqn/xp/5b/5n/HRv/ULOPljfx2H3P/P7i/i9Kd/Ck/+xF/Bs//F38CHf/q/xEf++t/DJ/7mP8CP/t1fwE/+g3+C/+If/lP83H/3P+Ef//f/I/7Bz/9X+LGPv4CnjgziqSdP46N/6WfwF37+/4WP/+1/hI/9zX+IH/k7v4C/9A//GX7uf/iX+Hv/3f8bf/cX/yf8l7/4P+Nn//m/wt/95/+LW/7s/5Pj+6//Bzz5kU+is70V8ZAPiVgIyXgIqXjQpbZEGO2kzlQMvR1JDHS2op9lT3uMstCDE0fGcJLB2SPj43jh2afwIx97AT/5o5/ET//lv4R/8gu/gL/51/4q/upP/QSef+4ZWlfGe7J+umEwDX8Io8eewdipFzB+8gWMkUYOP4OB8acZSH4a/YeeweDR5zB89FkcfuIj+NAn/xL+8t/6efzET/8cnv3ET2H0+NNo7T+IePcwWroGSH1IdCrqR6KrH0lF3QMs+5Ds7keCpMpUzyCv+9iedbT8E4r4XEtnL9v2o5XPqDatqj37cO939HGD6CX1QG0ayY4ubhrdaOvqRQfbdPUOord/BH3cdAaHxzB68CgOHT6Bw8dP49ipJ3Dyiadw+qnn8OSzH8bTz38Mz77wCTxNepL0xPOfwJnnPoZTz3wUp57+CE4/+zGc+dDH8eTzn8QzH/4RnOW91vYugqAH+z3ktzdUmKZI4NG/b7/7eM6VGxLw+tDf3o6eVDsGe3txfGwITx8bwbHhfnSrP7gViSHEXS+oKBhGIBhALNSKztg4BhNnH9ITGOL5UPIshpOnMdr6BA60PYmxzicx0nkSA91j6OHu3dnTi3a1YFwItRgpll3MSAwODmJkeJg0hNGRYahfhDx69ChOMYV69uxZPPPMM3j22We5q51FL8coBHlCejxcAHT2pUn8sfuIptqQvt87De7aSc6t//BJKsBpl4aOnoFLx05jiDTI6z16gtekI2fQPXoUL/XphwAABW9JREFUrX3DiPPZOAUz0dOPVroUbf1DaB8YQcfgAXRROHtGx9F38DAV7SjGKKCHjp+kVXkQ3Z1tSMVCSCVb0Nk3iL7xE+gaOYTOoTGo59Qzo8dOUWlPYeQoSZ2fOIPRR3T8DIYPH0eqqxsBxqk8pu4G1b0ek26bAR9Ll+j2+0lBvxeKAj4PFEXDQSTiMVIc8VgU7alWjqkdfT1dGBoYwGHu8MODAxjo70N7WwoaGS2EwPc6VDUNtu91a29t+JgQghrxR5tIWiix1k7OYwhtBJe27hG0dg6htWOQ1uoAEh1DSPWMonvoMAbJo7FjZ3Hk1DM4evpZDI0fRzvXIMLn/dEkXIokEIi0IBCNI0BrNRhtQZAWpioDPFfkXqu6+MN7MbZ92N59hs8HeR1iG5f4nLoOuv3Foc5D6r4ipWekMO9FoglEOY5oLIlYvBXxlhQtqDYkUx1ItXWgrbMb7dSbzp4+dPX200IaQHffEI2HYXRTZnpc4lwH9q57B0fRP3QQAyNjGDxwiOU4InynQQvwuzkpyV8l63+k/rsr1HWdPm22Vsc6I+5rpQoeN6l+1xlr2GCKeoPvULTJ2MCmqiPt3a+67//28w3e+xbV8c656uchrbOfdfb5R8bMOlW/8bCdKtX1I9qssj/e+/brR3Wq7R/p70/Jl11mmcoN21UAGtqK7e+Q2iBoeUPdV+2+17sfjXOdY1bj+05Sc3lENXzHPc5zs9bAZrUB9ewf38/DZ9UzJNWPaq/Wa+Mhn9X1Iz6tcyzfTqr9DyL1/Dp5+R1UrnDtv52+UxZUn+5z32NNN8lXdf/b6Xvx71FdhvOqq3jXO9z/zpMG7+XJLzVn9c5Hz6lz9Y60oyEjDJKJNAykHX2vhOnWZTUvyt4QmqE4HAJAMxxHgW7wji2xWXdc2qJ3u90EXFLnitS1KhW9c+5gu0FS19+T1D1FD/v6Hm12WPed5OA7r/FHrncZA95l4iPtSM5PkcaS8wZJ6Mhy/llpQFFOmshpJvK65VJB96BoeEkeqH42yO9HPHxU7lJuSkxMOUro8a1DfusUEACkAPIEppvbWXx1cZO09QEtPl4efG1pC6+v7mA2VwQUEpHv3+uzkC/h/PouVPuv/gnH8MFz33/tvkae3tjOIU3lkJR+iv53LIPShQJ14c5uDl9xdeEDfXjc8qRk+7W1HTzIFKgKDlfhW0sgv3UK6FyNBE3qIAOR17ay+Pd350lzH9Ddx82DeQL+BjJUip6Ql3yX7yyDUhBdCHQHPFC7+tepFB+sw+Pm/15//wfX9cpWBgEGn1t95nesg8aFiDMpE6LLeT+Tx//f1YUP9OHfk2ePm74wt4aVQhm9QR/Mb3PBv6UVVA8/F+lkIoJfONyP/+boIP5vY70f0HvAg5872IN/dHgA//joAP76UAd85Dv3Ba7A3sfiAv21oU784yP9+H+wnWr/wVq8N7L4X3MNfoF8PtMadUFqbwXgKsmReBA/x/X/b48NfaAH5MN7IYM/d7CXeDOAf0K8+fvUi7hl4BEoPSrdNVFK0Rfy4dO9Kfy14U78NBXkA3qP+ED+/sX+djyVisEkMgnBrZqrIITgDi7wZCoKdf+n2e6DNXiP1uChfH+6J4WBkB9K/rkE7kdZr10BLz7elYTaKP7cr8FDXvxZzfMvDbTjhY4WBAwdQuzpwneAkxACkmRy51YL9QFJV2DfKz4oPutSvrMYeHgIoQBKQt1/r979Qb/ynbVVfFZyL4R4uAJw10TVGR/owjt8eq9lxvguXZD44PiAAx9w4AMOvA858AE4vQ8X5YMhfcCBDzgAfABO70cp+GBMH3DgAw644HSHfLj9AeEDHuADHnygB+8fGfi/AAAA///5WQhXAAAABklEQVQDAFegHexvEMNaAAAAAElFTkSuQmCC"/>
          <p:cNvSpPr>
            <a:spLocks noChangeAspect="1" noChangeArrowheads="1"/>
          </p:cNvSpPr>
          <p:nvPr/>
        </p:nvSpPr>
        <p:spPr bwMode="auto">
          <a:xfrm>
            <a:off x="155575" y="-1219200"/>
            <a:ext cx="1876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data:image/png;base64,iVBORw0KGgoAAAANSUhEUgAAAScAAAGQCAYAAADslaaMAAAQAElEQVR4Aez9B5hk2XnfB//uvZVzV+ccpyfnuDkH5AyCoJhFSfQny6ZIirQlWVSwbFqW6cePH0tUIikmEIkAiLQRG2ZnZifn6emcc6jq6srp+5/aXRKASWB3OViQ9N6tMzeec895w/9NVb12tVqtVN/d3qXAuxR4lwJ/xShg8+72LgXepcC7FPgrSIF3wemvIFPendK7FHiXAvAuOL0rBW+KAu8+9C4F3mkKvAtO7zTF333fuxR4lwJvigLfAU6FcoW5dJbTi+s8O7vCM++2HxgNDH1PLqwxlEhRrlb/lFnKSVKoVLi+vslL82s8M/MuH36QcvicZPzs0gbL2TxF0f0NRpQqVRYzec4tJzDP/CDn8P/1sY0uvDS/yrW1TfLl8hss+M6wLl0qcX4lyW/dnOI3r0/y20Mz77YfEA1+88Yk/0l0/trUMkUZBQNKhivSCdLFMl8YW+A/vP7Mu3z4wcjhbw1N8+8l57+j/a2NLbKlimFBrRkDcVXK8vu3Z/h31yf4rR+QHPyN4+3boNN/lJz/hxtT/NHYPCnJfo0B+uc7PCfDnCEx6fTiBvNbWTy2/W77AdFgPVfgioTf0LpoEEnMMJ8qVXKyHi/Lq7q+nhKzSu/y4AfEA5fGnd7KcEqRwsRmBhM5GB6YVpQXNZJMc0Zelbn3ri784LAgWSgpUkjxgiKFbOkv8Jyq4kpeTGkN+/npXd38+wf2vdt+QDT4hQP9HG6KUfy2kE7kf+0jRujDfW31/A+Ht73Lgx8QD/7dfXv59GAndX5vLZSuyDDw+mbYYrynhoCXH9nWwW/+gObwro7t41cObeNeyboJpY3cv86C7wzrzEVL/zi2hUvN826T12L9gJotGtuIxPx5m4WFW5b9NYv9g5rD/7fH9Tk2HjXbskTtP48L4Oiey/7/Np1+8Dhg12RdZObbN/vbT77jWEyxLAvLerdZ1p2nwWu0ft1OWK+dfce/33bNsqy3x4d3+31PuhnqGw/pDbpbbxy8vv/2c8uyvudYlvXufct6ezR4ndy1nVX797V//mJweu3+u//+gChQU4zvM7Z55vs88u7tvwQFDDCZHN/3GuJdHnwv6tyZe4bGpn33aO+C03dT5N3zdynwLgX+SlDgXXD6K8GGdyfxLgV+mBT4q/nud8HpryZf3p3VuxT4/zwF3iI4VSkWcyzNTjA2MszM3CKbmfxbImIquc7i0gKLiSylcoVKpUy5UqFQLJBdm2dpaZXNrez3GbNCYnWN2clZNnNl9f/zItbXhqhWipRy69y8fo2Lly4xNDbOcvK1d7/2BFSrFcpaV1nz+LOv4b1x9zv35UKObDZNOpujVCxRrVTZWF+urWmzCDr9zg4/tDNDkwobq4tMTYwyOjbB/HKC4rd9j+T7Tq1Glzxrq+tk8wWtrUwuk2JiZIjp+RVSr/O+XC6xsjDD4lqyxo/vO+4deKCcTbE8M8bZs+eZW02R+7Yv792B4b//EKJNpVwknUpRKIg239WjXC7X5OO7Lv/lT2vvLUkPi1RN0kwjVqVDldJr58n1JZZW1ljdkjDq3pv9JFYkw3NzpAoV8dnIzp/fsyKdLeb1ru8j6GZu6VSSjPTk7bLmLYFTtVIiv7XB0I3LjI3eZnhklPGpOfISzsTaCisSYgMsFTFmK7HOytIyG0kxTwpRLeVYXV5mdHSYoZEx5jdyNVBJri0yMTHG8Ng0a7OTDN8aYlyKZMbKl6tUygWSGxpLYGSAsFJjSIW1xWUmhydI5oq6v8aKGJLYTFMRo7KpBKsi9vrGBqnNJHMjlzl77iKXLl9mdGKcufU0ma2ElG6VjY0k6fQW08NXGZmYZDWREmiWKeUz5ItFctks2UyGTK4ggSiwtbnB6uoSM7PT3Lp2k1kp6cz0BKNjtxgWWC6srNcU+S9m75/P9Dt+1dCpkmdyTMA0PMLY+Dg3bw6xup4kJfDPG7ARPzPpNFtbW5jzsviYS6fIFYqUBNT5zCZLM8Ocu3SNFdEpk95kcXaMK9euc+PWMPNLa2QLJcqlkq6Piq+jjEzO6R0JDJ8MDRPrqywtr5BM50VL0V3CagQ2bwBeNDVgZ55ZXVunIH7ns1tsqM/K2loN/Co1JajW+q6tLDK3sFwT+JX5KW5cOs8r566ytpmlqL53nIbfa0ADEpKRuckpNhIJ0pkt1iRz8wtLom+a5YUFRoeHGZteIZfLk0omJDeSt80MFdF9S4q7LrlObKbIZdKsLi+xLBmu6Y9kOJ3cYH09IUOdVv8MSxpvY3OLVGKD5Tmt/eYt1nVujM2WdG1q+CZj0sXpqXGGR0e5NTot/qxKhkviT570ZkIGdKlG05IAxiytIn7n00mW5SyMDN1mfHSCVL7M5sYqy4uLrCc2MV9GrUoH11dXWF5aYl4AdvP6DSZnZZy2MtKjzdrclmSY8pKbYj6rOa5rLStMT02wJD5uaI1mfUvLazU9qrHUTOD7tLcGTvIu0huLXNHk8mLM7NQU586cY1VCawTl3PnLDE8tkM3lmB29wflXz3BjaJR1LSK/qX4XzvLK6bNcH5lkq1DFTHLs+hme/tqX+dLXX2FRgnf76gXOvnKSi1eus7KVI5taExhe5dULVxiZWaFYqtQsRia1xdryKtl8mrEbVzh/7gI3R6bEyDwrM6NcOf8qV2/cYGxyklef+Rpjc3q2kMcqZ2pMXZy8xaVz57h287aAZornv/DbfPErz3B5ZEYKlyO9Ps+KmLO8MMfC9BSzi2s1EJyfX2Bmepzrl1/ld//Lb/OtV64wNjHB+PB1Xnz2W7xy9jILq4macn8f2v8Ft+/Q5WoZypsM3RpjdW2TQi7LlVdPy3OcZGJ6gfWNhCx+lrmpaRmHKQHKOlkB1YKEezWRkVCX2Vyb4+rpp/jC159nenGlphRDl84ysZFmUusdn5hicSNHtaZMy9y8fI5TJ09y+cZt8SVPanWWoeuXOH3+IsMzyzJWc8zPLzM3u8jS3DSLKwkW5f3cvHqRC5eusirQXJ2b5IbOL169wfRyUgasIgNVlGc2JZ6e4qVXXmVORu/61aucO3uFjayfaNCH1+26Q4R7k8MIYErZBLeuXGVmboZpRROXJN8vnTzN5NQMl86e5itf+AJfevYSxpOZuH2DC5LRq8PTZOX1jY8OcV3yOTI+yYrk65Lk9az0Z3RiXmCVYfLWda5fH2JCYy3PT3P6pZNcuz3OmEDo4svP8vu//1luTy6SzueZHRviqc/9ofj0ErfHxxgeusrpl7/Fy2fOs5xICiyWmRq9zqnTZxgRH7ZkFIxnU8ylWZm+zblXX+HshUuMT89TkF5P3LjA2VOnarqbyOQopFe5LkNwXvryinTzM7//u3zjpStMzCwoehnj1ZOnOHtpiDXpy/rqAqNDV7hw8SrXhm4xLTCbnJzg3OlT0uHrLG9sIsl8U0R+S+CE9dq3EKqFNEsS1orlIhjwMnrmec5eH+bSuTNcvXiOm/NJHI28uSxBu3aBF145xckXXiSRB9tx4xZjLWPZNUVLzeP1EoqG8Hur8sIcKqUCqZVZXvrWSZ75xje4fO0aV65e4eTzzzK9USBXArfPqxiqwNj5F3j53DUuXTzL9SvneXVoDtu2yCUWuXXzJmdvThFraKW1vZXGhga8Ik1y5gbPPfeKmH+Z6zeucubCLSruAOFIHUGfn0ohS2JxkmtXr3Hqhad5/rlv8Myps1w6f4nR6VlWjJUQg91eD+H6CG4b5G7heFysjV7k5u0xKdaWLv6wPzbG6qXk7SW30nhi9bjyK4zKOx0dFZBnN7XGIa5cvsSt27e5cXuE01KuFXmg8u4J1TUysP84h/d1EQr72UwXqNh+Hv3wBzm+vREnv8WCvCezSkuhjePx43YqZJdH+dYLL/Hct15RKLkqjzPL1TMvsrCxxdDl0zz/1Nf55qmb5JNznDx5hjMKzYZvX+ObX/k6L5x8mdvTS2QqbkKhoETOYmXiJkPy+obnNwlb61y9PcRqukRDcydtrY34RHex3EzjnW2WjccXYGt5lpFbt7kyuoC3tCwP9ZqM2Qq+SIR4S5zJKy8rpXCZ81ducv7k85x88UWeeeksk/OrVJXOuPDS82zkKmysLDB29VVOv3qO555+kQ0Z4BWFy6ee/abAfUHA/wpXbo6wloWAL0ZIOuByHNA8LJeHSLSRgAW2ZWF+TF5eG5XRPs8zTz3PaQHT2PQk3/jqN5maX6JQTLOxNMkzz7wiQ2rh8QdIpzaYuHaOS8NL5ORBr0sHXnr5JV569jmm1wtY/oh0JIDtcqhrDLEwcYthydJmxUVy8op4dJmTp08KhC5R8DWw79C9NPtgZfQqV25PYXv8NSPi8OY2+8099vpTAhTLsvAGw0jscblctYluLs2RzJRxvH58MmAZ5Y6MBUhnsmTl7hqPaGYxSUdvD4MDXTREg9LlElX95xVz443NtHa2Ewt6aevuY3DHIJ1NMTbmp+X5TJPMlkS8EMFQAEN4sPSf8ED5nyWFV0sbGSzHI2BxhPLr3JYHlZS3tqV81Ga2QlNrC13dXQKnOlwUSazM18KDipgaDIXx+4MEovW0d3QRj9Xh8/oIxZtZn7gu7ylNWuF7YW2Gm7Nb2Db4tUjL5aOhsYmuziaidXUSwjZ2H9pHT72bokKXrXSOH/5WwdY8o3UNNMVj+EuZmoeUTKUpyOLmcxkWZTHqdS+3uSYwH6IYaKIu6CPgdvD4gsTEm6DPrhmbikK9sgkJ7ADIWyopz1Ey4VQVSqUq0aZOevt6aa/zMCKwm11LEa5rYqCrHU9pg4orSKmwRSadYLPgEHYVWVW4nlZoHgpH8QdC9G3bQVPER1ke8/LqBiYPuLmxQq6o8dv6ObCvl0JJ2un4aG7toruzDb/HkVzwQ9iq8horUvQSeEM0dm1j/2Cn5qJz25F8tNLb30F2Y5mkaF6xPYS8HtEghy/aTKPmXx8LK0zN0trXR3dHPd5KmtnZZfyiW1d7C37K8jLnKUuxfWoBv49wNKKxO6iXHvncLtxeH3UyvF1dPUSjMZrbuhncuZddXXFSG0tMyzNbU7rCG4wQCfqltzYVpVly0s2VzSo9PQP0d7Xht0sK0eYg2EbP9m3Ux73ylscZm1qhrq2L3sFB2ls7iMca6O5qoiL9q9o2fXu209fkJZ1cJSWdizS1sXtHt55tolU61dXbS3dbnPXlFTaSGfKKfngTm/0mnvmORxzHRUSeSE9fPw3xMLaI5w7VE/F7iUaiRAQgPhF4RiGa8EoeTohQMES8LqwQLUlWHgcuD16hr4GYsPr4ZQEKirszZTfxpmaBRDsN9XG8bi/1TU2EJbQhf4h6gUHYZ+PSrG3HxuvzE61vpj4S1LsjaiEingqzcws1IjmeAOFgmLAAJx6vIxwK4lOfYDhGY0MdoUiEiO61NEtQGuKUFLbmFJLi8hGMt1LNb+KEGok1ttPqK5AioHeEqYtF8IciNEV9ZJSvMR5krKGFzs4uWhrj122ZQgAAEABJREFUUhYXwl1+qJult1sObrl1VeVHCsoHVJQLdPvCNe9mQwB9UyFfruSiraMbj1WV5V4i2DlINOTHIyI7jguvDI7f48GxrZpxCPjcDF84z/jCFpa8zXgshLEUXr8fu5yv0SOVr1Lf0ES96FQtFdiUYjr+sBAshysQJhpvoCHkJi+LWxeLElMLhKO0trVJIWL4rTLFrSRJ5VSqMog+9fFJRihmWF7bwusPURePEzdN73BrrrbFO7tZFpZl4/a4cQkcQtE4LW3ttLc0E46EiKiFpBNbyQT+SJxIOCj588mQNWi9EQFIG01GngU2FiWSys2kMgUst1/yFaWpvZ0myaRpDQIej8shLFltbBZdpUt2JUs6mxdQV/BrjDpdy20lKMr8huJNdHZ00NoUxxfwE6ur05h1mqufptZWeVw+8dOlc80n7GFzc5NcoYQ3GCIWjeJ3ispDpgUilvo2SBdjlBSKplIZo+001oXIpDO4PF48HhcZFbnSJRufvK+6+kYaW9poa64jIJ75/UFC4QhB0WIzkRAQ5+WpVXkzm/1mHvrTZywHI9yd3YPsP3KU/u426kJemgcPsrO7iVYpfDQW1+SjBIJ+grEmWjp62bF9Owd29zE/NqYYdIOqO0RTNCCQ0eIlqEG3Fri2xFolUGNqMODHE4zS2T/I3XffzYC8qvpwqCaQIYGT44A/GKS1p5v9R+/myK4e2pvr1TdKc32MQMiPL1xHa0sL/V2t+ASeYY1ZA8mmDrbvPshdxw/S1toswqlPcws9ekc2uURCycBC1YXjDdPY2U1H/w76NY8dPe109bTS1NhIg4CoWULY3hBkSXF3oeQQlTXxy1oG4m26H5eF8vLD3cRa20c8FqRSzGKKBf76NvoHdtDRLEOxJU9peEYg0iC6xQRYjoTVRVNXt/YerNrkLRzHS4uELSDwaZShaGtrZuHGWVZzXoxX1dUS0zMODRJ6J7/G/Mwk00mLu+5/gCO7+2sFlNsTs3gbBvAWU+rTQ+/gHna1B9mshtm1ZzeDAz2SlyBNkp/8VoKSvDOvEWq/5iEQaOrcJr5GKK1NcOr8uJSlla7ODoFTiFDAja1neMc3G9vtU2jZJBqqCWDrwz6qTpD6xjaBQysRn6NizBgtA3vZpjV2NkaI1DfQIu+jrbFOMqL1URGoFxi6dJmx2SR2rJ39B7bT0lQvxffQ0tnJoePHaAp6BOp1NLa2i05x3CRZXN9UgrkoGQ7pnXWszY+REzj5A0Gihi7+Ojq6BjgkXd21a6fAwi9j36y9D483RLi+hd39ccbHbqtAtUmstZs9+/YTd9aZvD1CImWxU2H93cd2k16YYkz546RyUJ1tdZL7Zc2nsWbIJpX+mEi4aWrvo7+3h7hoIZuC2UxRJKfiR7ZiC1wjercbl2XufP9mf/9H/uwJg+rhhg4p9nEhcT39gzt58OFH2btjOw8/8QQPPvIg+/bvo2vbbj7+yU/w0Y99jCcevJsT+7bTsetu3v+hD/DjP/YJ3vfY/fQ2+XE5FpHmfo7f9zCf/sQH2Hf4GHt29tMmUGjvHeTh+w7pHXu454F7efzRe9i/ow+v42Dh0NbTxf4Th+nu6OS+Rx/loUcf0bsP0dGzjQ9+/JN8+KMf5f2P3seDImzr4BF29XczuG2nxtvLnsFeDt3zKPfd/zBH9u7QGM30H3mcj37wPRzf20/AAZfbw8NPfoIn7z/CiSPq8+BH+JGH9ku5d9LVPcixg4e450Of4omH7+LeE8fZpXCkM+Zn4ND9HNCYXc0RfribDVaQex5+nPd84IO89z1a38fex7b+Xu558GE+8qkf41Of+iSf+sg9lJJjEvSEAKSPvR0hfG71RZvllofYwInj99LZ0EhMxmbgwD385E/8BD/26Y9waN8gYSmg4/bSufME73vfh/jxH/1RPvj+99PX1sTggbt46PEP8MkPvZ8PPHycPfuPcPzoAe69+xiHTtzD7u19HDh2L/fc9wj3HjlEV1sjfTsOcuKh9/DoY49yZFe3PDgHjwzN7oPH+PgnPs2nPv3jHN+5jUGFHQN7drGjtxGPQlDe6c124QrG2Xv0MLv3HmTv4AD7B9rxNg1wcO9+jt91H3c9/Aifet+99A3u5NjdD/D4449y/Mg+Ovp2cXTvDvraG7AcF14Zz6OSxQ985IM8/NC9dHR0c/jEEeob4oTqmhkQHT8k2XzoxH56unsZ2H2EH//bP8Ohnb1Eg14ijR3svedJPvXxJ7n/nnvZL/ke6Gykvu8wx/bvZe+BIxw6fh8fePheDsuQR0N+kA6F61o5/vjH+OCHP8aPfOzDPPzAPbQpfHv4vR/mIz/6Yzz2yAPs6e2gZdthPfMB3vPwCY4e3Me9T35UYx1j34EDHDzxIJ/41CckSx9h5/Yd7Ny2k/27dhO0wNZbvOJd98BuHhEtPvqRx9nW2/Zn8qX73+tj+n+v+99xz7IsLHkHLpcL27ZxHEdhgxvHdvD4g4TDYYLBAI4huFzvUDAopPTicjnYuhYMm/tBTc70sbAsNdPX663183lcrz/r6HlHY7tw1M/nDxKKRDDej22hzardd2kejm3j9voVckQI6X1uzcnjDeg4RCDgw61nzLsdXX+t6R2OjcvtJhQKEQ4F8Xpc2C43QVkcn+Zi3mFZFm6PR4Kv5zWGy+1RmOnitTEcXK9fC2i9XvUx1211dDSOWa+jY36Ym+YvAuM2IYfoHomE8Xs9OLaDW2ASCIQUaoTweBwcT5SB7Xs4ceyw8kAWjumLNu0ty9ZaDb9sbFvH6huMROWm+/C4HCzLqjVHfKp5O6JnSHS3tX5HNAoEAhi5cOvY5fHWxnK7XTiik8dxaue1Z8Rfv8+DT/MKab5Gjly6b1mWxrf1vFf3gsQimrPpr3uO3u84tu5bvOPb6/OqyYFZm+bjMnOxHWrXJF+eGu1DtXO3ZDKg/GYkHMStebv0vGPbBCMx9gjItvd101wXliyK1rpnxrB131JzSfaC4aj4FcTn9WBk1dDJ73PjcrR+807Dl1BY97241d+xbWzxxIxjmtfnIxKNEFZE43I5iGi8MXY4HMHQ26052+pn5hpSpBIM+DS+UxvHzD2kufvlzbqkF8FQQLLj4bU1qr+uu8171Vx6r2XVXlHr6/UHiOrdQa9H49l6tW7y/Tf7+z/y/Z+wLAtLBHJcLlyanGW9fq5js1gzgmVZOJq0Y9uaHN+xWZaN7TjYEmjLsr7jnjmxHafGYENUy7KwzMU3ms6xbBzzbpeDZVlqNo76OLb9xlPftbd0bukZzVf9nNffazsOtvpoCN7MZlmWxqj14a/qZlmGFq+tU8tEU8b8Y9bpcmxzSF1TO719/fR2NGFc7toz/PmbZVkYobc1mA759s2ybd1zcGr3DI157Vx0tSxL73qtmT461Tm1ZjtOjb+OY+NIRowymWO+fVMHyzbPOepjffudv7LHlmXhaG2WZWGJNo7W5paM2pbOLbRZeHx+2kT7+lgYn9vBrl3XrW/7WJaFkW8D8I5t19ZvWTaO/dox2izLwtG7bO314bs3W8+6ZBCMDpln3rhvWZZo72Du167pHMuujeXYdu2S+cd2nD+9ZllW7dj0sfSMo3UZg6bLfPdWm6f6mrmb9/45y/vuLn96bv/p0Vs8yOfSZLMZcvmiSsVFTOLyzQ9R1aOvtXKpREnNfOfpjThVN//Sn4ISeIn1NVbWE5Q0sD5/6TH/bIAqxUKeteUFVjc2yYoGf3bvr9ORERVblZ4mYuEArkpeaylQKBQoK3luOPTGat7gU9kw6o2Ld3hvZKiYzyqPkuOtfuPbVBJrTYw249zhqb2p4cx7y6aCKXkuq7L5/ToZ+tqOQyAYqnlTtmHH9+v0xn2tExU6jO6UxKs3Lr8j+9q7y0puG17lf2CvfGvgpElVRRAjuGtKkM3PzbC0niSZ3BLAlKkJh5hSMc9pb54z16rmXM2cm2YIWpQClFRSTKe3yGQyFCX01Wq5phTf3sdUmEyfSu1+tfaO184rmHH1D6ZVvuN9FdZmR7ly8RxnrtwiV0Fpx6oe+3+3P+v32r0/Pdd8a+OL9GZf/bbxKyqjJ9eXOfvi01y4PszyRqo29p/21bOmj7q+4x/z3jfmYRTkNfpVanQz96rin7lmnqm+vkZzntpYY2l6ksWVDcy35nPiT0XPGlqXlaDOpFOktzLkVdI3fc11s//2MWrv05hvLNrcM8+YZ829bz+vvM5PVNY07y8VixTVkqtzzC2usLiRqcmC6VPVPAzNzTgVjV8ul2rPFgUCVZ2bVlCVNZfNUTJfbXhjAu/wviq5KGS3SKmSZb4tXZEclAUcZm/mWNU6zHmtae6vrbmEWZN55o1WfX1N37F/fayy1l4SABZEq3KxQFrvymjd5tmy3mV4ZcYz52Y8c83szblphtZ/ek30Mdeqmtdr1ys1Oa7q/aaPec6MZ851Sfcq4kmJgt5bLqWZXVhQW9Y1o/tV3VfTPL99LL3ibX/eGjhViuRSa9y4dpWz585x6/aQBGmRydkFcuk060uLzM3Os7KRJr0xz/joqO6vUBY0UM0xMXqboaFbnDt7ii/+4W9x8uI1bgxPsrS2IaHPC1DGGbpxu/bFvpIIXdjaZHL0FsOjEyyuJiirLL0xP8HwrRtMzsyTypdfX3gR843j4dujTC2tU8iscOrkWS7fmKxVBr2ySKVchrRAMJvLUy3m5CHkyKgytDg3xa2hIebXUhTyaZYWZhgem2AjU0Y6WRvfVLtSa/Nc07rNPFbnpxi5dIpvnbwp3bIxeYCiLP768gw3btxgZmGNtPmmaK33O/tPWaCysbKI+f3byOQcUxNjjI9PYL7hjoQwm1hmYkx0Ep8KNYnL6ZlRLp67wCXzM5XVZSan50ipjG/K4OabzbfGp2vfIl9cWmYjmWRjZY5bt24yNb9S+6Z/WYo2rYrPuKpyq+L9GyuuqvS/ND/NLVV+JmbXJNS5WjXv9vAYMyvJmlKKgMyP3uDlr3+JLz99ktujw1y9eplz585za3hC5ewSpkQ+NzXB0PAIG1tZJi69wvPf+ArPv3yGZLaocWDy5jVuXrvOwmZecPfGDN7ZfVmgkVyeZ2FhlbWVNdYW52oyM724TlredSqZYGzoJrdGJrh64WWeeuobWvMp1kSzDXnh8zOzzM4vsSmDXRJ45yWvhVy2JveplSluS99uXLrAqy88y2c++3mu3bzOhPi4lkxhIpnh69e4PT7LWjJDUZ796tIsN2/eYFrz2SqUdU200xi3bo+xYL5D9jp58lvrTE+MMCI5ScqSV6pFNlYXGBsZ4bbmmhXgy76Tk+wMXzzNH/7+H4qnw9yQDJy/fIlLN4aYW89IhyukEqtMjQ8zND5fi6pef8Xb2r15cJJXs7I4y6VXT3FzbJzxmUXW5DVlslmWU1tM3bzMq6fOcfHKTVYXJzn1yinOn32VyyozXhHgDF16lSs3xmpANjc7x9C1Wywvr7C0kWBpeWOytMkAABAASURBVInZ8VFeOX2RWzeuclNgYX4ic/XcKS5dGeLc2QtcvniBm7ducfLkSYZHx2s/QTEMrGhek3r3Nb3n0rUbXLlwjhEp19JqSlbUIaAktyNwWp4ZklCMMjq9QH59mqFb17hw9gyXLl9ldG6JjIDpxpWLtTmfu3CJV7SWDVmlkhRscXaC06deYXR8hAuXr3BTILgqbylftJTw9ykx7KIii5ZLbTAtRTtz9hy3xqYw37I2+v+2OPM2O82ND4kG5zl97ipnnv0Gp0W7swKeq5cuMSbhO3v6jIDoVS5duaK13OTmhbNaz21GpmbkNa1QkFCvp1LMzoxz69oVXr14i4WVdQnrBkbx5iZu8vzz3+LWzStcEs3PX7zCyNBlzp6/xKlTp7h6c4ilpABCC58UYFwULa+PzIhfaUaunOfa9etcunaNy+LT1EoK89s844VOSBFGx5fJpBKsSsHHhm9x8+p5zt+clJytkxQg3r55lRe1luHREcw33Kdnl2vhX1Xvykqh05LDwhsW5W3S7y/TzfwoNpNIaq7LDN+4zvlXT0tWx3j1zDnJ73kuSZHPnBeAriRYFmib356Zn7pszAzz4nMvce3GLSbkvZ49/yoJGdHZqUmV9IcYE2C//PJJxienWJQOzgiob92aZF3e+4botTA/w/C1SzLGY1y8dIWbMqI3rl/lhRdfYuj2NenkVS6KT6O3rvLyq1cYm1lkK5unWi5Szqxx5fw5rkkehoZuc+7CVabHrnP+4kXOGQfk2kVOXxplMyXAy6VYWZzh+o1R1hUtbawuMT81JqAa4uSpV7kpw3zlylUdn+Hc6Ze5OT7HRir3tkn65sGpnJfQLDI8NkldXZxYKIhHvQuFHJsi5IoIlNjKKTyrUNmc59z5G8zNzWN+VDg6MsoVgVHV4yMaryesqoLL5ac5HsOxq6yvLDGlcWeS4NO42a0kwxLyiYkZKp4wFLOy1gtMLmzUQsAtWZSs3HjjdlYrJUYFZilZGK9fIJGaZ2oliTcQpbOthZamGJbIs7k6z7zChWXliMpby0zNzLGRSGi8LFupNPn0OtdksUcEvCura/I2xkjLCynmkqwuzTM6s1pbd+1X3/L0yp4Yne09NKjC4vNY8royrKvfZmKNYXmMU/MLKALSm9/Zj/FeN9ZTFPGQW58iXapSkGeT2Vhi9PZtzl64zszcHCvyroZHhrl2+QZYDvFYhJBP9JP1z+YzAqdJpgXaBW89daq0WLqeSa5JIZaYWEwQUNUnJ5qNCqSuXbrI6OwKs7OzLC8uybvJI7yoAV02nZGHmiK9mRCg3ayBkV/0ym/MMC5+pvMlvd/GpUpeLN6sOXg1doRwJETIzjA8Ps78wjKJxIbmvMTFmyMkMgVcvogqTHV4lWC2LIuqPI3Xwhl+aFtVIU1BIVZ2MyklXmR9I0lc8r4+NytvSufyRjOS3XS+IK+8qupjiIgS4d7CGkurSUoVq+YljQl8cwrbNlZXmJkYrcni6PwmXn+QWCSA3+/VcT3RoEcAk2FR3v64DI9beukjz7o8+yEZ0OmVLYLhEKnkKrMCvVQ6q+ghJZlPY8JOExbmE/MyuvMCeTDfIJkZu8GEaL4gb64sH9RHhlu3RtUvi8QEl9uFR9XdiKqrXlUjA6quxsJBlmZGpLOXuT40LEM3z8bSDAvLG6SzhbfND/tN9ywXtKAChaqX/bt3s6O3lbqgG7PAovn2se2ie3CQXbsGqXMXpfg5AURQpUsvZVnjhWSB3m097Ng5SHdPL5093Qz0dBAJuMgqfEsm0wRbtjG4Zy9xLTa3mabsirLv6HEO7OqnQcpTcEfYs3snAa9TS8Zn83mRr1L7YXFdcxN7dvXR0+gXe1w0N7cx2N9NR2sdZrNVgTBAls+mSaY22co7NLd30yUA82p+W+avKqyvU8KWwMQIh32YakRZiloslrACDVrbXurDXjxeD6F4h8bfTks8it9VYSu5zpTCmhIuCrJIRcXlJuHJO71VXTQ2d7H/8FEGt7UyuO8Au/fsoaMhplBjlRW5/C6fKe8HoJpnZT1LZ3sXewb76GyIStgLVEo5kolNSraP3t0H6etsw++2KBVFb9tDvHs7R44fp0+0raRWmZ9bpeR4CYcihPw+GYPXVt7S209vTysN/gqbG3r3Zpbmtlb2mp821LlZl7IWihVCKpN3dHfTv61fJeco7X07OXjkBCf29lHcWmFG4c7qxhZly81WukQoVk97Vx/tbR0EvS5sS0S2zD/o3fwQtyrGgy7IqNluH22dfdx/z920Bn0CiToaNN/+rnqBdgFvOE5rd690oUvy7qVrcCcDO3bS3tQgtuSVPklqrWnMt7dTSpm4Yp10d/fR39ulvVrPAG1NcTxWSSF4qhZe7z64mz0DrfjtCslMiXjPTo4fv0tjRlD1n3h7L9v7GvFIynOZbC1kLqQ3ZMgCNLf30dfdjreyKX0qEGntY9+hgxza2U1xc52KjJP5Sk99UwtdXT001TcQa+rUnPdx3/EjNIUNj5fE0zSWJ0BjfRSvqo+vs4W3s9lvupNbqB2NEvfk+eyXv8TJaxOsZSv4JIxuQa7H68exwHF5CDR0s29nM8GQj1B9G4O79nCgM8Qrz51UnuACUwtLFDOrvPDKq8wsJ4k0tdItsCtMvsLzX/kKk0trNPb00BzyY8szKlctLMvGkfe2JO9kXmHh4vIaiUxRgulhh0BuQXmUr379Rc6MbtHV3IrP4yEvq1x83X2pb2yhnFzk8qln+eKz50gUISWPKbk0R0Ihw+y6xfbtO2huahLgeens2UZMIOQPNxDRuv35Bb7yJ19kbDmHLxinKeqWtSliQgppNCl5TGMjt2vurle0CAQCYPGOb26PT5UfF0qsKdPnwgByWVbY9gZokdIf2d1LOBzGF2mWoTgoYa7n/PkzfOPlcwwvpwgYmnuCdHR1ELQynPnaZ3jh1UusbhVxPAG8Xo9CWTeWxqTsUNfYLiA5TIM3L5AJYX4n2VIfxghlbitFRoKd3NxgcSNLV0eLQsBb/MnTZ7g6V2RbRzNhv1djOpTyCU6/+BTji0mBO5KlKgV5fUF3RV7IrLyyBXK5Kg2RGPFIgPWFMW5ev8i8xjXhveM4uFwuvdd6x2n+Zy+0sDUHl3TA5/VpXW6KVgXH68WSwcpmUjIOKeZmZ8iVq6wuLnBDodP1+Swux8YnPfI5EKpkeeqrX+aUcrIZx093ZzcsXuH0Sy8pXTCH+RH3zPCrXLgxQSLvoqW9nY7GEM999kt87eXrJKoe+vs68Ui7LRkUl+PC0fi5bIJNgdKc3ruysUHF5SMsEGoI5Rm9cVoh3yXy/i662+JEAm7KCpGL4oFPOm7bNpbLq1RJieWpK1y6epOUQkOf+FdVSkOrpKd/F9uki40hvU/GvKO9maiqwLzNzX7T/SwXzR09HHvgEfbv3MF99z/EMaHyvu2DnNizg+37DzHQ30VLY5xQYycPPKLn9u6jvaWZlpZW9t39KMcP7qJfAtrXN8ADT7yHHbLWB3fvYt/uPRhgeOiB40Lrwxzct4+jB/ey++hBmuMhugcG2bN/P/u3ddDc2sGBI3dzeN8euhsiWLZD795jHDx4mOOHD3H0rvvol3XefWiPPLVuQuaLO1pkrHWAg4eO8ND993Pwnid4/J5DDPR209a7readHTu8m2N33ctRjbFnsKtmldwKGWyBcnv3Nh546CF27djFvSeOss+8u6+Xo3fvJhjyg+2jpWuAR9/7Pg4fPs4TDz/Awd2DeC29+B3+dGzbxsDOAXram9h95CF2dHcy0NfNwK7d7NszyH0P3s/B/fvoEY1am5vFl0c4sP8AJ06c4MR9D7BN3s7hPbvZu/cgBw8f4f4Te+lsaWBwzy52HDjErp17uGv/LgF2A33bd3JcnsHu/QdFl2Ps3rGNpoY6PI4NWHgDYRrb+tix5xD333uUIyfu55CePXbkMMfvvo++5gh+j0Ndaze7j97Lw3ftYduOfezu15w7W4m07+Seu+/n4Uce5e777uX4scN84NG72bHvqHh1nOOHdtS8aEPmzsEdMoI7aA579GZ+KJv5wmvrtl3sPrCXQ5Ldbdu3ixZuydsJdu/cRndLM3394sFdJ9i//yjHRd97jx+kuWcHeyQvhnaNLe3c9+h72L9nH+ZXDyfuvofBwe089sSj7Ng+IB3sFy8P8J4n76dvYBfmlwn79+xnl8Y7ekD8OHFMfDvK/r17uWvfdoLhODt3aj77D9AQidHR2S9e383uwQGCbjeOv5Fjd9/N4aPH2L9vL/ffc5Rt2/ezRzLT09FJvGsHDz9wlDpFLo4nTJvm+t4PPk53dw8Hd21nh54LhKLcdfeD7D90mBNHj0gWjshj7iIq3XAZj4W3t9lvuptl4Q9GaeseYJc8jF07tssSdtJYH5fb2EC8pYW6uiihgA+3P0yHPI++/gE6Wppk6ULEm7sEQNvo7WylTUzqFmH7urvo6WijuaGBWLxeYKLF7tpJT1cnzY31NLS2KEzwENW9ppZWAV2D3Pletu/YQY9CjWjAg2VZhONNdAvwdu3czuBAn2LxAI0tjcTrY3hrxLHwaO7tXb0KcfaxU55cX0eLgE5j9vQzoPV0tNTT1NxGd3cv20Rw89snA07YLoKROF192yQcOxno0dwa6glHo3R0NeP2uDHPhGMNbNu9V4Kwkx3b+mitr6OGixbv6BauryfeECcWDgoYemvhcLyujjrRuL4uSmtnD73mF/DtrdRHQ8RbOugf2MauXTukOL0Kq2IC5kbqG5pkkbvYvXsnvR0ttOr5xuYWGnS9o7kBjy+o9zTS3tGufQP927Yz0N9LU0MMOQC1NQfCMSlTt8btp6+zhaaWNvr6+jGyY2gcCXgwHoPJDzZ19LJXCtrR3iGDFCUWCeGLNNDZ3kmv5rdth+i6fRvbe9r0vma6Nc62gV7CPje2bRGtb9Cc6xXmObV3/zD+sV0uQvEGGlubaGlrkfzV45LxbJGMt0g/2ppbtf4+tvd30yJadnV1sWPHNtGlhaamegLyUPzBMB3929mp9e6RLnR1dhCri9M7uJuBbQM1Q98oOd21Zw8dAo+2pkbpoNbe1MZ28XCXxuvS+xqkl50tDZJPf41nba1txGL19PT01XSkVU6ER0bEcrw0tYlH23YwqPG725qIxpporIsSk4wHoo30drfh93mwHA+RukZ2yunolLfW1dqMkSmPx0tnVw+NjU20dnRIFgbp7e2RHvq1fvtts+Kt9bRsXG4fjU1aQDiEV4pp2w5uMcXlcuPS3rFtAYaNCQHq4vW1yQe8Ll2ziMXjtcRrUExwK8yoi8VqP4NwOTa2xvEEomJonGDQj6VxHCG7bfaOg0vHXl9AgtlEQ73p5+Xbt2AoTFzjR4NejWVh5uJyOUhu9e7XnvQqoRgVo+tjYdxydQMShDopc308pjDCwsLGjNPY2EBciuvSey20aW4uhTSG+CG/VwS39A4Ht9tuNDdNAAAQAElEQVSlvYXZbMctTyFCg/qGA36Nb2s8ao13cHM0Z0frdhwbl9uDWYNTO9dcLQtLrnk0Fq/9+j/kd2NZloQxRl0sStDn1blTW5dj23i8PqLxRhokqAHdq9FUdHOLz7bu185rxw7BqHittcciQb0TjYPoEeI1GYjJSIBtQSgSEZ/qCPs9ekYX0GbZeqeXmOQlKNp5RFczf1vvMvN3e/yEIzHNuQ6f28bWQH5VYcMayy/Py9YaHM3DzMccW9br43KHtjc5jGVZvDEPI6/m2LIszLw8Pq0hGqOpsZFwwIPLsfH5/aJ9VAbdq/W7sGzJjO3g0nob9FwkHMLQwtI1tz9SA99wKIDH4yEYiREJhfB53Dj2a++NNTTW5NbvdYtGdq2vrTEdyYRHAOKXvDdJd2PhAF63Q22zLHC8NfoaGXDLmJv3mT6mGR54pHtmHPO843ITCMWIRsICLK/ebeZs1+ZknqnxSrLQ3NxIUDx2aTze5ma/zX7vfDeVf0x+57vbm53In/V7sz3efe5dCvz1pcCfyXsVc/znr+S1e+a+aX/+Mz+8q3+NwKlMqZBhUcnytJJ6pVKZssrHb5Z0Jilc++pB9c32ePe5dynw15gCMuamwlaUnpivWPzFK6lQVHHDJL//4md+OHd+KOBUqZQx36hOJlPkslkymYxKplsYIhrsMNdSqZSqYeXatXIhR2pjhdnJMa6qQjEzNcXq2gapTIlKMUcykSCtMbLZDJuJDTZTWYqlAitLM9y4dpHp5Q1mVOHb0PvyKonmVTVJJFKY73pAVVWJEmlVlFLm5xmF0g+HE+/AW411NNW7jKpoqdRWjb7mWimfIZ3eYiuTq1lZI6gVAX9VzRxXq2W21MfQWEWm2jOGf+YLuOa3lW9MvSg+ZcWHjKo4r/WrUqlUas28p5hLY/ialnF5o4/ZV8SrXGaLjY1NjNGp1vq8xvtqtYL5Iuzs7BQXr9xgbi1N/u3+7zzMy/6KNbO+cilPMpkkk83xGn0rNf0w53kBR0kym1B1raDjinhRyGdFq3XJf05yXlZVOkdSOmD4Vyq/cb7B8uIciytm3Dz5XFbPJMmXKqqgLjMxPsrlG6PSlxXM33VPbaUpFgo6T7CVLVBUpa5q9FQ83dC7M/ki6vqOUu8dB6dKIU1ieZZr165wU+3y1atcvnqFm7duMr24wdryIlMTo9y4eZvh8VkSGwlmJif17DX1uc7w1CJLCwtsrK2yurLMxO1r3B4eZml1lWRygzkB2LVrGmt2luGhG5x75SRDEzNMzC6wrD7LS/Pcun6N69euMzWnsZZXWJgc1dg3uHz5GpMzC6RyxXeUCe/Iy6TklXKO6fHb3Lp5nWs3hxganRLNkkyL3rdu3mJoeIy5uRmmRIPNZILN5BoTYxOi/xi3h25hvoA7t7hMcnWeGwKK0bEZNmQIzHd7EsszmJ8B3bw9wuzcHGMT82SzaRKbCeYWFtlYWmTo5k2uX7nMsN4zv7ZZA62yvOGVhRmGrl+RIbnK9MIy8wtzLEkO1rZypNdXMD8Xun71IidPnWZoepW/vj+0/i5OlwtkN1e5ffMaN9VujU4wPSfZXpnliuhkfka0KNpNjY9w/cYNxqdmmZmeFrCMcGtknIW1lAzwIlMCmutDIwKiVcwfjhsaGWFEzy5LT9ZXRc/pcUaHb3BdOjY0OsnU2BBXr1zk9LlLLC0uqS2zKv7MT09y/ep1veu26L/CknRl+NZVneva0CiLa4l3FKDecXAqpdeYHrnKN55+nivnTvLUs9/i6edfFDCc5dyVUW5dPseFc2d44dSrnDx5lrGRYc5fuMLZC9fEuEWyxRJ5WWbD1PmpIU5+61vcFGNW1tdIbqwxefsWLzz3tKzsNYZvjzM5PF4j9Kosw8ryPCO3rvPSyXNcvXSeq7eGuXb9BldfPcWps9d5+YUXuShgm19Pf5cU/U04LcsaJzn78rOYn0ecuXCJl0+ekjAPc+qV07z84ku8+upp0foiZy9eZ3p6QqA0wulXXhGNn+f06VOcOX+J81euM3nzEs889TJXro+xmc7JsykwffNVnj95mtPi1dTobV54+QobArdpAc1F0+fWNV546QyvarwLFy5waWiGkqxzNrHM7RvXxOvT3LxygQvXbnPx8gVuDN1kciXN6sRtxqWYQ2pjUsL51Q0KClX+JnCkWsqwvjAuWn5TBvqS6H6Fc+cvMHLzLF+VfgyNjjFye4hXviX6v3qWM2cvcvbsWc5fvMDFGyPMiRbmJymXz5/l8u0xVtaXxcsXePnsOUZmV8iZL7mmVjWe+r36iqIOybh4flUyPzI6wtT0JMlEBhNJLE6PCpguYP43YGdfeVkGZEgG+zInX3hOoHadF158RcZskmz5naP8Ow9Och0rqg7Ee/fyxCP3sX3bXg7sP8STDx+msjnG5QvnmVtJqIDgJbc+x/VLF0m7G9j30Hv58MefIB5xUZHFWV6YZlZWJBfYzsMPP8Le/i58VkWCW8HJr5PKlQg2dHDXPXfx/kfuod4Pc/IQZpbTtB5+Dx/79PsJuSvyGmYpOBHue9/Huf/wNgJOhdnFBH/jNnlOVdEtY/s5cNd9PHzPQRpZ4+KrZ7g1sUZG3qJPa98qefDaGaYnp2WpF3BcJW5duSmaV9VKLE7PsbC6Sdeugxw4sJe+9noqym+k0nna+/Zy6PBhtrdH5DFlKZUsCgqT0+kU2VyGloFDPPTgfezqbmVRlr2i8G11eoR03qZj/2P8yE/8KGSW5L3NsZYuYasqVcmnqdpemrsGOHHPMd533y7qImLm3wQGKVyrinbVWAdPPvkh9nTXs7UywdDcFp0HHmDPvh7RPMGVm8PU19cplFumiIv6xk6aIgHCrnQtBxuINPLJj7+PQ7s78ATq6O8dkCzvIFRJk95KslV20TGwh4994H10B9Pkyzbx7l3c+8CD7OtvpJBZZUReWw4vH/rxT/DkkRbyiTlmlxPUdW7nR3/k0/THXJQVem/mecc2+x170xsvspDAu/CrDOp2ufG4PHjdHu1duuHQ2NRIwB/AFoC1dA8w2N+Bu5Bg+vYNhQVjFPJSEllOj8ePLxCglJphckIMvXoZ82PHoZkVCtg46m8rPk/Lbb5xa4QNhQg+lVKDXpuNyZtclye2JYU0Xyfwu30EA148LsekoHgriXb+umxSAqsKbp9PJf4gLtHcVhk5Ut9KPOJRWdpHvLGV7Tt301XnZn5+joX1DIM799S+Mey4vZivC3R2dRJ03IRDQfHJh9vQDIuqy4s/ECQkvrrcDsXkDFcuvMr1m6J9Mo9H7wsG9W6vB8u2pHSVGuUCkRiOVWR99pZ4cp48PuqiUexsgmuvnuT0pausZApUlf/Irq5wbXSpBqR83+2vwQMq85fLJVJLswwNXWdW+SHzf6ipiwZFX/M1gQCxcJgGAVO+4qFD+tDT1UGdv0opMSPjMU9RAJdWvvDStWEWFlfB4yUYDuP3uCXHFSzLpqjwelE5u8s3bzOfrBAIRbGKeebGx5ld2qBUcREJB7HKea5dvMb1sVXKtodINILH78MX8OPYYIBUach3jLB65Tv2rtqLHF+IuoYW+jtb8IXr6OhsprWlCW8wTldXL3sOHhEg9dFSF6G+qYXebTvoba0jaKx6pkpvdwdtHR20my9PbhtksCdOJrWpcK+CJxAmXq9xtu2mt6uLnq42GpqblDtJUlfXSJ/GGuzrpiVYJimFaWxsYnDHAJ1d7UQDDnXNbbS3t9IaD9Xm+jfqH8vBdgfo7ekTGEUljFG6+nfUvlB3cO820aqVSKyOZhmHjs5uuru6xY8uenv7OHLiKO1trcTrYrUvrraJT53tDVIgL2ZzHIfGtm46muqoi4TxRRvZNdBIsVDE7wvS09NDY2sHHS1xwrE64k3Nsu5tOLZNuKmTtvYWGkMWK8qhdHT3sGvXbjqbG3FyKarBRhraOujt7qK1oYFUIkVZxom/MZuMbSWnkGwdr/Shf3A32/v76GmuIyBdaW/v4ejhA0RkDJolr+bLqV6PC38wTF28mcHtg+JZnM21NTa3ynS0d9LS1IDX6yPa0kGTjv0+my0VgZY3UtS1b6N/205621qI+l2kSm6aWjvZsXu3+rbKY9qg7G+ipaOPbf39dLS1Yem/9p5eWsWTgIt3bLPfsTe9/iJ3oI7Gli5293USaWxjcLCXvt4uCW0rOwZ3sH3vQfbu2cXuAbmuDRL2lm527Bpkz+4ddPVs48j+7fRv3053/yCD23dw5NhRWgRurd3b2LnvMHcdO8Dh4/ewa7CfXTulfPsP095Uz+DAAIMCpx3qe2jfdjp7B9k+0McugVP3tj7qQ17aerexTcc9rVH+xm2Wg8sbYef23TTXxWlsaGSnaGO+oXzo8EF27Niha/WyuC7i7QMcPXEXxw7uJV5Xx56jd7HT/L8EW+ppEE/at22np6eFWNhfI5PjctPRM0hfRxMNdRHC8Xbuueco/QM7OLBnN8cO76Wlu5deGaL65lY928v+3X0YUPPHWugd2M6+fbtp6epnz/YB8Xs3gzt2YX6MvPf4fezatYu9e/dw4OBBOur9eF3vuNjW1vmD+Mfl8QrY22kSXYxs7t+3T/owyGBnI5FAiBaB/pGjx9jW005jPIxfnkww1kjX4H7Rdg/7Dx1k567t9DTXEwzWC9gG6JCB8Sn6aOrbTld3G40y0HUNTbS1tXPw8CHpjei5excH9+0i3GDoP8Dg7r0Ymm/r6WD7voMMiCeDff0M9Pbisp3a/b6eTsIe3rHtHeeyXXP/Q7LeITyyqrFoiEg4iEdhWp2O3W6PULuLAyL6QQmw3+umrqmdbbv2ipg7JfwBwtEIPp9PzU+sdYD9Bw/Q29NNm6zGbhF2z/Y+6qMBWZeIrG4v+wRsHWJeQGN5g2Ha5VkdObKP5vo6vF4vgUgEr9uWuxvRXMKEfO6aC2vc2Dcar29vnJv965f+euzk3tuOh1isDr/Pi1/CG43X45b3EmvqEn33i047aYx4cHv98kDrqRd9LAmmKxCvhXsH9+ykr70Jv8KGcMiPx+PCbLbGCIajREKBGri5ZbWbureLh4fYua2HxrowvlBYnlYAnz9IUMf1umYrvDP9g9EGurft4cTxIzREgrgdD/HGNg4ePcr+XdskK2FC4Tpau/s4sLOXYMBnuv31b7aHULSZfQdOcM/xE+zq7SAe9uP2hYmJlh63C8fjJyb5PyYjvFOGs7enn23b93D40AHxyofHE6C5rYcjRw7TLyAyMh2QbrhcbvziSShaR0fXNg7tP8pDJw4z0BYn6HNT39TEdoG+iWDq6iJ4PD5i8Sb2HznGvu3dxKSTPp+fWCSKY9uYX1aEdc3j8I5t9jvzpjvzlqqSuiZGN81898P8mdNSqaTE658184WyvJLueYUURd0rl8uYVqlUqKpVdG76FvVM4fVm+pRrz5b0bEn5ENPK2qsp11FVvubOrODdUd6lwLdRQGF2qK6FP6LNiwAAEABJREFUffJKDaB82507d2j5aG/rolOpkDs36Dsz0h0Hp6oBkEpRFZz8602KrmtVKfhrzSh8QSCQoVLJCgAyKkWnKOWTlApJCoVNcjrO5pJkdZzRPrG5wsTYDU596xs88+XP8tRXPsc3vvx5vvi5P+B3/tNv8l/+47/jt/7zb/K7v/2f+czv/TZf+sx/5TO/8x/5r7r3X//Lf+SPfv+3+ePP/i4vf+trXL/yCjeuneHqlVNcunSaK9fOMzR8jcnJW6pQDTE9dVtl9NvMzQwzqzY3M6pE4zQrGyuspZKsJpMklYAsKBH5zrDo3bf8TaVAzSuVxxJRPslxfgAuiWWB5WA8IL+8KZ1hGn9NtjsMTlWqyEOplqhW81QrBao6Vp5f16tqUFEFraJ7FZU5q9WswClNuZgSKL0GTHkBUg2cBFC5/CZZtdWVOYauX+DlZ77Kc1/7Y577+pd5Wu3rX/4cnxPwfO53/zN//Ae/zde/8Pu8/I0vcPnlr/HqM3/MNz7/e/zh7/wn/kj3PveZ3+Hl57/O8K2LLMyPMTc7ytycaTqeH2d+bpzZuTFmdX1GgDQlkJocv8nY6HXGtZ+aHWd5fZWV5AapTKbmrb3TPK7qhaZp9//6VOThJRIbLCzMs7S4yOamwF6J42w2W/tW9qZAdWsrhfk710VVajIq7yc2NlhdXSedfm091dcNSFkepmkVc643mXcWC3kyAmUzRr6QI5vNkEomSGqMTDpNRjTJ6l25XI68Wlb3Tcu9vs9k0mT1TEb7tJ43bUvv3dSxoWdafYryaisqBxlPt2i+z1YoyUCVyBeLko8cOc05tb5MRuXxkvljfppnSffMu9Max8wj+/oczDy2dC2xmWJjcxOzT+k8Z/5AoVmXmpZ2Rz5mvgV54dlsjlwu/xe2vN6dzxd4reW1N62gtb3eTF/N36xlfSvDymaahPZmTDN+QvxdFG/n5uZUTZ1/vS0yv7TC/HqShVSGxVS21hY2M7Xz2t4ca6yF5JYqsJssquq5tr5AMjFPam2erZUFkksLbCwusL6g44VFEssLrK/Ps55cJCV65yQzeRnktORgQ9W/JV2b20wwk0owm95kQQn3dRWm1jbWWVhakm7N1dqCxkskElTEKyNfb4XgdxiczKuNKJepSlmqAqaqvCZz9bVW0a6M+UNoVEpYalUBWLmSp1gu1FpJ5czacSlPWdfKur++usDM+AjT46MsioALasuL82wszZNamaWUXMJJrxAubdDmy7KtwU1fnYWvuM7c5Ai3b99m6NaN2pfOslKWuroocSV2G+q1j/rxuaqYr/dv6V5SCrguAFoUs+bnp2tfRJwYval3D4mZaxK8DCWVf80qtZh39FMRgwsS8PRWmpoiStlzEua82lYqxfWrV3jx+ec4dfKl2pdXk6mtmgCbL7Le1vonRkdJJNbYTKyytDDL8O1bmL+XPj07K3DJ1tZS1jvyUjQTEpv3VaXEJgRel0Cbv109OTHG8oqEb3qCoWuXuXX5IjMTEyxIYRbnBYwSxiW1RZ0vzc/pPfMsaj+vdyyJZ/PTM0zp+XGVsccnJxmbmmZsZpbZ5RV5pGnyEv6MQCuRSLK6nmBuZV3vW2FjTfdX55iXB722OIP5uUtJYLa1tSXDMof5SdPszIzeNc+yFNh8s3pscpqrt0e5OjzGjZExRvWuVSnKneadodeG5ru4tMzy8iorK6sC/TVW19ZZXV3TuY61X13bkMInMD8H2dDaTEtoPgn1TW5ssqbnF0W7Cc373PAMJ29PcnVyjmX1TclrHx0Z5pWTL/PNb3yDp556mqe/+TRPPf0sT33rFZ4+c5lnro/x7I0Jnr0+Xmvm/JlrYzx9bVRthKevDum5q7xw5iXOXX6GoRtPMXz+m4y//DTD33qWa88+x5VnnuHW089x45WnuXzxm1y59S3pzW2B1Drr0o1FAdLY6hIX5qZ4aWqEZ6aGeUrG/PnZEa5OjHDl5nVOvnqKb3zzKb751FM8++yzXL9+HZM6qQnYW/jnjoOTcRtNEzpRNcBk2p9OSOAkwELAha5XjRdlLKVaSX5VWU1PUJVCmC5GiEwuKCk0TskTsBwXtpKt5XIFrzy0trCPQ/0dfPzxe/npjz7Kj77vXh44tkdVoXa293ayr7+NwbYoFVlgKjYJCcCyBKgsy28JBB01q5CmmNpgdUmKZIRazQi5+T/FTI8OMTN+i8XJYTYWZ6nIWpscrq1/rNoizSzfuWYA6OqlK3z1j7/EN//kq7wgAX31hRe4ePIkZwRKv/fv/m/+3W/87/z+f/0dXnjpZS5fvcHzzz3L17/0Rb76+c/ylc9/jq9+5cvcvnVT611gbOgGf/CHf8jLZ86yIPApSdlTmSxb8gCK8roM/QsCiwnR4eRLz/DUc9/geSnH+VOneeqzv8N//T//F373//4NTj79NFfOn+fSuXO8ovk8982v8+rJ57ls/gcVZ1/h/JlXMN/6N3+j/eXnnuFPPvMHfO53fotvfPEPeenZb3L61Cucv3yZ26NjTEyOMzJ2nWs3z3LmzIs896U/5Ot//FluXr9K1XawXU7NOBgQNcBsfs5x4ew5AfIpTr74Ei+98CKnXzmleZ7kM998lv/45W/y+9/4Fp95+nmePX2aiempOx7apDa3mJqc4crl61y/cbP206ubt4YZGhrB/J9mbg+PMHR7REZyhBGtcXx8mqmpWaUP5pianGV8TCA9PsO10XFeunKFPxQ9f/l3vsA/+eJT/MGpCwyNTrAwO8ukjPPnP/dZ/sk/+Sf8yq/8I/7Rr/4jfuUf/RK/8sv/iH/0j36NX/qffp1f/Gdqv/a/8Yv/4t/wS//if+eXfu3f8Mu/9utq/yu//D/9a375H/1L/uW/+VV+87/+Ep/9/K/whf/rV/nmr/0qT/0P/4yv/uo/50u/+mv8yT/+x3z23/4qv/fbv8rnv/KvuXb+eaZuD7E4Mcny7AwrkpWJ1WXOTo/zhcvn+T++9RS//tSX+eJLz/HcmZf54lNf51/+L/8r/6PG+af/9J/y2c9+lqwM6Bt6/WY1xn6zD7655yTOAh2qBarKO1Wl/LW8UiWjc9Oy2heo6J4BnVK5KG/JtJIErkxZymGum1YRAJm2KauyvrxMRhbSrcpaRVUnt2MT9dr0t8Z58uH7ePj+e9i/dzcd7W3EolFMcjEUjtDa1kyfytdhr4PLttncSGIselJWuJLXXIo5KlK+cilHqVTQ3CpqWoO8h9cAtIwjwDTZAFuA+Z3Etd4cSe7gU3m5/SM3b/H0F/+Yr/32b/Piv/sPnP9//hMXfvO3OPuHn6OwvM5g30527D6MLxjH/OZqWV7LlsIa85OflEK76bEJLp4+x+1LV3EpdLr/gbuJqYydKFqsZvO4VCEK+jy4HAdjECZu3+D25bMkZL0zKylmL9/iW5/5DJee+RpjVy4wK09qZnKU2zeuc/nCOc6cfoWzr56RIo2zJdffgFtJNC4VCvKKChTkda6szAvIXuClV08yNjskTzpD1OWwppD0psYZN9/kH9V7X/oTrnz+d5g69zKp9RVcgTANPTtpaO3WPD2Y31Ka339Vxa+KwDQtj2ttfU3Ks8qmjvMqcpRkCPNaZ0GGpSpP3ZJRsywLy7K4c1u1JrsFhZgFFWIKWusbzXgMFRnfsuS5FqoqrDNybkkebTUz96L6mHmWi9KBXBFLz7T6bfY3xxhsiBDyusQPmx2D29ixbYBIOChvbEXrVJMXuzI/ydroJdYEIivnnsW0tbPPYtrqeZ2b6+dfYOXSSVZGz5NLTitcXmE9u8ri5gZr6wmyCs+RA1DOJli1Flm0l9koJ8WvCt5gGDRXS7R0a43+dI6ugsVRd5THQy28P9jMvU6UgboGdqiauKN7AAubxPpGzUvMvg1gQputdsc+0l+q8owqUvaKgKlsQrNilrJySqZVShnMvbJi16IEpyCBKdYAqixwMK1Uc/8ME2utUGZjZYUN5UWyIoiwSwhcIKB6ZrNCst7uLnbu20dbVzeRuno8vqCI6BJBq6xlimyVHdwS6HDQJ1JVBXBpjSeXe2mZsgSiogErIrgmjSVKuBxbQuDgckkYpCxut4Pb7catY9uy9Fi11vQP0ii1d/ZjBH1tbpa5S5dIyYOqXh/CuXKT0oWrbOm4MdrIjp376e4dxLFctf+XX155FluLc3k82BIwA3AzsuSj166zJjo0RgJ4BcyrCkVuzy4xtrhBpgzpzBZLM+OM3bwgYJrF/JH7tKzm7KXLXBf4TA2Psq6Qa1X8uX3rag0IvT4v/UaB9uyulao98nJt20IfzceiIk/Z8bqpeLyslV1cL8UZLrjYUD6jrNxiYnVVeawk1bKF23JTzW6xqbzg1sIkK7LSEwoH5zc2WdxIsKAQcUWtoDC3vqEB8xc5G5sa8QcCKot7iIZCKssHCQd8uNweAjJsEZ+PgOjAHd8sLMsSfS3e2KpShjeauWZob5qRnZJk/zXZq8j0mbuW+ldxVcv4pD9xV4V9cYdDEejxVWppB49ksbWxnhNHD3H/PXfT0txCvL6R+oZGGuIR6sM2cVeWuJ0hbqWpY4tYOYUvt4aTWoKEWnIFCusE3GW8Gq9s22TVb6uhSrGxhNVUgNYi6e4S5XYvHr3DW9fDqug3nElye2uNqdQ68yoObQnMnGSa5nyF3ao67gvV0SYdjIVjmq+XkgDWrN+s2TTLssxC31KTSv6Fz7+NG1UqsoxFAVJRAmeUqSTvpJhPC3S2KBUzAqE8RYFTQS0vgCjIqhlmlWX5irIcBXNNYVix1opsyIVMyfKnMzk2lezLyIOK+dx0trXQ1NFF0eVlaSPFmhJ+GfXNFqusb+WZXkywuJ6jpAAwIktTERAVlHTdUoJ0VfmNsgTESIYhYBULQ0BH3oIBJkdgZI5tx8F2HCzHjQ4kV9Vaw2xV88872yqimSXrFlpbZ6Bss9MTos/x0ixljlUsGps7iMUbsaQYybUl1peXKGudloTQNLNGS2CcVZi8orzd9PwsYxcvsC5wWVFO7/rQKF996TKnlbu4NTzE5PBVFsZvUMysk12ckHW+zopyPsX0mnJURTbzVRYTm4zJcyq5q+w/foyP/ein+dSP/wSHT9xDU2s7/mAQ22VTkByYpHzeWN54M/U7TpBqOc4wbQwnMiytz0o+SvhCUUIqr9e39NLev5uISuAqOLEwPcnls6e5dPkC5ofLly9dYGZyQvyApuYmBrYPsmPXTvr7++jo6qClPk5M7/YLjDzyPKJ+H3XBwA8InADL0sfG0JjXt6r48EazLOu1e9obec8LVAvysMryqEyfqoDJUu7VU8nhtws0WgnCqXlcqlRXZeRdFuJrmZ3bt/H4ow9zYN9emptaa+BU39hIXWOcaENMLUo0rlYXIRIN4fV7sB1HnfXRGLYOvYokvDqwbaC+TLa7SLovS6Zvi1xPmlxHmWBHAx29+4h3HuKacpvfULHoT2Zu89TSJC+szLo8XzQAABAASURBVPDy4iQvKc90bmGCcc1xTdHSpnR5WgZvaHSU5aVF8bOoF7z9j5ne2+/93T2lsMYTKQqY8jWvqCQgKguQSppoCcOMnK6brH9eIJaX4hS0oFKpomfKtWeLAqmyaWJaURbd/C+XzP/GJpXKsKzwzuSIGiM+2iSQltvLK8p/fOXr3+Tkq+eZmF8mXaioerFOLpkiptV1xyO01EU0fpF0LktKnsSKLHRBcyxLUStGgMw6LBvELaPEpqFThzKOx4vlC1GVdahKsKoWmIb2pts72SpS7KBCr04BcG9AAiiLhkBJ9q7mjVQ1KUs0zcpVX16aJaV91YTZAuaSlKGoXFtKQlMR7YPxOvyRMMPK19y+eoHk3Agb48P8/u9+hX/8z/4tn/nM55gcuUExucrSzStMXL0or3OWujCc6LSIhy22RIOEy0NYYHDfz36CHfcep6GtnYaGZnlw+9i+5wBd/dvwy4uZ13uvXrvJ+NQcsXgDjz1wP13eKqubDmOJIimrSHdfL8V4K8v4yXjCtA7upuvEI/i7d5MX/dNKCpNaY27oGjcvXeT20LDChk0cx6G5pZk9Uth77ru39i1oTzBAXvzFgUjARVPMrzkH8Hs93OnNsixcmoPb7eINw2bJXaw13bMlV47uG8Pnkifuet34WZYlcK1gnisJnEriVbECmXyp5vVuyIjmFDFUJaOOpRvaNwp09+3ZxbGjB1QUSCq8W2R5ZZmlpVWWF1cxv68z/39G8//6W9S5+RtlRekSRqAtcLstfH4Lt6eK2ykTjVWw2qpkO8uk1QrtkqIgDDYP8uCe93LswHuZUBTy7PgQfzR8hT+cHearmWW+lF/kM+lpfmdjhN9ausnvLt7mZRWQTqrwcubmZTkjWar67y9Da/sv0/m7+1Z1oaT4PycPKC+AycnSm5aVUmXkCeWkOAXTpBxF03S9pOdMMxakJKAqC6hqxwr3CgKT3FaSvEKMrFouvUnQKRHy2CIsCs1ybK2tMTUyLjeyREN9k4hdjwld1pRfmhZzZsU0RzG/pckZWc3lCgodNhUe5jCxv2F8VXMW37AsC9txXhM0xwKryFYRVvIOawWbolCpqmZhQa3xjm5+26HFH6ZLLnRA7y+lttgU4Cy4YMKvf+Qh5mRlE6rIbYlu4UgIx7Ypa30VLd54TVsKwxL5HCsq+65MT+Pz+wk21JPIlpieWSbks4jaeTIrc8yNDjE3dpup0WmSyv3Vhysc3eHjvgNh3n93hAf2htk30EbvwH42lzZ55fo5nr39KtfWZ8jJkwpGIuTE95XlNRzlUnb39NRA6X2PP8YDxw9yvM1PTPNby3m4nqhyUdWfC5cvc/b5p7jx6isyJlX6993FPY+9l4eeeILDx47R1NhEnwDPANyiStbf/NpX+YPf/T2+/PnP85IqTUNKKJdkgPoFmH0NcRpU7W2kyI7uNnrM/xRDgHynmWYLiAzguF0uHMvGlhy5HRc+j5tAwEcoFMDn8+CSB+mSXLk8LiyXha3mElhUqnnKyoEiw20JoGzJWMATwXJ8pLIFllY2WFnfUh4tKwNexdDgkQfupVGpDWN0UvJet5SUz8iA57ey0pc8+XyR/Ov6hPgPAiHJTMBnE/CXFdZVcNs2fpea18IbtHGHLDx+dM3CZ0cIlEPyyr3c1dPO48r1PdG5m/ub+tkTbqTV9lNne/FUbclgkelKkbOZDS4IoGanZ7gTm30nBvn2McoCgoKQ2qB1UcBTME2Wu1guYY7N9TcAqKznTKto/x2tWsV4T7lsmkImLeDJUMhlxLsc8aCXbglZfTwGYqQB51bFxt1dXTQ1NOGXpxOVUniVe3A8bjHCQ09bI5GgD8uyyIlpSTFzXYnTvJS0qjFMsywLW8pvOw6Omq3zvBLQSworZ5VUXlL5tCg3XC/lh7W5Na+wyZ243VibKcqi6aJye5OU2AwF8UbDZBVSZ7IpHE3S6/XJYyzLay1S1FozCgcTCovTEtqcqnIFeZeh5iZ8sTjN8nhOHD3AT37ySf7OT32Shx96kLr6ZpXCN0inUzREHXb2BOjv9JHAx5IAu6/VzyN76+lva6W0kiI5Mcvs8DC3Rq5xc2GEHAXqxIuOSJQeKUiDADEmesaUIDf5k/19zcTyG6yq0nXx8ijPfeNrXPzmHzNz9Rxb66uUqy4cV0ChSRSvT8oib7GlrZMuJV3bOrqI1cWpSKHNVyd+7/d+l3//73+T3/ut/8rJbz7H8IVLpOdnCJcLdIkuva0tNCk35Q8EudObZVk1QLKxoFrFsR084pFP9PfJUzOyVNX6zT3jXQVkEPyST68Ay7KriihylOXJW/KeiqLNsvJ/C4sbNcNYsFwCeHk2yu3kSpJfGX63z8e2nTs5evQY8XhcPC5h9KXyuh6Zd1Wlh1XNxejHa02zs10KswVGAeRBAZq3hqRsVSVBVXIl2MpagjE/ljuqFI0LW57bnmCU97UP8tH2HXywuZ/3NfXy4c4dfLx3Dx/u3c0T7QMcjjSTmZpn4faoDNsaogR/2c3+yw7w7f3lnNToYLynkghlgOdPm4hVVquUq5TVqmoVMey1VhW4VzAhVkVgYQYxxM7KAhYU71blgVVVaSnL66oLh+js6qRZyc9YyE9XaxPHjx5k+7Z+zO+B3GJwY30d3R2t9Ha00N3aSF9XI1E968hqFeWtbcrKzE5NsS4vIp/NUFUfQ03LtgVQNmaPZVGUwOTTS+RTU5QzC1DOKe6vcCcI/+10e7PHtubn1rzcokNJoJ2V5Z1UrD8jl98tIXVL2HOFLCUppN/j0zwdtuRdLSuMXVQuYE37jF5WEd1d4o9XihMUOAX8DXQ1NHDP3jY+8uhOPv6R9/DYe97PnqP3UdfeTzDopafZS3uDi4yY/PJUidlklc7WZu49vBtTQbKUEyzOLZNRmXxtbJzJsSHWFmapZnMEBJW26J4S4KwP3yY1OalZlGlsDOMvLODaWsRSdS29uMTq8DWy64uUpKQmR7WupPv6WpI5eXUTI9MkVjexLTf1jc2Sg24aGhtq33M6eeoUf/L1r/MnX/s6r548w/VXz5JUTi2oBLNfXmNOYL65vkl2Kyt+V2tNk7hjHwMEhq5mQJfLwePx4JInhYS5JPmtaA62beHzevEr/xXwewUQDlVdL0nOqooULMFCQUZkfn6RazeHmV9NkhF6lKoOWaUrcsUqaYXneRnqgAvuNn9NoqkOj83rm4X1+tF37sxVW3Sz8IfA7dWsdEnRowDQYitnKd2BiiAuqtWY+LKTurouKpaXZHqLQMVFly/MgCdIH24GLR+HAnHurmvlkeZuHld+8D5PFO/wFNmxSSri5Xe+/+2d2W+v21/QS0htmFSVp1RrAqOqWqVcFQqbBuWS2atVoHbP3JeyVNS3or25ZsYwxzlZ7OxWCmEKbscReFXkdgYIyDWvU9Kvr62Rew8OcnTvAK31EVzVIraSihG/w46uZoUcnZhnQgGPBMWpAQ96T0aAN3ZrmMmRkRpAGeGRzuu+ha0D0ywpvM9boCWaprc+RWc0IyEoiPkViRs/lE3ipUizTFUCWgi6WfLbTFhlNjwumgUUBXlRBYV1trHcUoKSCalW17ih6txVVddWlK+ywxH8WmNIyhNRUcErWoatNvwbWaz5C7B5FVRtbWzt4uC9j/PQR3+cVj3XHC7LqmZ4dWKL02NJ+pt97Nx9jO5DH2Lb4XuljA6rizMkZ2ZxLSaxhmeYeuU8V0+d5fztEc4KvIY1pwXxOJFJkVaInq5mCYazHN5Zz8cev5uPfPhjdHb34PX72RLvp5VoX1M+ZWMtwcTIJKdeOMkzX/o647dGMLSob2omEo0TCsbw+gJUbJu08pQFq1TzRtziki1vd/zmDV54+jnOfOsU06NTVDUH3bpjH4kURl7LAhpbc3DLa3Ikr1UZ2pyKMMYgmnO/1uWT1+NyzOyrVOX5lgVK6myUAUv/laQfGwqhr924yfDoJCsCqKz4mExnSaTSJHRvXaFTYugcA8462+tsmiM+3C43VcuhqjH+/IVJ4SQrLg/kBXiqH7GehJWEw/KaS3krF4V8lK72vTx4/CPs7jmErVzraC7FsPmC78YCV5YmuDIzwhWF+rdUQJmamSapqp1L8hhaSWBPzVKVd44IUuUvv9l/+SG+cwTD+LKYX5ZlLn87KOm4LNCqiIG1Zu6LXhVzXQBl+hgG10BKJC6JcTlZiKyAxOW4FbsH5bXYTCmPtLUp66k+jq7nFZPPjo6zMjNDOplULilLUgRKrCyRTSVkgQtsJDOkpZiGaI4EI18oixkbsu4TzKk8vbUuwoqgtgWWZePoIOSr0BzP0dWcp6e5SEu8iMspaWYSKvQg7/wmTMF2HCoKURMChxveIqthH4HmRmJ1dSS0/kKthAt5hW6rAqYFeUvG2iKFMSX8qPZBrxePPElPLEJDvImgE2djOsTYVYFCKiY6O1J+iMRi9GzfRT7Qxpo8peRmgfqIm5+9K8ijj3+Yzvt+jGLrfhJri8TjMc3NxeTIGCe/+GXO/1//mW/8+//EhQtnybotGrs6ZZFbCLS3U62LoWIjdZ0t/P3/9r/ln/3CL/N3P/5pPvHxT7B330H8/jChUJT9hw/Trn7g4PYHaenpIVIfY1a5sqX5eWKRGE++9338d7/0D/nUp3+U++65h8H+fmShWFXe7dyVi3zxm9/gMwoXn37xBeZX5KHJ27QEINzBrSrZqUgezZBvAFNFOlCUh2vbDkEVBEKhMD6fH8uyKCnVkVeOyXhJFfHJMv2lG1IFcLtwfF49B0Oqol69doGl9aUa6K7I0x+9fpWLLzzNxae/QmVliieO7+ZHP/w4B/fvwu11UevId28GKipUpHMbqzB8vcqVC1WuXqpw5WyZS2cqDF914Sru4NF7foa79r6fjpZ+lipZ/njuBr9x6ST/bvwiv7cxxucy8/ze2hj/ZeEW/1H3fmt+iC8ujPKKiinJbBrru1/97edv8dh+i89/38dF5xoRDHOqYpDZV2RBavvaeRXDx9pzOijr4I1We+6NcxPGFbLklBR3BBZhvw+vS+C0sCZrkiCXzcoLK5KSZ1XWrIwyJuS6rwqYjKXKKoGeTiXZ3Ewwo6T4ViZfI5wh3paS4uupLAvL60yrerQga1+UhTNCItnBElW8JnHoqxD0lvG7K7isMmUBZkXzE0LpjT+Ej5TKCgUpK4+zkikwLKu6bsBIUymITgbIyxJ8M8WyBLGqdRgFMN8rs8QDWzR1FMb6laSNCtAa5HnEY20URI+l1S0mZ/OMjGzWQsEtKc94usyZXBROfILlyF1U3O3s6eng0Sc+Qtvxj2M19JMRnTfXlgUfNnWxBlxePwtra4xOTJH1eAiozB1VyOlTCFnS+6cyCS5Nj9a+tDkYbeFE3y52dvQSC0cE/m4MnwICnc7ePnr6Bzh05CjmbxD1DfQTVW7M8QWp07w93oBkIE9e629pa+XRhx7mA489zp6ubpZ/iXYcAAAQAElEQVTHx3nl/HnOXb9FUnm17U0tvOfue7nn3rvo6OvBsqxaE9nuyMfSKLZk1KUwzoCTTmUHK5hrfgGNWbtLsltV+qBkPDsVMYxHlZfHUVTIVxZvLMeFbQxHKESbvGCf181mYp3bt65zTsWBsdFbXL74Kq+88CynX3qR2/KqUlaEdtHvvsP7eeRAH911PnwCX/P+/1ezkN5ZJNYt5iYtZkZhYbLKymyZjaWynOUQ0UAXPS278DgheVcVsvLqKhJ2r9snz9hHoQqbyvFlJFcpF6xWcizmkqzm0zgBP263B9vSTb3cUTMfvRbTzPFbba+N9FZ7fY/njWIIg0QIEUPgU9GFPwOmiq5XxLgqZS26/MY9Maei8zcsUMX0kyWpCgxK2kuWCPrcRAJe1jZSTMwssbq+obGKSpqWcXs88pDKbEpZN5bWyaWzZAU2GSnshlzSyfk1eRJFbNtWc9SvSlY12/VklrmFVSbGp1S6nZGnlVRisoAJ6TyushhdxHxhzeeUcFPEknJpmq+v/u2S/PXub3NXdjls6tXjosOCFG9dgLwi72h2bhbbsTBrFIFBioAEP+xx01xfT0d7G63KL/VsG6B7904a5MGgqpAJmeZWR5hLjTKbnOHWrSHGRoeZXpxmZG2BS4kE8x07ud52P6P191BqO0GbwMrdvoe8QozsxBClrU1M8SASidG/Q2Bz9AS+3h7CPZ3Yfi/rG2uMTY9zY3aEkxPX+caVU7xw+iVIbBGzPHg0j2RiQ3yYYHZhQQngAi7N2y1lrYvX0dnVzqByioOD22jv7CQUjtaWmFM+yyh5SfksBFJlzSe9uEhSCWU7X6LXHeCBcAPvi7fx8J79DA4MEK4zfavqX+WObRY4jo1bvJGIifYVbAudu3C7XZKnKmUDSgL8rIyDaYZexUKRsmTddtw4KuRYjotAIEBfTzfmFw/RcIiVxQXM39W/eP4sly5d4NylywLdYW7ObbBqRQUgLmJ2hSONbu7pb2JbS5TOeJDueIjehggddSFi0h03ZlpVGaIK6c0KhYyulAPks1VKQp28gGXd72NEcjMqo74go+4rVDgUbOC9Sni/r3sHT3YO8qhykI90DnB3vJU9nhDtZYugoheX1lKVroqw2HqXadr96bFlTt5ie2OMt9jtL35cbKcGThVE+MqfelEVXTTgY1qFqsBJ96noP9OjKsqB+KRzi7IWWREw2YbDtpJ0et4nl7WhLgIa5+bIlIR9noJQ3O1xiQBV8sktUgsbbCnfkV7bFBMKZCSwqwqup1T5UDdVUDxqbrwSGFu98orv1+VBzcyvMHp7DPNTj+xWUu/I4bbyNXAKeqqEPOCTADgCUUuA+hev/gd7x7IdsnrFkgRoTvNwZGWLotXi8hJTs7P4gkFRSrSQRTahgyUF7e/u5vjxo9x13z3sP3iAww8+wB6FS+FYnNmZeS7JGt+aOs1s+hprpTEWl0YYGR9jWnmNra15PKyw5aQZbenmTP0xznjvJtlyjKzGzlw6S15W3RE4lRXCROriHL3rfj72kz/HsY99lFBTI9MKt0+9eornLpzkhaHzvDBykeduneNbV85we+gGiY11NlXFW1icl9d2W8qSJS1v2Cjl/PQkqwrPM6owhuQx9r8OUEbh80qYF6XwliQ4r/XevHiRV555hhsXLxD1B3l0205+Zuc+frp7Gw/Wt9EYjYk2CMMKouCd/RjjaesfR8YByQh6k0tA5XE7elGFkuQ0n89hooCcwCkvw1nTBywsy8Ht8QnEvFhajAn9esWzhx96iN6eHvUtMT0xyYVz57mlSuiIig7DqozeWs0ymy4xMjHNqkKqtnKS9+zp4cm9PTy2u6vWntit413dHOlopLcuTJ1C+VDIS1NzA4Pbt7Nr917qGxqor4vhbgozESzz2ZVJnlmZ41piRYa6xF4lvt/T0sXHuwf5ye37+dndh/n0wB4+GG3nQW+cPRUvdakc6bl5cuJbVWkbl1btqNmvN3Osw7f8Mf3fcqfv2UE4g0EZKY94hAGjN84rQoiaJ6VnzCNlDVTWQ5VaowZYuiVAK1GV1bdcbjyqQFW0YNtxlLNopKMpzjUByZkrN5lbXqZaKbIly5xcWBY4ranSs0VenpOGZkP7kdllFmWhHbdbMb8HA3JBjemVZQ6EAvgiUUpuMWalxNjEHOtL81SVBLRNct1yS2jEOHccxwlK5izNrVxrtXWZl7yDzQoHWdf6F7o6aNl/iFpFbc8+wpEYvkAQl8fDgmgyPrUgD7NMKNTKQx/6KB/+yZ/iiY98jEMnTtAoLyWYSpOcnef8pStcPPcqI5O3Wd9cxZYytXT34JeFDEc6OBRv4+/v6uRXelLcZV9iY2Ocby2WuTi/zqrCjdQzT5H++jdgdJTG5ma27z3M7v3HOXDkbj71c/8NG/kiz77wMk899y1uKJSbXl0krVA9qxB5qZJmRIlV8z+nMN7SmgTbFXDzyPFj9LV3srCwyMsvPMfi9BTXL95QMvwCV8/dFg9c9PX3Ea+PkVZifWV1mWg0jNfvwxXw09LWznsOHOZj8RZOhOI07dyF52c/zeauPhIyMLlM5o5zrAZMto0t42EAxnFctWOwlF8qqepbrLWSALwqvbD1rM/nU27NL/ly43KZ5+3accAfICLD0draSkN9nIDWVVRSf2F2hsWFJVIqLORxsZqrcvn2OJdv3WZCvKwoEjjYGuMn793N33/sCH/ngYP87XsP8AuPHeNXP/AAP//4PTx5eC9HDu/jx3/2Z/nHv/av+B9+9V/w/sc/yUcee5InH7qLlt5GTs6O8/sz43wuu8zXqxu8mFvmwsoMC+vLlMQ7m5LonqSc3ISKJd3xsCldXV5copLL47PAb4MPNEsweC3c1tlb/9hvvcv37iHZp2pXqVpvNKjoLQZ0qmJW1XS3wDazxqZcraL0iPBLD+FQ1QB5hWObiXWSqyvkVJYsyGU0wOaW8jQ3xrCtCjfElJdeOUdeVjMQDeBvCuJtCxLsjBJqCqkEW2BqfplJhYB+j4NHlswQyYBiFRvb6wNvmEqgiVK0m3yoh5ViPUuqXqxvOmxV+1muPsg8T6g9zFxhPxPzRYZHppmXlcgq58U7vOX0vhmV0NfufYRH/8Gv8OGf/Ls8+uT72SErKHmXJzRBrLEJT2wbM5steLr3E/MEcBQKZH/v9yl/5rN4zpyh7sJlmiTo4dfBzOToAsr5xFo78bb3EfL5CFjgqYgfRQ/phSL9doFdkQx1nqSMQYqtF79FcegWjipJAV+I+sYeHG+UvMrdFWV2I7FG3vv+D3P0rhM1BaskCziZMg3VALvDrRxq7MRx2UxOzbA0vyr++Ojo7WLf0f3cffcJGuvqOXn6NE899RSL8zPkldtaUsh2/txVLl24zpY84rByby63h4qYeu97n+Tv/9N/zH//y7/IfcpXtba0kdk5wIW2On73zGmujE2TzpVxuTxYllVr3KHNsmytxYVHBtA0t9uFZVm1eZlX2GKOASCPx4tXcud7PTFugMqy/mwuOSn3qkLT+aU1zbVIRJXU7vZGtnU3sb2rgf6WGP2tcXrU6uuCrCjXN6J86Q1FDLcTVRJ5R8rmUMhXmJzf4Kkz13nl1hzVWDMPvfeD/MNf+mV+7Z//S376J3+SIwcP0dHUxd0HHuPTP/7T/IMPf5RfFKj/fHMLD8YbCFXcjMpj/Wpqkf+UnOI/rkzwlYUpri3MYb6SspJNcXH8NqcuXGDk6i3W5uZwl/PIvogOCGgtvBZ41BzbUOGtt7fZ7c9/kSF2QcKaUKiUUIVsM51nM51jYzMjS77FeiKtvWkplSBTqg4UCco19xbzlFVN29zMKYGZYX0lIYFdZm5uhXTVT9XlqzEbucyWbRHweUilthgamWBKwp02rrL8roJTJSfgShlLs5ZgdS1FUfPxOhZuKYJlWbJkZfK6VihbAjA36ZKHXNk0m42MxdxGiamlAnMrFVZzzawXO9gotZEsxLWOohizwaasRsnkOf58MvzgrkrIPaZ03t1HtKuHxtZ2+nq76VFOxi8AXl9dUsjq0CHhbW8NUaxuMX/lMunnX8D34ssErl7DM7+Ib22DFnk125QPslzQofBhuwSz/8Ahuvq6aAh6FMq6Mfm+xaVVNhM56r0xjnc182CHh8aFMcqXzpGV8dhSAnzV8kghyhRVdDA/M1oVcKRzJbq7ezh+9BAH9+wmVPXg36rQ6YQ50trP/TsO0trcTk6ht/GSVlWFddt+ulQd3KN57D94kG3bd5JSBajiVPCGHLx+C6+nQlDz88tL8gpEXT4PaT0TlFe5fd8ejj7+OK0P3IPvwRMsdjRyfnmB06fPydBtySQ5uAUg3OGtqvEqrzfZViqSU5OaKJuEssJu4/kb3QDzlHm6SkVRREmeVF7GdXMzRUptSV6v+Y5TclNzlfcVVc6psb6O1tZGero72C6Pce+OQQ7u3cWh/bvZu3OQw3fdxY67H8K77RDz1SBLOZu0HcZp7CUwcJiGww/ReOwh2o7dy+CxE+zdd4i2llbq5G3W10c1djvhYCNNkRb6Yy3sCsR4uLmNJ5s7eFgG5FC8nViojkXpz9VCmtsyElWVWt3KjWUVkawMT7I4NEZWoOquliR/4BYiub02PsmWz61z6R+WCPQWP/ZbfP57Pl6tQlZVpKWlFAtLmyytpGptUXmgeaG7abOza6qQLbMwu4hLbnlUSeaw+tmytumtgkKHDMvqN7e0xfRqkbSrnooriGXZ6BEyAhaf34/L7VGlLsvU9KyS4+tsJBOsJhIsryeYVxVuaSVZA6ZY0EddyEc45McRsBmwyssTyxbKEvwSW9kSeSlqWTmBjCzXsiz8xGKasdl1ElslckWLYslW075YpihlKhdLwklNmnd289gOdQrf4sqppGTVCkqwtrc2cfjgPg4d2Me2bYP09XRx7GAvj93fTXO9zdLkJInhMXxLy8TkhbozWVNpp97lZp8EbLtCxLvuvZej993Hzj27GOiooz7ip4jFspRkaXUFW4JZX9/JoW3beaS7gZaJazAxRkr0WtF8li0Hk29IJZMqeyeZXBSPpyfZSq7R09bEXZpfn8KUgYY2dit3ZapzbW2duCT0bq+fXC7Dsua3sZyibAeINDSz/9AhPvqxT7Bv/35aW5qIhf3EY17a22P0CCQb4lF88vxcEvxUaoPZqVHm56bZkhLkdw6wtbuPtZCLRHK95t3VBSOENFfH5eJObxZVLOUBS0oxZE1+ScaxqIpcSTJVNLkxAVBRxwXlmsyXfrOZNCY6MLmnrMLMLRVtsjKwOXnjFQFaUDLb0lTPYH8PB/bt5tjRw9x9z7089PDDPPrYYzz+xOO854kneO+TT/Bh0ejhD36SnuOPUmrdwWaoi3LTIE37xNMP/ghHPvRJ2o/eg7u9m5I/TFUl3GKuiCPNj9YHaWyLsbGcZXG1xELOZlEy3ia5uL+xhR/p2MZPd+7h462DHKlvJR4Kp86SzgAAEABJREFUY/sDxOsa6FRhYmdHDz3hOP5CCUtAa4sOLgdcLhuXx5YhodbcIrkleeItbvZbfP57Pl4ROmWzRVaXNwVOCbUki4sJVpYStWvLi+s1b2h2eonV2QWsjSW8VfAHIrXmlsJkRbh1WdjFjI+lUgNbRCkIqUtlpDBechUXuLwEQiGCsiwlMdN8oW99fZXFpUXmFpeVd1mvAVNIVrWtPkJ/ZyNtTTG8opL5/Z4wiqI8n5wRGAmSsWouCa1NlYwUbimRYWoxy+ZWWvmlArZdwVaYaoRQ3KXW9Oz3JMYP4KYjiXKJ+1W9OyVBrkohdu3axcc+8Un+zn/z3/Lf/eKv8iOf+jE++MH38NGPPMmHP/Ah6nbtIyFl35BQeR03jgCnKmsedFzs8If4+JEjPPnEkxw6tI/Oeh+NQUdeSojxjS1uzq8ow4AAoZXunj76e3fS3dCOMzehnEOaFdysaFxH5XKPC1ZTOUZUfLih6ueVM88xdOkVSlsbDHa388CJA3zgvY9zzz33EGhp5kpijcsrS+D3UReP47hdzMxMc+P6EAur69QpfH30wYf4kfd/hAPdAzQ6XgKat8cIvXgRkqcY9rpwGzDIbHDt8qs8840v8y3zd6YmJxhXdbBaybNzsI+HH3+Iwe3dhMMBjI4YfpvGHdo8Eii3KFUtbLGZ3pTBS5MT2JifXtWaPDvzS4d8Oq1K2SbJdYVtm5sUDA+1Jq/bIRoKYn7VsHtnP/t29bJ7eyfvfeJBfvonPs3/7+d+jr+rPNHP/u2/zY//1E/ziR/5MT7woY9x30OPsWvPEbrFl56BA2y/6wPED7wX/84Hxfe7GDxyguburlo+siL9Kckgm8KFSzJkvhMVjHoZ2NUBZT9La1WuraX5VnKFm2rpUoEGX4BDCs8/qoLCz8Tb+JR4f19LB109HezYvo0Pf+h9fPITH1GIuJeoUiu2xrWxa6GcWzxyu8A0XcbQnbe42W/x+Tf3uAW2ZWOUoCJENZ6GIUpKllvaTmfcy5EuP+uTQ0xKIGdXN1iT0hQFDJOzSwxNLqqUnSSlsHBNAryuROqWmF1yh6j6jSflxSWXPhqP0drWTDQcpKkhKgCqIxL0yopVcUmBJb84CvMK6lv7+ofCOvODZPNdmmKxjPGyXY4Lr9evONkra+LGrkJZTEyli0zObbK8IUGTp2Vc9LyALKdWMGuq6EHe2c3S67IC1dVMjkSuwKQSoesbSkxaboIC+FAwTFDWLRAKEYqIHm0t7Dx6lPLAICP+MEks3Jq3s7qGPTtHnUDgfsdDm8LhsA+5934JU5TRuSUymytE7TRRT55QXZzmtg6aBSp1nR00vO+9ZAYHSMkbsltaaVBVbibrsKjq0cLoDa586T/zX//tr3Pj/DmxuyrlGeB+VQsfuf8eDirhXWiI89W5Mf5w9CLnVqYhICXp7aW1o510OsXtW0MCmyvMTE+QSCzLa81hizFeSXpY69pcW2Pk5g3mx0dpdrsJuX2MXL7BS1//Ji8+9XVe+PqXa39UsL69i52Hj9AQ8zN67iTXX3mRhYlx7vRW2kqQmxslO3YZJ7GgxPAmuVKevATMJcHzSDv9PhfhkJ/6ugjNjXXElTNqqA/R3hqnp6tF+3p6OprpVghXF/QYkhAJu/VcmFAoRj5vkcmWFWo7kmyf6GSxLECZX8wxN7+l/FMGb6COjv4eerf30NQWR+4MaeOVyciaP/bnAB7jbWo+JmQvFPL4fEWau+splVxsLssQi8a/q7D9N8Zv8B/Hh/jKzAQvqF0S2GeWF6kT+PrzWzjFHOFIgH2H9vPJH/1RPv2TP1E7jihcrMqTcCnE89h6n9bvEnhbevdb/aj7W+3y/Z6vSgX0jLLcVQGAASbjpWSl1FVNuCVqs63BRZO3IvDKUxakmxAtGAyRL1WYFjhNTc8pt7Nac/cLCrnyAq10NsemvKqcsusyNpSVM3K5A7R3tMvr8gsM9c5KSchSoipr6igH5XUQOFXJq28uX6Zseal4o5TcMfCE8PgjeP0hzPstbKqaS0WErWjeBbmqS8sJZhWOrsmLKGhuRYFSXusoCCCqyhnwDm9WFSIuDy3BIEGPl4SAaWRyXt7KGusuF5seD2cmh/lP3/gi/+q3/i/+t9/7f/ij018TENzkqa1VTstyF42nI/pYG+tYsuD2apL81DwlgXBFCfBkYhNfpUDMyhKsKgUvktrKBzoSZFu5QZwqxbZ2Zjo6SamqVog1MVPysSQaTVw6xY1vfZWbr77C5voyNeHXXOuUwwg3dDKjiupzl8/x/NBlJjbXmC1leH5tglfWpljVcX0sRkN9g+SnyrqSvYvzs2wVsxR8NtWoD088Qqy+nqwUbn5qiuX5BfHXpiheVcQbn8dNY2OTcmh9su7bNVYnBeU7rzz1Zf7kN/8Dz//h7zJ+5Tx3erM0R3d6hWBylmBqgTonR1zAUqfyfTweo14tXhejLhYhrlavdTTKo29siNCkFo8FiIS8Mqy+WgsH/QTkjfrUPD43bp+NT4BVUki2nigKjDKKSvIkN0uUcfDLssQbg9Q3+4g3+ojGPASCDh6PheNY2JaFYzs4jqNcVxmT6ypJxg1AVdwlWrpCtEYD9FZ8HLNCxIpVlhSSX92Y4+rWPIu5DWxVUyPyAMO5LWzxLre2SHZjGbuSp621iRPKfX3wox/l/R/6IEePHcZUUC3bxlISTq/n7Wz22+n0F/ZRWGfcZeMlVVReLKuVlJ8pSuHL5TLt9X4GGr00uAtsKXlblJJ45AHViXmxWJSCzjekcEkl1zJC6JwatpuK7SUnb2YzucGmiGTGK5ZtykrERmNxogoLvBrHEMGtFcUjPjrb6ulWbqLdWCKNnSm7KDghPJEmvHXtBOraCMll9fqCYhhimJimuVY0VwM8lXJJzN9kfmFFALVGQkleA0xZueIF5Z0qPwRwolqlyedlUMlg31aCtflpxienuD05y+jCItMrK9yamODUpbN884WneOblZ7h46wIzWQGBBPy86LtkO+RDEcqNzWTlDSXiTawosTk3Oac84DwZ0TdgVwjI6vssB687SGE9QSGptrUpS7zJogDsWjrLlAzEZtUt3siKZkcIJV+lvnKTvtYcO3Z0EmtsEKD48LVIWRpjymtscO32CCvzS7S7vDSXsgonZjgze4uT8yMsZTfxB33EZH0DAZ88hApVWflcOU+xXMDlceQRRvRMiHC0jqiAKhivp6G5lQPHjnPfY09w4oGH2X3wKNGmNgplSCVTNWNVlvebV36nkM9jWVatcac2M7dimmBhg3BulZBplRQhT4WQgCYSDmJaOBQgpNAyEgkRNS0UJCReBnwefB4HOS24HBuXy43j+EH5tzIyqLaLQDis9fuQrVYBoAS2LTo4xOq8xOuDxOIB/AFHgGTjuMztqnlE49jYGtOyLIxuFmVYDThV5UHblkPVdvA6aeo9W/S5Chwp2LxH4foDundQMrBN4eoAZXqVT6sv5vAKnFzpJHZilcraAlWFgJ5qnvqGGHv2H+BB5cSeeN/7ufv+++nu6yWodRqQQtzkLW72W3z++z5ekcdUI4AU3RChKICqyiOJ+G0O9NTRW+emqsXNTs6Q2EhiiTh+CaLXjZLpmxSUB6pWK1TkZWWlDFXLTdkTIl+xyAicMltpijou4RHZPFhiZH1TC3WymLFYjGYRafeObg4f2sWhA7vYuaOPzq4u0lK3nB3EG2kgotg53tJNWODkOB7ySlTmclnMvCtiWkUgW5RbXsinWVMIMacwZ05J3tRWlrTeb5KZBmy/LzHu8AOGnq5MGs/yPEtXzzF3+xJLc9PMTcxw/fRZbp47x9b8IpECtLsDdKh1eUPsVFWsvaODGbnY1+VFLrZ0snn4OKvH7mJu1y7GBMhXrl3j2tmzpDeT5AQ8+VxFCuwjGIwKsLbUkmTEt7XVZW5cusyFm0Pcmp4hJ8va7x5jn/809/bP8LFHXfzMp/t5zwcfonfbDlxxF5W6TeLdbqKtcVqi9RyQcXh/YxePKFm9b3OdYmKZiwrvLi9OkpEX0tAYp6enhxaBZ0hAaml+lpTKa7nw+QK0Dwxw8K672X/iHhr6+tlz6CjvVx7mIz/xM9z98OO0d/Uxl0pwbXqEhIDt+JMf4vG/9WMcfOy9NPVsqylpVTzmDm3GAykoAV6WvPgKm1hrM6DSO8kF0HpcdhW3g8DHwuNYeG0bt2XhUnNsG5fjVnNhdKFq2VQsN6WqT5GEn1zRT6kcwOWJKGwLCqS8AmUPzW0BWtv9NDT4CQXd2ECxUEE2tdZK8vRLottr66xqzRVK8i4rNaNaxYRabtuNg5+86E9xVhqyTL2KGo8pQvkJx8fPecL8uADyUT23zYFwuYglcHerBYt5IvkMwWwKJ5OkkE6A9La1o5u7H3yYj/7Ip7n/kYfo2z5IKBLh7ZDb1pru2MdMoCqENASpaKLm28tGicNem7sHYgzEXNjK/6Sl5B5VBFZVPl6cnGRhbIjFsRuyqPNsbqxiWxZ+f5B8Pov5a47JTFlCC44AK9bQge2vo+oOYsv66nUSWD8tzS0MihCHDu/nrrtPqGS6h/aOVtxeD0vpIutZi5Ti9lLFJuj3EJYlchwHI1Tp1CZbqSQ5ua1FJQKL8jAy6S2M91TRcVKe3NTUAivrm7JaGcwzFQEu7/C2oVDsG1/9E379X/1z/uB3fovhW5dJrc6TVE5g5MUXOPOFLzB3+jwxuftHmgY42tTPwYYB9ka7aPPVkZKwPr+Z4EprIyO9HZy3irx8+wpnzp7h1ZdPcebF05w5fYGR4RHWN9bISfiyMhZFhSLLAqYV8cZ82e7Zp59jYmGJytaQLOo3eLzpMxzovM79d8NDj9Rz/0N9fPDTP8+hww/grYbYkEfnbt7k7h/Zw3s/ch8fOHqCjzb08fOqBP6K28sv9e/hY3uOEhZfLLtMfX2cnt4Bunr6aWnrYtfRuznw0OMMqF9AYNW5czeDhw7Tv3sP9QKwtq5euvsGaWvvIRwxsuHiqaGz/NHF5zin/ElIhijS2UewtRNXKCpFqd5RzmUV8q4lEirILJPdTOHObmGvzVOYvk1WuSgnm8BTzuLkU5QFBIX5OQqLCwo51ykLPCWk2O4oHl8Mf7ieQLSJgjymtCrFBXn8FcuPImtkLYjVB2hqjeCVJ1zKO5QLtuTU4EKRaiWr8YqYzbZtanooObVtC5fLxnFs6ZWXYDCg/l4clyWwdOEJR8k4MK1Q7ubUDNeuTzA7ukhR1VN/VuOWLHKOPGhXgKrtAjWv10s8EKTR4yJUyIDC+KK8qLQJ+WTY463NPPHke/joRz+pMO9uvVv9zMTeQrPfwrNv6lEDUGUBU0lEKSiu9XkcOpuCDLZHRMgcS0srTIxPS7HGVa0oUyeXqV4CaQmxFxZTFMtyNbG1GA/1je2yBllWk1tspMsijJeQQK3qbyTjrmM5U+Hq0ASLcwtkVFp3BDahcAiPAKkkgdmQ1xrUkM8AABAASURBVDM1s8yN2RQZjVvGJa/LplRxqMhDKgr9jXeUUziRkpuaTiUoFbJaZ6nGZANAFVXECrLam1sZ5lSJSm4VNUcLZOF4h7eCvNH1RJrF5S1SAtuq7ROA58kJOFyUCWndXgmgJfNZyhZ0PSfQ3SIp2qZUHdqUxRuaneKV0yd56alvcvHpZ7n9zPPMPfUMm+fOkx4fY35smMzCNC5V2TyyiigxbqfWIbFOWsWLmaFb3B6doK+zmQ+/9zhPfOAJwjs/jnvHL0Lr36JS3UZhfpH1yVNksnOk10osX68y9NIKa+J9tLVMx0E/dUda8H/854g/+WN07znGToWZu5paiSjEsaVMlprL7SEgfvsUsrs9Hhzl1SzLxnYcHbtre8vWea3pmvYu3Qv5fNTH6gh6vKzOzvLUH32Gl7/4BSaUoM+urmJZ1h3lXKlcZUtKvLy+xbzyamtLSxQF5K6NBaqTN0jeOMPSpZPMX1BC/ty32LjyMumbr5IbvkRu/KboNUNBoXKp7KFoR8kp92O5fSpu+OR1ePH6HapWGZOfLetdOsG2bK2jQlEybDx/k3erKiflFo3cbhcu7T2imW07WqulZ208ysl5BSputxu3x1U7dzkWwYZW2nYcpuvIvQQE+DfLUb5wYYrfe+ZVnj19jumpcVIry5SU+7VcAjUBvBOM4YTrCEYbaFEE0uILE5Hx88ioO5I1l4pfIQFib0cbvV2deL0ezcHSXN78x37zj765J6tCp4pcx0oVCWoVt9tFwOsmr8nevHGbkdFJZpT0HhufYyOZEeAuMj0+ydDoPEubRRyPX8DkEupDQETwBYJklfBcSxfYrLihWsKgd0kx+UrW5uTNBc6cv177MmZOOQWokMtlSCkEXFnZYG4lzcImUl0xSYyqKEFX0twKCt5z8uIyyrHkZencSvQ2N8WJx8O4RdSqWYMAtlJrJQlBgS2tIalyeSZX1treHD3u5FOW5u9IaG2XTyBbIl91arQxYSbVMh7HhUtCWy1XBFoFcqrqpQXaaSWQzdwzcutXdTx5/RrTp15h7eIFMiMCo6kJKcgsljwZ31aSFquAMjY0FFOEU6v45J35TPJzZRGP7u8c7OdHP/1p3vfxv0P/8Z+k0PQhNn33sFHYw9JqG+PjVa4r7Lx+4xVWFmbICqBmrm8ycW6JpfEVKfIqpcYs1ft3k93WST7gxZKHGqCKrXVUKyUqor+hnS3AsSzLHH7fJrbWFMDrdnOgvY/D7QO0ButIy+Dk1IwiG35+34He4gPmb36vpvLMJ/OS4SwLS6usLC6ypepWcWWO5PhtNsdvsaXq18bozdr/UmvixjUWb90kceM661cukLh1hS1VJwuJdWyFT16veOlxsOXd2AIQrGptbWZqUjF0glitvT6WhUvpDY/bi6EXr2/m+LXm1O673R7tXepq6wmLigYqSr4t6VykqY3mvm3Ub9tOpb6N4dU8L1wa4esvvcpLJ1/F/L4vub5BOp0jky+TlrHPyrsruYLYvqh0VUDlDRDAxidj7pIOOgp1/eKpz+V8x7z08jf1sd/UU2/6oapApUq5on0FHZuOFgJU5W62GL49yfjkHMtKepsvU5YFXNNzc5y7NsSrw/NsZMu4ZO2M9atKOKtYRGL1uLw+eT4WawrLtpQfqpQKumPrmpvrC0VevDjC1ZujLMlVzgm5M6kEyY0NVZDSzKcgLUskLuPIGiNGGsFPK3dTkCXwuh3aWho5fHg/991/gt7eTmwJQqlUpKxWUSLfzAWBXlWM3MrkScsrKRmEM8t7B5tt2RIuI2gWJVW31lNpNgWY5lvGZQFPbZ6G9mXxQOfFQqFm7cw6CxKYvNaSFV3TCrPy09PYUh6XSvd50TMnQbKUd6sXfepdEC7nakBkb6zgkrvulxcVKKRpCjg8eM9hHnn8cVr672Ip18WNaRejs5uqxhWYXo0xkejUvsL4yCiri5Pks5ukpbxLQ1tMnF1h7PIscwtzpAIZUp4NEqUVklvLEvw1ygoJylLOigCK79qM4SsLeMtaR1neYUVrqTV56pXXW1XKYOjUG25gUMWPjlgDkbZmHCWlC+J/Xv2+a9i/9Gle9N7Iw0IWlvIV5pJp5pY3FOatkVhPsLG0SHZ9lYpksyyDMbu4zvXhGS5fHubG+WuMyWtdvnqezaGLFGZvY+c2VIiwkCAKQCyJrC3ZdXBcao6jc6s2Z8d+7dzlcuF2uzF7Q6M3cku2bePoeXPPNHMfLCqar/kqTV6eeEa8T8izXl1cYnFmQTnMZQoy2hXJTzKVYXhykVcvD3H99hhT07PSsRWWV9ZZXkuwpnWuZ4qogEjWdlN1+/Q+j/JYFk6pglUoU1aOsyydRfzhLW72W3z++z5uhMMsvixEMgJkQpGcwjvH7ccfjpGWx5LOFWjp7WLbgd1k5MkMLyaZTOTJSjkqAgDHtkVCC+Ou+uUuxuqa8PojpLIl5Y4q5KVoliys4/JSCrQwvFbhwq0phoZG2RS6FyQEmyYM2ywznXFRsj0gpdMHZC3K6r+lxK/P57Bv3y4+/WOf4B/+8n/Hj/2tH2Fbf5+UKaOWpSxrbphkqY9Lc3I5tpSnrDxVUeBQ4p3eigpVs5srpDdm5cllWZCCr8rbySsvpOnBazIrga5gaG/yZVWt1azBnJek2DmtpfC6UpvHldYgKaXdANLYVGWBl5RbM/8nm7GZRSbnV2remQkJQkEf0ZCX+qhHrv4QL3zra3z2D/4Dv/Wb/5ZTp7/O0NQw86Ugmaa7aeh7gpi3n/xGjkRyFm+0KNfeIbWUZ+RMgnNfW+b2q+MUtlaw3SsUrEWy+XWqlQJVAUhFAKQpiV/6t6qmj1E88/uztBL2WQl9zjQJflGKVFQ1qUSRcrWoJ5EcrLEq+qwtL5BcW+HalSvKpVxjXkBRe+AO/uPyh6iG6tj0RlgouVirelgp2AKpHOPyouY3EiRlCI3yhuKt+Os6GVnK8o1zw3zx5FXOD0+yMDtPWrnD/Owo+fV5bKuM5biwxA9HwOP2eKT4DrZt1/ZvgM5rgANF8blgjJHoVhF/LcvCoz4mJPZ6PQIup7biioCpUCip8KSmCmZBHuWovLenP/clfvvX/y/+3T/915z948/i31pgR1s9fR29lJTzujw0zvnLNxkZHmdmep7JyUmmp6eYnZtlbmWJBeXcVtJpEtKZtPhVFFhVVLQqV1xUKpI0XatN4C38Y7+FZ9/Uo5J9KUaZkgSsJIJlhMIZCZA/GlSFoZWBbQMM7higtaMFT8BPKdJKMdhO2QlRUgJ8a3ND4JPDdtnYjlBeltAfjNQSnW55WimBSmIrS0YErgA+n4cjj7yXXQ9+hPC2E2QCzWQ8dUzkw4xngySrfjzql5dwZDLZWshXLhfYv2+QT//ox/ipn/oxJXEfoqm5iXhdjPa2Flp0XDBAKUaLsjWdd2yboqyBy6rgd1XxufTyN/e5g09VNZ0qZeMdqRnwTKlUvqkKomW7dA+M1SyVpKSif9k0gX1R51nlmzICsaIYlLUdco5DWQJc1LoKakUpQNnjpizrnJXQbsnCb4peidQWi8trLKyuk5LXmE3nuX3pGhdfOsWti9eZGZtnaXad2ek5jEFwfCFiDS2EoyEaewcJN3WSLeeZXL3AWnUUd6xIKBqglHMYObXEzadnmb++hjEWM6sTnD5zhtu3brOpIsQbhNOUa2uras2OZePSWi1xpSJvtmxXKNtlzI/NdQm0JrTF6+txa03TY+M89cdf5bzmnNJ6fFJU3b6jn3hjI7sOHeGux56ke+8h3M3dksN6ElLqddFyU3K9KQ81o70n4OHYrl7ec+9Bjh7aSbi5no2ql+urFiOZMGtOM0VfPRXbg9/rJuBxkBrgiGcGiEyzbemG1mm8RcProgChKF2riFC2rrvEW/OMZVmiEJLbMrl8Sca+iNHJqrxSu1rCJWCylAe8/cJLjJ06TXFhgf5YlJ2qbvd3d9Hd1U1Hexf18XrWVta4dPEKL774Chfk6U2OjbIwMyFvS21SbWKaFeV+VwXGq6sJlteSaik2NjMyOiVpMW95s99yj+/ToSoCmVapVKhWK0Logtz1DCaZ53M7xCIhQkE/BQHWtKoBi1kfaTsKthu33FNj5UsKMcpy7Y2glQUItu3GrypNSJUYsCXICZKJNXK5ND4x8ODRY9z93g+z/8lP0nrsfcT2P0H3ifdy9OH38tjjj/Lwg3dx7Oh+du0cYMdgL0cO7+EDH3icu+8+Rm9fD5FaqbOKpbUZD8ErJS0p0ViWUusSliUma10VWejWYJnOSJWoz9z5YbSqXvpac4kuhWKVjUSG+eWVmlcwp9B2cWmJlbVVVhLrbGbTFC2BaShIa1MTDfE4VjBAQiA0K2UfV9sKaDGRECrlkJeVcwQAHt33e1wEvF5RvEpJwl1UywqcZsZnWZpfquW0vG4PIU+A4nqaxOoGSyurLCwus7iwSE4GBNtLMWczP7zEtRsXGVm4ylphhpIrLcUpqdqYZW08w/LtNPMjy0yOjDM5M6b8zSwbrLJkzTNnTTBjjTLtjDLnGWPON8q8d4yJyjAXF65x+sJ1Xj51jedfOM+zz72ihP855TanyKrE5dP83dLu7vYWdu7cQVtnZ42flmVxp7aAz0drSwvbt+9gcOce+nYfpHX7fgKdA+QDcUUHXlLKUyYVhqdSKSynQntHMycO7uQ9dx3g3n078dR3Q/N2Al07iDS14HZcteaSTli2RUEAVJFOmTlb1mtzNztzz7JtsEyztDYE5OUaCJUkr2gryWMu5AuY73lltzbJJlfJJBbJJJcp5rdobI7R19fGoNq2jgZ640E6Y37a6/y0NQTpbmmgt72DgPi8ogr7DQH98JXrzI6Nsb44z6ZkbVPFp9TaBlvrSTYlB2vLq6wuL7Oxvk6mlgvWRN7iRyt6iz3exONVo8gCJmPpyiJQQeFIqbAlQNrClOvNZE2p3m1BLOQjFnTjd1dwZOnQVpCVzwt4oIrxwCpSILfbRzgaxx8Mi/AFUgKn9OY6HrcjRrfTO7iTzh37aNx2kLr+Q2w7cILj99zNQw/dw0MP3s2jD9/Hwzo27ZGH78X8lqy5pRGX3lmqhaBlvaust1fF4Iq8vwJVhY5YVSpaS0VeSMRdZCBWoSPMD81zAjNHE1JWcSkB6bgF9KLx6voa6yZ3sLHOmkApkUoqN5ZBhUlcAR91Ks9v7+nl4K4dbNuxjVhPN8WmRrIC5kpUCwoFwOulKsDz+byEdW4MSZ3u1ekZUyV12w5lAY4Jy7cUNlekLAF/gPpYHU4BEmsJVasWmJubZ2F+/jXBzOakFFVS8yWWJhNMTkwxPjfM3MYoyeI8ydwSq6oEbcxv4qkGaW/txBVymM9NcX3lVW4uvcKNlVe4tvQSl2e/xaXpZ7g08RSXxp/iws1v8sqpr/L8177GM1/5ijykL/LUFz7Pt77+FS6ee0W5kUX84TA9O3ayffdumtra8PgC4mu11rjCFTYXAAAQAElEQVRDm1syFNV7Wpub6ezsprd/O70CqY4de4l1b8eKNJKremqep6mcJjYTCpXzknmL5rCHOr+FOxDAVdeEr6FVFbAIbhkHW/SWNFISf/My5obefzplAZbl2DX5dclA2C4XJXn6eYV25ovCWUUsBeMpKzFtACklfUkmVpSLXZHurLKVWCezlSSncLhzRz977jrEnhP76dvVR2dPqzymepqbItTXh2iWdzcw0EePZKZexs0NWNJRW3NyyWPzWTJ+QhJL8yzKIORlwDKpLJubKTbleWclAwYTeIubhnyLPd7U41UMIY1SI4CxjZILnLYEJkvLSzWr7lgVDvXX89BggGMdFTrDBSl8GcepCs0zZFKbmBi6LA/KuK4oN+X1hYnWNeKVpSqI6KmNNQ1fxhiOkixLIZdXvqKCy3FhlKs+HqW5qZ6+vi727d8pT+kw9913XJ7TAYGaR+5uSa0or66iVdmY+RaVICzKa6qI0QiUqgqLKpqDq5qlPyJwilSIe6sIf9Xnnf1Y1ERVLxUSyO/wBiMC7DABv0fzqWA7NhihFWD7Qn5i8Rixhjjhumjt2Ljq9x0+xIP33MWB40cVguyhp7+PqNx2x+un4nLjEjAFQkGMssUiEWKRMA2NDapi1hEI+LDcNl5dMz+aNgpgvjbieL0U5OEur66xLLc+LQ/BCKTxErZULcwpHCzJewrRQjnpZ2lmg5HJIcaWbjC3eVse3iil7AYD3X08+PBjtPd1spya5uyVp7hy4RmGLn6LG6ee4cLTX+H0lz/PK1/4I1757B9y9vN/xI0vf5Hr3/wst575HKMn/4Tpi88zdfklZkbPMrc0TroK9T0CiHAdc8vrzMmjk9BwJzdHQGJoE4tFlBqI0thYT0dHO32D2+nff5hYzyAVef2ZMrUoYl0exvTkDOZvkp2/epVXr11iM71KUcWAonJCYNd4aWNhjHtOIFA28vhtk7Z0ryqdsCwH2yiAZLUoJ2BLYGBobox/VuCTXF1iY3lGVfFpVpfnZDBWMPfzuaL0q0pO7wsqBG4eHKDjwB5aDu2mVR5d655tMvRdRLtaiMrLa5UObds9yP6DuzF/BWO3nu9ubKIlHKFJ8tAYi+Bze0BzkihIp2zyKhrl5G3nlXOuyMH4tum/qUP7TT31Fh6y9Kxl2Zi9rb3bcfC6wFHewfx4U3THcdlEgl466r0cbLN4sh8+NljhvuY0Hf4sTmmLVHKdxNoShXyGkphWEkCY9QUU3sUEUP5AUNcLbG6sYhiRluuYUiI8mdpUyJcgoSRkIpHAWKp1uZZLcjHX5H4mkwmh+SY5IX9Z7i7abMvCsizycn2XTNVCsbNZQVWeQUGg56gy1uZOszuaJ2wXQf2qVXX8IXz+7LWWwrRGmuqjAhKfWoSgrG8kXsfA3r088J73cd9jj9LR1YnH4zZkJxj0i+5hosEojbFGulq6ODi4TUnPHt2LUdJTjsuRA+UjFAwSVvjnV06vIuOSF2jn3S4pWRRHtC8ItFOqeK7IYxudmebixARXb48zP7dEpVjReCEZET9GcUwBI5XNElduZt/eYxzd9zADzUfwEmdNIUBpYpH42Aa+mRRjQyNcfvUqYy9NUjhdxD7vxnXGIff1dRZ/W2D2ny6y+DvXWP6DWyS/NgrXZvCsjBKvrLGrq44HHzrB/fKMt+8ZAI/NkPIhL508zZe/9BWeefoZJXSHudObWaNbNA74/YTCQSLRUK3F5GW0dvYyeOgocZXps/LaFuRNrK6nWJ1fZm56iYm5VaZXk6qgFckJMLbSRQyPqzI+ZXnrxmuSdGJSD263uyanFQmf8ZBSMgJGtldXlkgIhErZLYTyUMySTyeUC5xkfnKUhIoCeeW8qjK6SI+qArqSogUTppc206TXEqQ1r5LGDUp+gp3NBAc6iIuGnUf3MnDfUQbvP8oOeVYDytW29rZjjF4wGsHt9VDSeFnl00xOzfxAf1MGaVPJ8bScBZMbLupdZk1vle72W+3wvZ+3EPXgdfJWtdiqEN2qlHEoy8K7ZX3dEnwPsWiQoKy0o2ddlQJxd5Fd0SLHGovsjZdp9uYpZTYoyUMqyj3NK0FtQr2SlMQjJgej9ZgclOPYsgD5WlybFkEyUhgDVMY6pGRFjPWu/R9alD8qye0syO01La8xC6bJKpnjsgi8mdxkQcC0KICqgLyBMlYxQ52VotOTxlvNibcFSiK2pq0n3tmPYbBlWXL53TUwaogGaawLKY8Uo6GhgfqmBhrDIQbrm7ln5yEefuJDPPyhj3H/k+/l4LHjdCjf4vG6EeYK9MsYT7NUzAncc+RVQa0IdMvmppZl2zaWbVEWD0uWTTkUVYtRFe3dUsKubdsY2LWLzr4+Glqa6ejtp6GpFa8nKEWrYjuOeO3H5/PVxjE0XpufZ25qSgZlUwAZp7N5O23+XpoLceJpL+6Kh5Gbw1w5e4H5qTki0TZaOnfT0n2Aru13sePII+y5+73svf+DtO97gEDXAQLd+9n98Ic48oFPs/+xj9F/6CGa+/Zprfs4dPB+7r/vUbbt2llbh5GNoviv5d3Rj2WB44gvHgev6OsToAf8PhkCP3F5Fo2t7XTt2kfj9l1kA2GW5eEspjeZE2DMqty+5gmxIbrPryRZWEqQFx/AwhYPPB6vUoEBXC4XlmXVmvHqjdeaU/9yPg2S0XI2yebKLAvjt5keucH8xChbCvFrMi6jm1cxICt92JLBXleFd2lpjoWFGVaWF2UgltmQkd/c2iCjHFShkFP0kicvA54TvbIy0Kaq66mLUN/bSduubdRv6yXQ0YpVFyMvj3tDBZR15dM2ta5MNkU6nSSt1EIus6VKYgEw0qvdW/jYb+HZ7/uoeX1FRK4IjKoS6oqACe1txaQmtLM1QUdv9HhcBPwSRoVfRtFzIkJRDHNXCzT5K/TXu9jVGWPXtm7qpXwyxZhFFhRH52SBjQJ5vH6isXoaGhtxezyYhHuxWJLiVWrHBcXCJYERFgrzHDxuL24123EwQGSeLeid+UyK/MYK+dUZskuTBCspepsC7OxpJB5wiJIhUk7hK2fJisEZvd9YLbNOfgibS55NSB5NS1MzPlktt4TW63bX1lixLOq07u61dXqnZmhSYrrf8bKvZxtHj57g0N330L93H01dPUTq6vC6XQqDkRBtkVHivKQqZkE0Ewupmv+kHFXRtuILUDZAJSF1i7fdylUdv+d+7nrwMU488Aj3PfwE5vzAwSO0tLQqJ1iUF5ARiBfEixLIA3CrFTYSJJUo3ZSClFTFsksO4byXWCVIyBfBqYuzpMT+3PSMih4pgppjXUsn0eZumvp20XvwXrbf/RiDJx6hdfcxwt27CHYOUjewH6ehm81qgLm1NJNza1K8JNnNAm7LTUCeXsDvp17jRxWqYoSCO7dJxLAsqwYmtu3giCdutxuvgCUgoAoHw7So6tU5uJumbbsoRetIKhTOycD6ugepV67UU9/AlkBkTV5URvFfpWKDZeOSjrjcHkzUYOTOGN3NZILE2gqrS7MsL0yzNDelpv3sFOZLrysLs6wszinntsS8ZGB2flH7FdbXN0mmMiqS5NiSnGTFy5yMckaGOyOvKiM9NJX1vHJEBcl6QdFIQU6B0ZOS+IfkxROLEG1rob63h/r+PuL9/cR7e6lXda+pp5OWnnYZkxaaOxqJ1oXxeF2ijZBBOIBkirewiQJv4ek38agBJQMKJlYu1TyMsgSkgi0ilITCFS3S0iQdx6mNZkqghiApIW8yI2HWImJhP4Na5PEjB+nT3u91hOQZWfos+RpApTEAaEK71rYOggpnHNsRLy1ZMFt4WMEAkG3b+H1+KbEPtxjs9frwSGD0CsxWNXMSumfnJkgOXyYzeZU2T5r7d7fyyIEuDnTXsa3BR4NfnoOs2UYqx3piU1YhLcWT0plB3uHmdXuoi8ZokzX2CDQ8AumAhD+ocKIk4WqUB9S2tEjg4jkqzz6N7/I1mjZS9EXi7Ny2k517DrBj/0G1fezcvYOOrl4pr19yU6Yg8Mmqv6GtWITl2CAlQvuqLGBpZRFLStEucNy39wB7Dh1nlwoPB4/fz659+zhw6CBdElLkJRtjkpEXmxeYWwKikLTLkZdQFR2LOk/LS12Th5pVyVkmhXI8hNxAHHlabpcbx+UCS9OqoLxghartxRtuIBBvxacEc6CukUhDE6F4I2vpAldujfCtl07xzaef46mnn+W5Z1/glRdf4tYV8XVzi1ggRJdo1lTfhGVZtcad2jSeBqQqMEHNtl3YAhWzBrdAymd4Fo7R0dHHwJ4jxPu2E+7dTtPOg/QeuptBgXpHbzdej4uM5prcyMrbgILCvPRWupaaWF1dZX52lqmJMSZGh5mRZzQzMczk6G2djzCp8HV+foGNRJJUOkNS/ZbXN5hbWWN2ZZ2FjU1WlaxOKA+0ZbkoeUNY4TiO5mX5Q1Q9AaqOlyouKsoblZWLMnpiWY50x4vb48N2e7Bk4N3BMKGGRmLt7TR0d9NikuWSpW3KWQ0e2M22fTvYvncHA9v7aOtoIRQJgmXxVjdJ31vt8hc/b9sWtlWlWilhvKGsYs6yUFmkwAh8QZ7KawBVplqtKGyShZW1MH/aN5MtkJfwFkoWVZcPj8KISLyO3q5WWhqjeN0WJqwrKJ42Vn5LLmRRylRXF8Pl8mDbDo4Az7JtjDtaVmztciyBkZuSQCivdyPSuyX0tgjl9fowxyUlDTfGhpi6dJaV21cIZNfY2ejjeHeUjxzv49FjO9kuF9aj5HMyU5Q1Siqflap5B7zDm4WFV/OOqToWl3DUNzTT1t7Jjj27OHLXcZo9HoFQhBYlwR2/g395Hmf4OuWLZyicfZXqlZuEE3kGOnt46PHH+cTP/DTv/+SPcPiuozQ2NtTWlKlV4UpYNtiipVXV8cYyJNcozE2zOXSDDeWY8nLfs+LZejKvxLMUYnOTeEOM1o4m/AEvtiS7KhesItq7lBCNFqGo8Wx5ey7xoCiAWpcXNaexp0mzHLKoul3sUPize98h6usbMVW8ydHRmgJOjQ5pf1M5qetq18ipHB4PCqhDPs6fOcOXv/gFPve5z/LHX/oT/liVuy995Ut886lvcFXgZCln1hJtpFHgFvRICauSBDXu0KalYhTagJMlUMJ2QHtLIGuLJ163u5YsjkimWzt62HngGPc//oGa57lDVb12JdAHu9poifmhkGVjYY38Vo7VhRXGb49y7cJ5zp56kVMvPsfJbz3Lqydf4Pql80yolD+nUHlFOdUNhWzr8nbWs0XkMJJWdTBn+3CCdfgU5rsamsiFwqSkWynHR8YdpBqIEYy3EIg1ERDgB2MNhNS8oTh2MCrgqsMfbyLa3C4wapFxiON41c/2IOyiIkNTEW2FZTg+L8FohEg8hslHNbU1iZc72bt/H909PTXdRPLLW9jst/Ds933U5XIIyKpGIiEqEsySAQirhM+uUBI4FOU5lSSUZTUDIFm5j2kxLCgaeAAAEABJREFUIbWVZ0uKX9KKKxIayxPG8tdRqdoK//y0tTXTKMEvyfUsys0sm1xRdot8ZlMEKpLNpWVp8hhvraB3pJUYN0lyA2CbsiQZWZG8ckvVahXLsihLYcoaq5LbwhKAeZuaiXQN4gnXy+bbmHkZYPX7PHp3Ezt2DHDg4F727ttFW2cXgXAUdeSd3iwLfB6XEtVBgqFIDZQnxoa5dukCma0s21va6KhvwB+NgXJQtipGrlgUl8eNq1rEySRh8jaly+cpX7uGf2WDHoUbP/oTP8Mv/LN/zt/+hV/koCp5DQM7CMrK++pb8PkCuB0XtmhejcVJ9e/hRtFmSkpRVigY1NiO5QhMWog3dtDVv01guV10Brft4Fg2GXnQszImaRkHy+3CEs2z4seSihRL8shWXRZpAZqr6tCvsGfXviPUSyGWVdmdExAaj2FxYZ6lhQU17Rdf2y/MzbGoaxsmtyLDBi6w3NieAK5AjIo7QEECVVFBJVeRsmcTbGQ3ueObJcbYNgacqghktWZM0zXLcbDdop+aW/IUkm6YwkCnChXb+3vY09fBzu5WBrsb2dEfoTmWZmXmPFfOfIPTL32NMyef5uqFU0wN32RjdYGiZN2SYUe0ReBjuYLY3jAeecahxlbqOnqJd2+jvquf+nYdt3VSJ1qGBTL+UB1eX0gyFMIquxTOFzA/QcnKmypo3uY7bjnjqYqGBTzim6sGdKmCRUHvwhsCt59CFTLysLPiYUHeutG7klIqRel1UXwoyxiV1AqKkuTzYjk2lmW9ZbLbb7nH9+hgawLBgJ+m5kbcbjeWwMBnVwm6KhRr4JSnZBahllUYZ74HUftiWjpbW6zJJZUtG8sXxglIwXTsaGEB5Qy8Cs8M4BlLXFa8bMBF2WncLguTJM+bJJ48KfOMy+WiKgbmpVAZE1qIiJpKjUDGi6oB18wkG7evsjp8hbXZEdIbc6oQrtbmabyvijoUNGYhn9WcC1hUlMj309TSSF1DHR4J2vcgxQ/klsfrqQGPS+C4IQDeUEVzcX6Gkdu3uHzlKjdkaV+amOLFoSGujAyztLxKSZUTtyqYvvVVfKrquFYXcUxbX8ZREtQtq9tou9klQT5+8Dh777oXf99efP37iO48TGznEaLbDxE78gD1xx+hbvcRKhLSifGp2ndl/B4bR/1d3jpKhAjHmukd6Md84dbvcfB53fjDIYLtbQKvRgI+L27Jidvl4FHI6AkG8UUjuPweNhPLJDQv43FZtqP8SJJlVWyXVuZZWJpX3mSW2flp5pVrWZBXuKAwc0EAtpZYJy/eIx4hT0/GXDkyN4VgE5vRHlY8cbK6uCVjlhaggrSr1vjLbxrBsiwsy8ZSk26/NrJtg65jaScZtrVeYyR8AT/+gI+gz0Nd0EtTNEB9OKDkuZvmRoeGuhylzDQLU9cExGMkRBMz56LyQzgu0SmANxqTx9Mkj6aNupZ24i0dxJvaidW3EojW41XY5ZFRcXk8OHq3Y1UFNVX8mktQeunX3Nw6tjSmoVtOtMvLqJuW076k60b+izLiOUU/KRWajMEuKh+J7cKtsS2Xh6Kch1yxWvuyrQlBi/midKUkfaxQkldl8sAVUcNQm7exiYJvo9f36OL1eokpkenx+nCLMH4XNXAqCVBqTWhaFDhlFP+urScVI6dIyXvKmYWJGBWXDysYEzhFJENVgYwamqbiZPPaspK2FY1hxg6HAtRJsC0BiQG/vMCkrHueGlMcDHHyAsWCvCQDVhURvajq35YR6msXmTh/ipELpxm9dolxWaZFWWdTBs0p1NwSQzaUwF2X8ppvuW4mkxTFRMdj45bC2Vob7/Bmu32Ugo2s+5oYWc8xPTdDYm2ZpDyHialpLo5P8vzNW3z90kW+efYsL5w/z6XrN5gcHiExMUlZXoazsYZncwO3gMmRwltT41RnZvArB9QooWvr3UagpQdfaw+Bzn5CvbsICaRC++6lft9ddO7cT0/fAJMCQfNndI2BsGwXmxlb3i84Aq6mtg5a2loIBH0EQ36aWpvZropZp8LRkOTAEbB6KyUaY2EpYwSfxyIpJbx547zCmCskVU0qKjzZ2syyprUtrSyzuLTAgjym+cX51/ZLS8woZzU5t6g8YFK8KYLtgMeHHYrhqe/A7tlHdvvdLHQdZTPWTlZyVJI8VCUvd5Z1FpZlY9m2VFEjWxZ8R9Op7hmj6fa48Xu9CntLysPmcVPCEaiWJdcudwm/v4xjF6hUirgkx35V+0J1DYQU5kYaWwVI7WodRAVKdS1tAie1phai8WbC8p4C/iBe9XO5bNw2uOQcuBUPeNUCOg57HYJem4DXwqfmdluYVIxtWziOrWapj60xXPg1V4/Lwayqoiq50d+qIiKXy4PHH8LyBqm4NLI83qKinkKpQsF4TK834wiUpXOmD29js99Gn+/RxcJ2XEJWv5oXv5Q4oMV77QrlgmyKFlBRK2ryOSX7llSZWEuk2FLStCDAKsj9r3gjWIEYtoSsqoWVBViFEpSF0i63QymfqTEuEgnTobClXUrgsnVdua2CBM94OlV5TbZtSz4sqlKCktx60/LypLZkZVfHh7l1/gxXpMTXb97m1ui02hyLa5tsmF9arydktZZZU9UrobBw04QkqTRbaubcVEzKmi/v8Fa03KzbcSatFsbSbqYWlpRfyxGUZ+lWKJNUpct8yfXW7BzP3brNZ5SL+f2Tr/DVs+c5J9Canp4mrVCqsrSMreSpMzuDRwDnLM9S3ViiolDZ7fEQDgXl1XhAvLS8flwNrRCM4wvV09bWxd6DB5mZm2dMOY+tzSQel5vVtazyjEUQUPmVaN21fz+R+nrCMlRdXR0cGNxGi8bzbii0FNg46QSNQTdNYalOZp2x25e5cPZFllWcKKTTVHNQSJbZWE+xpITu4vIaK9qvrSRYWVaCd2lN4LzM+NQiqVSecsUlZYngincQGthH48F7qTvyIM7hR0geei8bOx4iX99DVcpEVbLID2gzCZg3GpYMrN5TVdPHsmxcokHA7wcZ0WIuS0EyWZC3kpaxziskqloevIF6Ys09NLT309jRr30P9aJ7Q0e3jrupl6cUVb4xKLD3K4/kDYTwaUyfP0DA7yPg88oz8xKShxbye7T3KhXgkXfmIRpSi3iJRDxEwh7iIT91oQB14SCxSEj3w4R0HguHqa+L0hCPURcN18Z0bE1b8y5JTx05H95QFE+oDscfour2UrHd8qYctAx5smUBVYGS9LIiPeZtbHrd2+j1Pbq43G5ZzKC8C3+NQH4HxbdmkmUhsKXjCkaxc/JOVhNbbNR+GKj7WkC+BIQbsP3h15iqfEEmVyKr1TpafFiAZP4kSnYrRTweZeeeHTUL7fa4JW8VSmKyCdlS8nJMlagiN9TSkKaZhaaVtB0eGuGbz7/MC9dvc3VuhcVUVnJSwmuV8ClENAYvbyyAQNRy3KQVRy+r0rG4ukFClZSUwqScBKqsMEFDv7MfWa1AcYuW0jp9gRLNdUFaOjpoaO3E4/HjE5BHvV7iEqywhNYJhliSp/KqPKYvXL3Of3nlFJ+/cJGzU1MsiRZVA7DZAmVV8ypuDy4BfTDkIyCBdtk2FQlhuZijqiKEpZyVRVkeSh7zt9yXVT0y4LSmkKuvM0JzY1DCHJDldZEvexjYvZeebdtr84s1NeJtasBpjatJmDVvPJb4laEig+LIeMRcFfa01nH82DEGVFWsV1UtGotTkaKvS07W1LY0V/PFPmPcslJm43Gnc1WBZhOh+i7Czf3Kt+yk48BddNzzOE17jyjkaaFeshK8/4N4H/oRXIOHueNbFaUw1IR5to5tkKyrae58e8PSfw5ujw+XN4AtnlkCS5dk22U7eNwBAtEmIq29BJt7CTd1EK7liiIgw1Qp6wWSAccCj17idap4XbzWdMHncwREAWLhCHVq4aDG8/kETAHi0ShN9XXEIyHqBT4tkpGOuhjtutZcFyEucAr7/XIo/HgEPI7maJpLc/TIQHn8wZq3ZOteXvPIKudU0VpdHi/uYARvpB6vCSm1dwVjON4AVVGhWKpgPKjq2/BWbe7gVpVFMs0MWtYCtuTyJCRQm0rWZk3JfmuT9GaCTXkvm9qbb2undS2bTpFTcjznBCl7Y5QtjyxKnk3li0anl5mZX1VpNEOpYin5nSOlSk1SuYlVufYjI6PMvP53Zjbk8WTk3RjwK4h4eQlwQSBoW47emeCkSsuf//znOSlP4sbsGjeXMlxdzHJ+bovzU+ucuTnFq9dGuTw0wdjMAjdmVri+UuD6apFrev7ayCSjE7OsCKgKAq07SLo3NVR9xM/7797Lv/p7H+df/vc/xa/+8i/w9/+7X+Cnf+7v8FM//eP8wv/0P/IP/s3/xn/zG7/Bz//G/8Hf/T9/g5/7P/9Pfur/+Ld88tf/Fx77J/+YPT//92hUhc733vfhPPYErscfw//wQwT27MYbr8MldHZsC1vg5DiOLL0btzyjoIQ84PUQk4E4cOAgv/APf4EPf/RjdHd3SxE87NtWz2BXHR0Cqeb6oAChge3bd7Jnz3727j/E0Xvu572f+jE+9fN/n5/4B7/IT/7/fpGf+vu/yM/+g1/h5/77/5Gf+8V/wk//4j/m8Q9+jPsfeZj3vP99/OTP/Cy/8Eu/zD/75/+Cf/Ev/2f+qfb/07/4V/wTtX/xP/9r/tdf/1/5P/73f81v/Nv/md/4N/+M3/iXv8yv//Lf5p9++kn+4SP7+JUTnfza4Xr+5wMRfv2eTv7Bw/u4e3c/ltbGHdwsM5ZRPgEHUkmTZjDN6EJF16pGi3XfXDPP2oIoj4yBoXFFBsXSuW1Z2I6D47hwXC5QqCcrrl0RhzIBj63m4BEgOTIUbooE3FUiPptowCEadBGTJ1onzyge8lIX9BD165rfTVgt4HMT8HkJB/wY0ArJqwr6Pfi9bnwy7h6Xg8u2MCGeo7k4tWM0s2qtyfoLgKvYOrN1P69EeFoRxZZaWlXCjPK6OTkHBTkEZa21YjlUBWxVgVzFcWsgi7e62W+1w/d73iUCR0Ihejo76OruU/VgG57m7QTbtlHft5u27fvp2nGAtm171fbRNrif9sEDdOw4RM/+u+ge2EVnZxcd7a1qbbS3NNPb0cIulfOPHDrAfffdy913HWOwvxe/282m8lYFgZAl4PJ7fMQiUZrqG2hUa4ibfSMtTc1igg9D9HAorBLnbvYfPc7+Y/ew68g9DBy8m869J2jafpj6/gM0KBlc37uXUOcuXTtK96H76T54H82Dh2gcOEC0pQe3L8g7vRnh2tnfyRP3H+PJh+/j8Ucf5b4HHuT4XXdx14ljPPS+93D/Rz7MvR/7GPeomf29H/84933iE7Xzox/6EDsff5L2e+4ldPAQzq5dODu34xkcEI+acXm9GMGzLAvLMs3GcVw4am4pjFsC7Jd17e7p47HHn+Do0WM0NTfj0fWW+gD1UR+xsFfhg1c5C6+82waalRdp6/zrSrgAABAASURBVOiiT17UviPHOHrvAxx/4BGOP/gIdz/0OPc8/Dh3P/Ikxx5+D3vve4zuwZ309PWLRzs5evw4D2mNH/jAB/nghz/E+97/Ad7/wQ/y3vd/kA988MN8RGv92Mc+xMc+8j4+9uH38NH3P8KHH7mLJ4/s5JHBZh7vCvPedgF6u5cPdvh5qCtOX0MULIm9ZXHHNo1liUa2PCDb5cF6vdmOh1rT+Z9dd9fue2qeSBBHCuySZ+INhPGHImpR5ekiROX51EWjNMSikuc62uR9tjQ20FgXIx4NEwuHiEnP6uQBxSMR6iLmmmkhoqFgrUWCeub16xE9F5LsB03T9UAwiF/pAL8/gOGpT3w1zRwHfAECuh40LaBjPRc0Tf3CmlcsWkcsGlP4H1bfAD6fD9PXp+f9GjcQDBNQ0SYQbSAQbcQbiNTk6a3SW1x6q13+4uctyxYK+2hpaOLYwf3cd8/d7D32IC0HHqX1yHvY/sBHOfLeT3P3B/4Wx5/4EY488UkOPvZJDjz2IxzW8YlHP8gRCfyh/fs4dGA/Jw4f5okHT/CBR+/mI08+yKc+8gH+7t/5WX7+7/1dCeaHMM91trbS1d5BrwCtv7uHbRLs/r4+tvUPsH3bNrYPbGNbbx/9avffey8/9ulP8/M//9/w83/v5/h7f/dva7yf42//3M/x4z/7d/nkz/w8H/vpv8cH/9bf4dGP/xQPfeBTvP+jn+ITP/qTfOKnf573/62/x6Of/NvsOv4Q4brGv5gQP6A7tiy+R4IQjEQJS0AiEpCQBDQYDEigg7oWJSSBDqqFYjG+vYWV+4nG46o0NhCtr5fQRHEkkJbHg+V2YTk2362ulmVhiaevNau2KsdxJNQBotEYYSmFV4BmWRaObauZvYXLsbAsHetZtwyIV3MOhEIEwxGCITXtQxLekNZhWkB7j65bvhCWy43p49O4fs3PrC8qBY1pPa81KYaOo2rmvK52L0pMa47VjiNEI0FiQS9Rn4uoxybiNs0i7IDPAn1qjTu0WbaD7fbh8oVxecM4ShTbniCOL4jLH9JeTefmmmmWjj2BGP5wPX6FQT7l6EJ1TUTireJPG/WNbbQqx9TV2UNPdy+9XT10S747VWhob9W95laaGpuJSwZjsXqi0bjyR3HC4RiGrjU6i75hXY/WNRDVc9FYA+Y8GIoSEK0Dtb2O///s/fefJVd2JwZ+b8Tz/r303tvKysryBiigYBuNRlu0ZbPZ5HAMhxxxNKPhSqu/YFer/UH7kV9JO5IossnuZvuG964K5W167zNfPu9d7PdEVgIFNGyhUACbFfVOhrtx48a553zv95wb7xXLuc3r5NogvEyq+/xB1klhWB0IViHIQT7EhHw1/VruW882tDD/1dLShuamFjRwv76+gQNRA2prG1DNBL08Q1VtM6o4iyi2qmhHH1fd2se94MPKO2hU9TU1GB7sw6G9uzHCEKBj10FUD9yFjgMPYvc9j2Hv/V/B7uNfxNCxhzFw9CEMcD149EEM7tmP/r4+9PV0o7+3F4MD/Th2eD8eOHEMD99/F75A+cZXHsO3yAZEvv71r+IxsoUvPPQA7j1+Fw7u34cBXt/GPExHWys629vQ3tqCxoZ67GcS98uPPUZw+h6v/wa+9fg38O3Hv45vf+Or+PbXv4LvfIPC/ccf/ya++vi38JVvfptlHsdjD96Ph47L/e/Ho197HA9/9VsY2n8E3kDow1Rx5/w/FQ1cByed4CqAJACk2VzQCEICVCKaCVhybFukrICSN1QHd6AGsvZX1SNACVU3oLauCfUNzajnrFxNbQMCoRr4aHN+glGAgBMg4HiY43G4A7A5fRTvWyJMxeEJwE2gcfuqua6CyxuEw+0zxen243eE5V3eAMttiwlYviAE0HwCcuZ9t4GqikBVw2ikjqy4obEJTQKalAa2tU6Ak+2tNdf1kLJutxdKqY9tDdq7rzB4QEH+ceNjfpTidf+E5GOq5x3FJb63cDQRfb/jxA07Usaq/U4X3VDizuYn0YBFU8yxaVBKQfpB5Mb6ZF/jOVr1jYd/Z1splrgjph6V+mBd/I7yeMDsB+13+0Djud/5ZJnUWknnMMZZnNE7glutA9HrHGcpo0zWg8lD0zPe1QvyElyESf2ZRPqW3/9WP88/3vpSWMnkkOOs5LvUb+4q/s3y3CrL/ON9xuTn3n5m6QuRXNF0Bar8rc87wEl2nLqGDDvkzEYMP55ZvSOfgg5+wjpfXtnCKgcAp66/1Rm4viVO4WA/CIA9wxlDKX+nLz4dWzy/GUORM8t26lvs/3oXkAUA0gd5+sKlrQTu9MGno3/R6wvLYcwnM3BZNNzYBzduw8oOanA74GeCVEaKH02t4I7ceh38LfX6JsG/xCnmDp8LzB/v+AQEmKykuHI8Tcd4ZXXrTh9QX5+GHf799AqmOWpXO2yopVhuCKHllYo6px0hu9V0nE/j/nfqXIH4gth4qlBEl98N6w198A5w8tsseKSlFv/N8d3424f2428e2Iu/vSO3XAemXqnf//HeYfz5rnbYLfpb4KQxZvfRIf5qpBv/y4k9d/rhU7Q/6Ye/eXAf/t937cLR+hA81rf7wUFGe29jFf4fRwfxI/aVlL3jC58SHlC//+t9I/gv9/Yg5LC+7QtvbXFDRougzYounxv9Qc8d+ZR10OP3oN5lN6msUsKZAHAt/dBEBtsTuNMHt8MOO7wueG0WMtjrfQBAU4Cfg0Q7z/UHvZ8zX/j9swux9WaPgxMUVDz1L593MCellPmuik3XYOfIcUf0T00PMjKLniWUUEphZ5EtpZRJb+13+uFT07/9BvuWftCpc6VE+9s9oZQywUrO2e/0w6faD+ILomMrQzql3u6Dd4AT7ix3NHBHA3c08DnRwB1w+px0xJ1m3NHAHQ28UwPvACfDMFCsVJAplpAslJCgyPqOlEx9vLcePv65Hb2mqed8qQLR+43dIvs5ztSleF7Kityqe9+p5+3+2tGrvDojM6ei951+kG05Ju85Ja/3wx3dva27W6UL6QMRsXXRtbzft9MH7wAnmbo+H07gf746h//q/CT+qwtT+H/ekVuuA9Gr6Pe/vTyLX86vocABQZxBOkU6Rzrpp7Or+P9cmsH/604/3HL979i02Q8XJvG/XJvD1UgCWQ4U0gci0idXeOw/ji7gvzp3xxd2dHar19IHYuP/zcUZ/GhqGTIQyJv50gfvAKdMsYyz4bhZ6Nfz6zi1EcXJ9Ttyq3Vwijp9enEDP55egehZfh9np0NIXs2XYH8+u4af8PyzS5uQ8re6DXfqi5p6/SX1/KPJZVwmEGXKZfEJUwplg8eSZh/9bGbVLHtHZ9Fbjgdi288thfEPMyuQ986ERTGUMPvgHeBUomfE8gVonJ14oLkG//eRHvwXe7vvyC3XQQ++2d2MZq8TW7nCTl+YHSIgVeFWNF9Ep9+D7/W2UP93+uHTsMP/nP16oqkGhtKQYOgmv0NE1ZsfBtuIF4owNIWjDVW3og9Yxx1f+t1+7MEf9DWjN+RFhDYvfSA+IJ3wDnCSAyJuqwXdfjcO1wVwpC54R265DgIYZmc0uByQ95rwHotSCo1uB/ZU+e70wy3X/9s23RNww23VseMQN3aFHPPQFzp9Lhy54wvUwdt6O3KL+kQwZjjkQyN9gSZ/o/rxnuCkoCDvdwhISefcEQtupQ5Er6JfDsrU9Dv6460dxS05b9O0W3rvW/kc/9jrcll0WMmalFLv2Q9K+oAifSV99o/9eT+v7Zd3nDT2Ad7VCxretUiHvOvQnd1PQQOS+K7I0Pw+dUs/MMqGhBfvU+TO4U+oAdGvIZxJNliX6Jyrd3yki0TecfDOzi3VgKQxxB/erf/fAacPuqthVFAplyC/H5zL5VCUOP0GD5MbyG8mf1Ad2+cM5lkMSFlTaBz88Nj22Vv693rFlUoZZc6KSRsBvO8tzPawrBikyPsW/D07YfCZS8UCpF/zhQLyuTwKXIsORD7K4xYLeci1JSaTDdH7WxdJDdtSYJ1SRszmHUXeKntn444GtjXw8cCpVEQ2GcPC/AIW5uaxEY4iWxSj266sVCyiWCpt73zoXwPyv6WIoco1YqwfeslNFzCQy2boeHm2T3D6/SsqFfMsl8VHfYr3r+kf15lSIYt4ZB1T09NYWd/Awvw8NlbXPpYeNteXsbyygkj27Vmvt7WwbSfr6+usfx25t0/c2bqjgffUwMcCp0q5gGRkFWdffRrPvvImrkzMYSu8ifnZWcRiG5hdmsPY7BxWtuKIJ5JYX11GOLyFTKFCVmSglEthc30NK0trSPD41IVzOHPhIkYXVpGmQVc4cq8tLWBuZhqzc/I/ncxinQCYSuUg/4tKXoCDdZVLeUS31jEzM4VZOtHUxDTCkTiyuW0HW9yImv+DcCIWxrXRS/jlc6/h4pUprK6H2d4NzE+NYmUzivDGOjYpa2zL5soMrl0dw8TkHNY3NpCIxTE5MYGVjQhS6SxSWxsYGxsz2yP/a8zm2jKmZ5aQ5mxbpVJCOhXD4uI8tuIpzE1NYHJ8AssbMfO531Pzn6OD8dUZnH3jFTz19AuYnJrC0tom5icncPX8eZy5NIb5VfYhZ3GL7L/I+iKuXZtAIpNF2SgjmYhgYnQUs8sbmJufxfLqCrYSWWysbSDLa0rFLJZnx/GLH/0NLly5itHJMVy8fBlnzl7DzErY7KdSPoPo5gqusZ5oOofiB48fnyPN3fqmSGRSoD7S2TxKN7x3devvBBiMJMr0qUw6gyJnJj/qPYQVG2USFQ74WTJsGXZEPur1H7XcxwInTbfB7vKgOuiCr7YeLpcNmfA8Xn7xWZy7PImZqUnMTo3j0iidc/QCXnn5Rbz46kmMTS0ydwKkY2u4duE0Xn/tdYzNLCIaDmNjawsxKqdQKiC1RnC7dAHnz53FuYsXceHaGEavjGJ6cpJAMIO5uQVkaLkpAuT05DW8efY8Lpy9gGuXL2F8/BouEexeeeYZPPfKq2zPVUwQtGampjG1MI9VsoDlhWlMT49hfHYZ8XQaSzPjOPvmKbz4+jkC3Qxm5lYIqKsIr87j2tgVTNFRJ/lMo3Saqxcv4dLlC7g0NoUx7k9cPY8zl8eRyNJJ6YDhpVmcfOUlnDx9HpevjWJ+aQXRRP6j9sNnVE5MysDi7DRWwyno/kZ0dnSgobYapUzSPD7KPjh96gzmyZRnqIvzp9/E5YvncHlsmuA9jsnRa7hwdQbrWzGkMxlEyb7mZicwy+dP5/Mol3Ps51Xq+QIW18LYkv9teXEOo6PjePPUm5hbWMQU+1fqvXTxAs4SDKWuzws+vVfHyP/jl+DAN7WwggJTG6JFKSdOWy5XIGv+YdqiTIApcXOnBAGBsWylXN4+xjSJIcKLd0oUcmmEV+ZwdWYZkWSGdeycAbd5HQGFxT/kYzAsz2JtaQkbm3Fkc0XwhvyUIWkNNsG8vkKfy0XXMDM5xXJbKLHt5gn5I+3ivSTrSoAoAAAQAElEQVSieau87DP8Z2VALoIF9uMC/cpgAQE6Wcs52S4zgjLvJXVR5Nxbz839j/L5eOBktcPtr0FXdzu6B/pNkEptzOCNkydx/vI0lbGM8OoiRsen+MBXcPrMGQLIZUzT6Q0mHqNrPHfxrHn82twqtgcGSYOxA4wiEmQj0c0wItEtOnYM8WQWGxxd16iEeTrQzPw6R+sKUtENbBLY1mIZJMnS8pkYR+p5XL18ESdffR1n6EDXRscwP79IdhRBgSFLPpNGZGMJS8tzWN5KIp9N0PnGcfrN03jj9GWsR7bvl0slkIissc2T7LANLC7NE9BmCIyryBGEVtc3sTg3i8WZCVybnKFDZpFLJ7A6P4Mzb5zCmfMX6YQbSGTyKBTfK7z5KN1yO8sYWCOjLOlutA3sx57h3ehua4LTYePciQG7DixPjmNuegKXr1zBuTMXsbGxgsnJaVy5JH07h7xuh81mg02V2P8LPH4e8QJAW4ZS7HkyrELBgMvuZBkFqwboVmB9dhTzc1ME/cs4d+48Nsiqr41NYnMrSmu5nTr4ePeqFNJkequ4ND6DHHNooCPnCOaba0uYm70O1By0sqk42fQCB6o1xBIJxGNbWKSdLDNsDm9uYnV5GbMMo6em5xBPZSC/yCksMrI2a9rRVQ5yS8tybQa5hFw7jxna9AptMJVMIBpPIBYNk/1vYHltC5lUFDHWk8kXkYxv4fzJVwn2U1jhoBAl85+fnoLcayueRL5UhsH8cTGxiTH6zejVqwSbZYTJ/LPZJNaWl0y7X1haRZ7pmmwyivWVRZKEOSwuryOT3MISI6N5AmA8GkE4mqS9l2BQFwUC7PryIn1mAWH6VYJt3ViZJwGYxszcIjajCfo+ff5D1E4z+ZAS7zptECWL4nRE3TQVEA5vIFPRUSQNFZQVKWVyNC4Fm9MFp8cDu9MBHWVsroaRTCZRkDAoV4JGC7VarbDoOhQ0PpgTfYPDOHzsKI4eOYADIyNoa+9FyK1DrxSRNjzw2TTTsmtaunDw6AncfegY7j62B02NIdisOpxONzy6E167HQ6bhfdQ5n81pOu8g65x3wJd01FObyGSiLEzs0BZwRWogttp5zkFKA0OOpJF16G4a7O7UdfUjfseOoGOlgb43G46o4M5swzKNM5UPIatSBSpnIGKKsPnC8Dr9kKjU+IfwWLRLbBoGpRRQpGGWCLbsbl96B7cjUcfvg89dQFkGL4tMhyPJguoqauDvZLHJg2vRN2c+OI92NXdApeRYjg4ivNXp1Db0Q2nywWrzQFfVR16u3sx3NuJurpGdPbtwsNfuBe7O/3Ip8JYkDxVKm/W67RbwKbQfj7HimN6I0PgWRJQp5OjUsDm8jROvvAEfvmrn+H182N03HUem8FLLzyDXzz5Mq4xzJ8YPYff/PxHeJUD2PlzZ/Dyc8/iJz/+OX70dz/DKAfrVJ4+QTBX5SxmrryJ5574FZ598TVcnljA6sR5PPXUk/jpr5/Gi6+9yVTKNK6QBFy7dAYn33gdT790DovTl1jPCtZjBK7wEl586ud4+pXTDJfHGLG8iV/89Mf42U9/hvNk/xGGz2LbFovOds7h9Ouv4LkXXsHpq3NY4bO89MLz+OmPf4Enn30Ja5EElqcu442XnsM//PK3+O1zr2MplqWta0gRAy5LRDG5jGSakQLDvQRTLmdfewE//9kvcfbiVYLcBN544Vf4xa9+gR//6imcvjzxjlz1+/W09n4n3u+4hcbW2DGM3pZ6dHV2Y/fhB/HHf/h9fPnR+/CFL34Zjz32NXzzsftw9J5H8M2vfQ1fe+QEhvvaWJ2OzuH9+MLXvoXvfuc7eOS+Ixjcvw8H9wxjgA7vcTlQ3dOLpu4utDS3o7m+Ba311WisVdiMpZAo6ujtbYFOgAnVd6CrvQN9LdWoba+Dv7Ydvf0H8OAXvoTv/PAP8eUvP4Ljdx/BnpHdGBoaxJH9R3D46BHcdfx+HDt4FEPt1XSYZuw/9iC+873v4A+/80XsHRxAf3cTugaHsGv/PXjwrmPo6+7G8O69OHT4IEb29SHkrcFgdzv6dw2ib+QQvviFB1FfU41QbTP2HD6O7/3RH+AbX3kMdx3ay/bVw++z4fO/KPT0dMBa3MSZ536CJ558CueYn0vnyxxUnCgSJjj5Bn91M7p7u9HTWYsMwby2sx+DfZ2wkYH+/K9/jpMXxpHUghjaewj37hvAmWeexBpH7HxZ4whdRCG1iFffPIfVWBrK5hR/NkdPV3UDunp60NvehFRBoaW1FVUBP/TPs+Lo1ZrFArvdAY3bRnYLC8wznjo9DqfDjqmxKYarKygqC1w2O8KzS1hmDnUjnkHZ3YDjhw7Awbyp21uN4cP3YH+Lnbm6LYJ9imyzAoODffPgUTx031F01Oi4cv41vHBmDIN33Yvjh/tRZUng2uIqmecM5hgSL8xPY5V5w5MX5jiZU4LN4oTLU4P+of14+Iv3wq3nkMmW0XfPt/H14z3IMDJYXFyGQZZTKuXgru3Asfu+gCMj/Vg7/yKefOINWOsHcM+D9+FAixNnXzuJk+fGEWjpZH0n0O2OM2zfwNSFN3DlwhlcWilguL+V9s5+JTsxFOBwO1AmU9xcXMQC85HJsg0nHvs6uqsdKMXDWI2XPrSHtQ8t8a4CGkdZpzcIn/y3xl4/ahraGAoMo52hQF1tDWpra8li6iH/f1VXTx+6O9tRV+VlLQo+GmJHzwD6+/sIPiH4q0KoCgXhd7tgJYI7fD64vV643R64XS543E4EQ360dvXSgXrRWuvjqKroNB54yUz8VICT19qdXng9flTX1KGFgDnY343amhqOxA3o7O5Ff0cL21PDuqpRKyN3VzfqamrR1t6F/r4+9He1IhAIoamlCQ0NDQiFqim1ptO0NTeipjoAX9AHB53K7/Oipr4RLe3dGOxpN9mWzeFGTUMLhnYPoaulmXU08n61qAn58PleFJunUNXcicHdw9gz0A0f9e/k87QRmNu6uuB2ODDAQaSPfTayZw8OEeTbm5pRT1Du7B7ArqE96GmuhtflQEvHAA4SpO+/+xhG+trhY/9odNBQdSOOnDiBhvoadLPeztY2BD1O9A4dQj9tZN/ICA4dOYzO1iY01lTBRQeXlrFxn9uPzOomIhtYIevbJLPIF8qwWBSU3YvG5jrk01HmSy9inYCUz2VQLJBV6FZ4gzUIUsdWZYeTdltdHSLL1wgqBHBGJAY929CsELZZy3Nuh4Y80xIG80HpZIqhYQJ5zpC7AnVQ0RmE0xUUNSdqLUlcmtmEzarB57FDVxocukKGecACJ5pKlHQyhhhZVV7uAwVzMQxONuWQTsYZ1STIaMoEXKDANifiPMYw0dA0suqyOeOdYEiYJOuqVCrQiAVGsYhUJIz1WJLtKiMWXsH0+GVcW9hk+SyjizwHoQqs9Glh3B7mCQzO+ksbzPt/wB/tA8695ymlFHSLFRYyGAvXdoZRwWCQYOKE1WLhcQtsHFHsdjs8Xh+8Xg+cdiuUUrAyVPL6/ERYLxw2KyxWK5XJNcMnTVOQ0cgidYjwwWXb6fGhtbMLne2tCDitVBzLXT9ntehsi4gVOuuw7LQn4IPNZoXd4UIgWIUqvxsOu41lLNvHqmrZgW62zccQzAevxwXdYoOX4Ojhto3t0ix2hKqqzXJ2q8Vsm67psFgsDFfc8PkDCPncsPC+iu2xO3mvQAAepx0ObgvAegjgSil83heHN0Qd92LPnr0meDRykGlqaUFtfR2cVhvayGwaG+rQ1NyCLoZkfd2dqCfw1tTWo727D3v39KOloRpNBK2W1k50dXViaKgfAZ8butLh8VdjYN8h9HS2o7u9DY1MuHupp+aOfjTW1aOluRldvf3o7+5CQ00QLvYVPseLoq3YqBenkcECZyhXowW4QvXYPdRDG3egrkHsy2mG/GVoaGxphAzaNdXVaG5qhEXT4AtVo6q6ytSRn4N2TdDL57ZAk3r9VWisDcEr/hOoJptswwBZa5YgEGGeVfdUo6u1GXXVXgQbWtHS3oNBMs9gdY1p6y67BXbqsKGuGtlYBHaXD376RDFGFhMtIUC7rq4KQmkWWF0h2rEDKea0Isw3NXQNYveeQbhVDtGtMOJlBzq7O9Db2wErc1QbK5soOGpQz9C+s28YA4w0uuu92GLut8AZP4MJ8xJTHczywFfbgGraUh0HsvqGRrjokyGSBiEkLqv2oT384SU+tIq3CxhEYZGdI7ItAoYGsn5LWMC4LlzxY5Bi/q4opaDbXHA57QQbjQnD7TIsjDJzXoV8DgWOKJUb7vvWPXiszBkDeWE0z1FtZxalTAXnc1kUmSuQ66SuG6/Bu5edhrI+KVvhiCFy4zVS5N2X/WPbt5AVeoPVaCZQVAV9ps51XYemabBxoDG3dSvpuh9NUibggcNmIRA76YyNqJFrHHZsl9Ph9HhhJ6jrmoKmWyAOUkWm7HW7OIjp0FivlSGPRZNtq3m+qbkJNSE/HBzM8DleNLsHQQLKro4GTqxkkGXI0sDc6LHjx1AXCpDxu9DSRoAe3ofuthYcPHYIvQMDzFe2oae9GRZdQ0NHK5paG1BNkG/spZN3NRJYXLA5PKhuaMdASzUji1rUNXfjwN79OHT0MKqcNgQIVk1tvehpCKF73zEcOLAP+0Z2Y3DvYXyJYWBDVQA6AA9JwNDBg2jwOdDc2gFhwo0BHbq/BT2MHFoIXJrFDkeoBcO7+1AVDMDhCWLv0WM4fOwIuhoDCHo98DV0YGiwF/v270dTXQ0Bxo7G7j1mDnHvwbtwz4kHceLIXgRsGu9rMPyvR1f/Huzp68auA4fRt2sQvV0d6GIO0sWBva2rD50c3Ko9Frbygz/aB5/+eGcrjDdFdq6iH4s/X981OFVpMKa+vvs7KwNlXi+OXuGFIjtFNtfmMb8wh41UGSzCwxXEt1axMDeOlUQRBYIQCIA8YX5kKlM2YkzWzc5OYW41jjipaJFTuBkmwefGL2GV9DZLeivl5Frjhuu3j73HX8boOc765UjRy+bp8ke5yix5589t1MCnfStlY56xBXfd9wge+eKjOLC7B82N9ahrG8CDDzyAAwOdaGfurKN/GA899CAO7RtAU0MDUxg1aCKT0AjMgdpaVNWETGYeIvtpEqbkssFic5BV1aK51s8URxCBUA2ayVp1dxBHjt+LB07chSFOPmi6BbVtu9DT1ozWhlr46tsw1N8JAX9wsTjcCLX04fjxw+hob0F9UwdD6y/i0YfuRivvZVUsxHZoDhc6Bkdw/IEHcc9dh9AScsGi2dC7+wDue/B+3H1wCFYZYMiweocP4MGH7sfh4U5GSh6EGJ7WkgmF6psxxGf2etyw2D2oa+3GAw9LfQcY8bSguqoGjUynOC06auqbUEdG7nVqbMAHfz68xAdfD0NoXD6Na2dfwzNPPIkXX34dU0wOvvTcr/EPP/05Xnr5FCYmp/D6s0/g1dPn8OprL+Lp3/wMwjkpuwAAEABJREFUf//T32BhI8Kp+AQmLp/Dr376D3j18jRGL57Fq5zheOrZFzE6H+ZUbQlpUs4o6WmKDKiYieDcyVfw7LPP4g3Wtzg3g1effhJPP/syXnvzPK5dPImf/uRH+PkTL2KKca/iDNT0G8/hqRdeweT8CrKpGGYun8Ivf/ZTvPDGBYxPzWGBsyg/+tGP8NJrpzA6MYPFhUXMTl3D6y89w7qYJH7uFSyEkygXU3jztZfwwvMv4I0zZ/D8b3+B3zz9PK5NLyDDtn2Iqu6c/pQ1UJZcBqfwi6UKBzEZ5j6lG5LRa7oOG5mfnazSKgyR+7pugd1mIzO0QOe+xWLFjecFlHRdM1McmgCDKQqarrO8Bo31KsV9jfvmOR7jWud5pTRYbTZI/RY6uVIKAlAWntN1luPaSmaiaYI6gFLKPG/jNdtl9OvttZn34mmzjFIKOttp47PYGHbpvF4pBYvVChufzWa1XC+nmcfsDBe3j2nQtOvCe1uu31spjfVbtq+1WSH3lnI6yyiloOl8NorGbXzIon3I+Q89bYJTLoGVxTVshbcQ2VjHzMQkFqIZ5JlUi2+tYJJgNbsUQ6WcweL8BE5x6vPSxctY3UohJ+9kxGKYn57B3BxBYWYJ4Y0wYtEYZqeXmUgsmkm1YjFP5lVGNrKIVd4nxuRglgm+2elZTuMnsLUZxiJnRKYILgWtTGYVQSFb3I7bVQalUg4lhnRlhoHFYgl2p4WJvAiWZ6YxyQTeG6+/jmsTc5idncX8zBhm2Zarl0/j3PnTuDI2idXNJA1eoZjPIxkPIxxexXIkg/DaAjbYnmim+KG6+rwWSCXiSKbSyJeM922iJDHl2XO5HAzqMh6LI5vNvW/5DzohA8T64iSWwglz8NkpK6FysZBDNlfg8fLO4Y+0ziTC5rtYFy6NIZousK/f/1k+UoV3Cv2OBirXI5rrGY7fOX+rD3xicDJDIrInRSrodnvgsFlQIOC469o5K9eN+mo39zNQVh/8HicsnNEoMbyyaMp0diidI4IdDs4KEYkY2ik4mGR3u5wmKInBWu0OOBxOWHWgQsfQSH29/hCCfj8PVOD2+MwcCatERdnQv2cYbfU1CLpc8PqD6OhoRENNAE6HDbrdhSrG0QcO7kdzyINyJoEtOqf5+j6focyZEXGedJkjhwWwWBUMpVCW+XTNiRrS2KqgB3Y2xu4LweOwgCVQlPO3unc+Vn3ijAZymRQi4U1sbGwS+AtIJhJIp9PIEEhiHAQyPB9lYnVtdRVrLJNnaCvlt7YiiCfT5uASjsSRSqV4bQzyXbhoIgV5d2VxbgpjHHhi0S2sbmwhmUxCZnmWl5a5HzG/ilJgPi++tYnl5SWshyNIMzO6bcwGSvkM27aBmckxXLt0FvObCcQ5IxTb2jBfJExlclhfnjGZ9tzSBtufQyy8jnUOVtK2slREnRhGGekE28ZnWF7d4H1zWJkdw4Wzp3FaXoMgi61cL8vin+uPwVRBhfnT7Vm14u+0tSRsMJ9FkfkMfn7n/Mc5IOCSz2ZQYhrkw+oqc3Yvz4Eom8ujQJJRlncT0ylEaEPZEiDW9nHufTNltZu56MZrNN0Gu6eWsWU1lKrAsLmx+/BhDHe2oZkzPl2c3RkZ2oXmQBZLGzk0M05+lHH68N596Gysgtelw+11oa6piQnCNvQPtMJm1zmKl9E/MgA7k6yBqkbU1TYi5LbD3zKMaocOi9Jgq27Dg/cfhttSgNKtjHW7cOTYQcbUTejqbkdtfTWEqvoJVCUCZoHiJJB19A6iqa4BnZ2taOMMUiOn0g8cOoYDe/dgV18fr6Xs2YdHvvBlnLj7HuzZ1Yu2lhpousb2WJjsrWLMXY0aFUHZUYcaxtTNQQc+y0V80aDTrpGZnn71JTzPMHY5HMPE2LVtNri4gkuXrmB5YQoXTr+BZ556Cs+98CrCCQISwXkrtoXF+Rm8+fxzOHn+CmbmpjE5ehHPPfcczl6dwbULp/Dsr3+GH/3oJwxj57AcTRJYtjA/cRm/+sWv8cRLb0JeStxaX8Xlk6/iV7/8JZ5/9QzmObsjoGJwAEtvzuP06y/jqWdewJtXplEwdETW5nDx1Mt4+eWXML6wirMv/wr/8OMf44nnXyPgreP8ay+Yz3J5Yg45hmui40oxi5nRS3j+ySfwm6deweIKy50+hcvXxpCxuRH02Rla6VL0UxODCpfcZpkDrUiFrMIg0JTJzsX5y2TolbfKlExAkGPGO46VmSooopiOYmFpBbF4AhXqSa4XkTrTySjWVhcQz5c5ALI87yfnSpzQKRFkStyXclJvhdtlHi/z3uY+6ypLGfNYGfI6wfriLGKpJApmew3erwJpp9Qh11eIWhWeyzKVssUoSN4u31ie5+CWwtzCNC5euYzVZMl8bUDKyX22pcIBnPcw71fidun6M5ch5USknKxFZPvDOucTg5PcQFksaOzejXsfuB+SVKuvrkIzk31VnLIMVNWisbkD++5+EPceHsHI8B4M7T2E++89jCqPAxaLC80dfbiH1x4eaidY9OHwXffgwfuOo7XKRSPT4A/VobamDgGHBt3iwOC+o0y4PcL6DqLaH8CB4/fj3nuOYt9QN6prGhDwBFDPBGWwyg+r1QFXfS+OHj6ELk7pulxuVDe1Iejxo7quFq09/Rg5eA++9tXHsKuniQDZgqa2bnRUeRBq7MaBw3fhyP49qPFYoWka2vuGOeW+D/uGh3DgnkfxMJ+js7kOuhJNfIbCka0QnsLJk6dx/tI1bK4v4YkXT6FYyuPq+Tfx298+gbjmQWpjDpFcBRaCdL0rhzfeeANzy+vY3FzHwuwMLl5dRnUoxORtEHaLhmImhpNn3sRqqgA3B4O2th40VTuQTGzi4sWLmJpfQ233LnjyW5hn+C5vBM8tr6JnaBiJlQXMMzwOZ0o01CxOvvEmspodjV2d1KcdlbIGyXVYUEJ0bQVvvH4NJSZU2/p7UB90YOPqSbwxtoyZiYsYvXoJZ8dXTQXPXjmP2eUoKs4Qeus1jF6egnL60b1rFzo5xW4nhVZmyU/vTyGbwursVTz31G/wwmtnMT67hK31Rbzwm1/jJ3//U7zy5gWC9RbC01fx7G9+gZ/+9Jd4/c2LSDEnFlm4iqef+DV+9ptncIptL5XzSORS2NxYZV+dwS9/+hP8iDlZ+aL06ddewd/9b/8RP3/6NZwmM3zxuaeYy/0p/uHXv2Xe9Mf41W9fwPmrs0glExg78yqe/M1vcPrcFQL7FpamzuMJ5nd//Ivf4JVT57A4N4G/+V//N/z9z5/B1aklpj3SWJ68gOXNLUxcu4qrrH+KtrC0MIe5pTUOLMsYvXIWf/3f/g/4xa+ew9WxCcwyBfLzv/1r/PhXz2BibhVFRgxGuch0yzzefPU5/PLnP8PPfvYz/PbJ3+BHP/k53njzHJnwLMZGp2gDJcySeU/PLCBRMD60cz45OClFxqRBvhAcCAYRCPjMpJ3DZoXVZiM42Mg2nPAGQgj6vfB4PPB4fQiynJXGr2k67Azj5Fqf2wmH07X9DlEwAAdDJ431W6w2GrENFk2Z93J7/QiFqhDw+2Bj4s4bkPv64XW7eE87rBYrbEzcWZnMk/p1mwt+n49hnR26rvOcY7uMzQaHhH6+AKoJqG6XA3YHhW1w8lqrne32+eH3emCzaLy3gtPlYR7LCy9nJnyBKoQCftZrM8/hM1wMGbXzKdLuODLFCjzUiY+zKW6XzfzuXywShW51Q75PpVmd8PF8bcCBLYZgKVL9XK5ogkWgutkMgWMEi5mpGcgkRCQaRclQsLt98MoLuGSw5WIOMeadciUDtU0tCJIBZ5m3SjP35ma5/t5eeKmzAsOCDHN8FYJnOBqH1e1FHWeuQl4biok1TE1NY5lhW47hZTySgMXGttGOXJw2L6TjiCaLsDm8Zv+57BZTw8loBPmKBnewGk01HmSSGVgY9oc42FQRWC1iJ2bJT/OPAYPPlIyFGeqO4croKBaZd11Yy8LrtjLsDOPS+YuYnppCynDAgiJSZI5nz57HuXOXAaud9lxCeHEcY3MLZmphbWUJKwSHeMEOPbvF0HgF65EUXLTHxpogNhfnqI8kn72C5YlrKCoHw+8YVhenMD4+hhdfO8M87TjGJ0Zx9sIlTI6NIwU3QSiJyPo85jZiUGSrPvqPi3ZfZsiYim5ihtdePH8GZ5lfvXRtFOOjk1hln0TSKSQZ2mmwIOAPwmmxQAfgZaSQ35rD0soq1mJZsr8CosvTWGT9KbKyEge0sRX2SSWJuPxaycIClpgSmGJ+d2xyhjnaCBT7iFV94Ef7wLO34aQ4S6lYRJHGaZDyftxbyjUFJqnLpJMf99oPKi/15uUnP0iJP6jc5+WcUhp0hw+1tdWoqg7B4fGitT5EKl+GL1SN1rZW6MWMmbvIphOIR2OIZyuoqamBj+DrICh7fUG0drQj4HUiE48izEmGIjQCQwBBOr0AhlHKIp4uEcTdqKqphsdlR4p5oXRJg5P3rKqqYp11qGEbqqtCdCwHFJUkg4QcM5jwTjG3VbG64NDz2AqHEU3koNlcBHovGVsVLLSDEkM4W6AOdX4XggQrs96AhzUBXoKS5PrK2SQ2Y3n4q4JsXxUCHIC8Hhc0pcCPWfZT+cMZ4GwmieXFZWRpI5vM4a2urSIaSyJbcqChoZruXMQSnXIjsgWLuwZVbLteTBKsZjG7sA5PsIrHXCgmN7G0tokUc4GpRBLFgkKooZ35UDsymSxyZYU6Tr23NNTwXAEODuy1DfWw5nNMhbRz4CTIZyNYZv5tcnaF6ZAiSmQy0VgCm9Ek/A2dqGWOVC+nsJXJU08hNNTVcZDxcqDW4OGAPj92mUCzBvnS7yLD9Om1JCckClSdgZJuM/u5vrYGXo8PXg7IfUNDqHIUkEjGEUnmGLaVkUlEUba74QsEUePzoqwH0Vrvg9WqkC8UqI88Lpw/h41EFgLMdl2x/g/+aB98+l1naTQVxrE5jrR5AkKeCpLZmxxzOQIwcjzNRGqaCdiU/AwKR0w5ns9lITMwktzLcVuSrWmWSacyHNXTSHJk3lgPs4OyVGwZxWIBOdLf7Xq5zWvkAeU9qBLBQuosmoBWQpmgFNlcwdbW9vXycmWpkDdnkgRciqwrQzRPsaMLbI+AjsGYWhKDOY7qRR4rszMzbI+cl7oLTEAmub+2sYFwJIIkn0Xq3b62zARhDmmyhFyhROcvIJtJI80yeamLyc2s2fYCO82AXPMuLX4qu0qzwB5qw769I9jV2wG71Yqgy8K2F9DWO4Sjdx+FrRAxjTe6sYjZGTpJuIw9e/ajp6MdTQ11dKoa1DeGaFBWBIIB1NXVoDoYwu7BfnR0dKEm5IZVZbAcKaK6rhnDw7vRUhvAIsOsdY72dcwx9vZ0oKq2FqDt1XO/oZ4AZrPAorswMrwLSMewsrCCorOO4X49Guh4oRDBjDnFXUOd5n0cMABDIdi5BwcHW+hcPrJTB+La0QQAABAASURBVIHODlla+4bQWOVCPrKMyzNxtA90oa2tHbWBEJ/ZKreWYp+iFBHbWsX502exRec0lAVWsgqlDNpjDtlsAQY5hgA+iTrE5vO0FbCP3AQDt9uBCu22yAFZs9jgcNih6xosBGyfvwrNTXWorQqYz2xlP+oWhSRnp3V3AKHaOtRTv3VMmdRxXV3lh8fnhJWDi9/rIpusQX1TKwejFth9AfZhLWo5UHgFtC06HHZl+leB7ZFrGjs6ENtcIoBWoaa5B9bYIpLWILxej5njtdjsvEbjzHsWFc1K1lSLlsZaVAX9jJA0PmcF4EigcdJK2lZT18BzNWhkO2trquBhGyR90tlWj6uXLsHqC6K2sRl2DR+6fIQiN9TB0CGXSmD0zCmMjo9jdPQab3gRlyaXsblKQ2HM+uLzz+LVV1/Fs6++gcX1LayvLWH80mlcGJ1nHmSZ5c8ywfkcXn71Nbz4wmuMRSdw4c1T+O1PfoRnXzmNDVL/taU5XLt4DlcYF29y++pV5hymp80QI8xZpfDaGlZX1rC8toHY+gZOv/wkfvXrX+C5N85iJZrCxsI48yGXMU4Kub40j9ef/w1eeP0MZlc2UeYzFAopjF44g4tXJrdHrdg6XmObZ0jLN9jemdHzeOZlad8z+Pkvf4unXzqNRXmVQJKFuTiTsRfx0ouv4MrMOmeXpnHu9Ouk1KcwvrTF3Mki6fx5XBufYXvZcTeo71PfVDbm0IZw930P4osP3o+Bvh4cPnoMQ4OD6OvswKFDB1Dl96Nr137c/9jX8fjXHkNbfRDdBJ5++fpIfxd2DXfSWZzoGNyH+7/0OL7x1a/ii/ccQntLG/bsO4yvPP44Do7swV4CYFtLByctDuMP/vj7+P43HsZARwsBpxHdvJ9V6RgY2Y2+nnaEnBYoemlV+y488MWv4Pt/8F18+QsPoqOhEcfufQBf+sY38KUvPYQj+3rpWH04cf/9ePThe9HR0owj9z+Chx59FPv3DCJEsAUXq9OLgX1H8LXvfI91fR29zbVobu1Ce3sn2jg7rAiMLPYpfqxwuQO8XyNcDjv1147u9jbYjSIii1fx+huXkGUoN8S8ZBBFzF16HRfGF5Gz1+He++7Bibv2YH12AlNzm7DV9uHQniF0MDRubGxELcE86LHDU9WAFuq8t6uNLNTL3M9lODwBBMlcgmSILT098JK1hsjAmlu7MTi8B1+67wACHoc5IHq9PrS1dSDosiEgQNbUyXu0ore3EfGtNWysrhBsLNBcVegc2sPrR7B71xD27h3GUH8rGhvqUVfbyDwtr+lvxNraMrJMF9TUN8LNdEtNYwca6+sR4v00i5XtbUZDVRDVZMt+gmZbgx9uXw2kfSZI1VTDwTRKQ12QKRkvPsqifZRCO2XKhSwp/BomZ1YQ3VzE1Qun8ZvfPIkXTp3CqVMXIS8vRhmDrzKPEYtlMH35El7mbM8vn3wGr774Kt48cwaTnDWSODqyskHWtEZwWMIWWYjN7UaBU82XT53EM08+id8+/TxeZkL3jTdOEuQiKBgWgKwksjSNy+dO4+Trr+Ak73vm0hSi6TIqCkhFNnD59dfw1FO/wPPPv4BXX3od58+dx2YuiY3lZYS3kogS/DYmzzEh+RSefP4VvHnxKiaYpDv9yot48eXn8Nrpy1hcy5gjukVZYKnkkY6vY3pmEmWyxvmZeXbUJrJkjvOM7c+cOY+F1TVS+gimzp7Fc8/8As8SoN84fYnGt7Gjuk9/LR5JsTA/52D+xel0wsZR184RzUajsFotcDpdaOrcjd0D/ehpqYeLeQcLQcPKcjtis1mhaRrMEdPlNss46YAWMgOb3c59N+ysz8765JjVZodb8oguJ6xvHbNyMFWw2mzmMV1T5r5usZlt8LCvXWyfVbcwPHSadbp4vd1uhW6xmuDodDogbMTOctJuO+uSesBFsX02aQvr8bhdLKfDwutM0TXzXiz2KX50hpIN2Hv3w3jo4Udw37FD6G9rJFi40DV4APcSXA/vHUJjtR+webH7wF24/8EHcHD/MFlFANVtAzh2/AQeuu9uHBgegNdfi87mNnR2d6KZ9dRVe1HV3IXO9hb09fdjcN/duP/uQ9hP5tlMx68h2PSN7GVdPjQ3t6KF19aFQujbewTHj59gnbvQ1dqIrq4+1PkcqG9oQWtbN7qbG9F/4ATuOnIAPWQymtIADmgHD92NkaFedHe2YPDgfdjf04imxibU1zeht70VPQfuw+Ejh3Bgz250trQg4LSghZMgMvlQ43Oyz2wI1HeivbGe1zWinqA61F2PYE0rmhtrYS3GcZ6TIcH23aivrobXyvviw5f3KfXeF1Y4VVlhWGVzBRDw+WAxykgwJItzCjSXq8DH5HFDUwOq6+tQS2VpLJ9hmJdMJhGJJ+nQRRP9a+tb0VBTT+T10YA1VMhmFOtKMhch4ZyESQnGs9FEChIqeX28XyAAm1aB25JHnCFanDF1NhZFOJPjyFCH9vZ21BG5KwS6LPMByVQcSd67DIUaKrTG74WNnVEk+pcZfqU5fZ5kuBdnUndrfRMbGxvYZNI4xrg/nc4inc3RrqrQymsba/xMJGchIVqFACVhapp1S+hXKBoIMJleV1sFC2NruXeC7DLF0K7AKd331uRnc1Sc2htqQC1Ht6Db/tk04vfhrhwE7E43apvaaHcdDHPqUVNTg1oCxb5D+zAw2IfGumoEOFnS0LMLu3cPYaC/m7meatgsFtjdQTS3tqOzoxX1NUECqwN+5uv8fj/DIA/cThv9xA+/z4Mgw+oqhtAdnIWsr6kiADrhJGAHeT+nwwaPx8e8kRdODhK+6jo0Nbcw7OO9vW74/QG47Ba43R6ID/k9LgTqWtBMkKoKeKHRNxQZbh3ZUE0owNyjG0Heq9bvNq9xcXAK+Lzb1zQ1sf01CHg9sFs0eP1V8Hu9Zv2apsPu8sPndrM9HrjI2qr8Lk42eeFhHW6K0x3C/n170VAdpB/jIy3aRyp1vZDSrHB6Q+glmre196CvbxB7SUn7ia5dXV3oHRjErqHdGBrchYHuNrR1kPZzlN5HqtjZQ9rd2c1r+rF7aBd27R4kxexDW3sb6kj5fFScnbNjzQwxdjOXMTI8iK6+dnT3DaCnq8N8KLvNgloicX1bJ9o7utHD+za01KGntw+DAwPo6+1BR2cndu85gF3Mk/T2daOL4cpA324MDfSyjgAcvIevrgN79u7ByGAvWupr2Ck+tHb1Mt/RjY62JoQCTs6CpFHV2ILe/kEMsN5mltM4Yoc4cgVDQbjtNuZdGtDZ04cBPvcAZ6e6uzuwa2g/hkiPe7paUFPtu665z8dKKQVhJlY6iK5/rK7H9mJA8oaxWBJ5MseC5P2YO9k+995/BdB3pFIuofgRrnnvmj7fR+1uL2rIYPr6muBxO8zGOj1etA7sJlAFaC8W89g/vT86/KEG7DpwFAeYUwz63B9ZBdpHLsmCFqcLvvoGDMhNiNJ7Dt+Nb//h9/H1h49j7+EhtBCg6uta0c6kWEd7E3ro/Hfd9yAe/+b38O2vkC7u3Yd+AkpnUwh1pK9Vjf107BHcfe8JPPLVr+Mrj9zLBO1uHL/vYXzzW99lvXdh36HDaG1ogJfApFkccNYM4O5jR/HQIw/i7gcfxAOHR9ieYSZ0W9DS3ITdR/fh+MPfxNe//g08/DDzLrtoHMEmdDL/0tRchWDAhWBjJ776vR/gG1/5Au47fhiHTzyIf/kXf4HvfPkRPHDibhy5+xiOH9yHu/cOopXg2dTaicHeAYhTh8j69hy6C1949BE8fM8h7N1/AO1N7WhubMTgoT04eO9jePwb38IX7j2K1moPtfb5++yAxcdfl5iYjePs2TGsb24gEoshwUmND6qnQvZcIoCZkxn5FGLxGBltxmShH3Tde577/KnyrRYppaDpOlmQDqUUZFFKgy4DAQc1pbaPyfFPIu/Wy/vXZbxDx+9f7lM+Q2ZmdzgRDAZgET18jNtpH6Ps7xbVdOhWO1xOO3TmFX63AI8oHbrFDrfLbjaOR37no7EDbXwAt8sJXdcA5iIspKlu1qvdVKcqODh74SDt1dXv3M48oFlssDvssFmt0DTdpMo6jQvQYbE64Pd5YSF9VWbpd/6x2u1wul3g5Afe67xd7s0yOh/lnVd+PvYMgkVicw3jl8/h5ddO4TJzg+eYDzxz7jIiOQNlo4CF6TGcO3MOo7NrKDE8jazO48rp1/Dqiy/h8tQaIswrbsXi2IrEkFyfw+uvv4qxmQXm41axOHnZnBRZWFnH6KUzeOpnP8Z//OunOYkyhbVwzASo6OosXn75JVyaWEA4kUE2E8PEtQvmdWMzi5BfkcjFNzjZ8CZOX7iKRc7mGp8P9X2mrcinoliZn8W5KwvI5Usf0hYDmXSBbPU2T8x8SKs+6umP7T5KKSj1tmhEQ3FqpXhs567cZiHsiGIZSbwqdUMZvL0opUHTdTq7DqUURYOm6dzXuK1ouClO1adQoI6Nd1uoHGCiPpfNMKdVYKXKFJ316ZpcD9YBc1FKcfu68JyuyX2kjCIo6hAgVErx3prJkrb38TuLxuukfk2B9eF3Fjmn66ybdSnFQr9T4rM9UEhuYmFmAmfOXcHG4iROn7uAK1evYnl+DpeuzWLy6nlcvnoZZy5cwrlTb3JGdQwXLo1henYJiWQCMeYGs5kE4rFNzM1OcdLhHNaiSWRLFZQZumUSW5ifuISLl65hZnYOm+Ew1jhBUsjEec06ZqancPniRWyRRU1MjGNi7AonJcbxOicR1lfnMDk5Yc62Toxewbmr01jnDCxn3fH50+Rt6kfmZGHkMDdxDWfYH2cvjmIlnEEmEcbk2FWcv3wNc6tbKFcqSISXeewK2e0ZXLnwBn79qyd4fpJ9EEF4eQpnz7yJqYU1gn8WGQLd+OhljM/MQXLCt+lpPvJttI9c8jMsmGFyO8qZuHB4E/Pz8wgz55FjUruYz2FrnZ0xehVT0zNYDUeQyRZQyKYg75bEYxGsrSxjdTOGXKFEmvsZPsTn6NYCEvKrD9FUCVVehShDs1LFgMcKLJH9CDjNLi5hdSuG8Ooi5qbHMb0cRUF3o66xARZVQYUzp2mC0PLyAibmVhCqqUXI60CZA8Um+0HOzc4vIJrIwuELIthUD69TIZ/agvz/fjOLG6hnuF7KbJEJTGF2YRXriTJCQTfkVxkXFxaQITMosL58LgfJb5XfPTDhn8ZSLOSxsTSD8YlpjE/NYnllheF0Aguzk5iZmcHEJM+NTSLMUHt6goPI1BSWlhaxOjuK0+cvUrcLWF1dwtjVK5ifZfmpGSwszGNlaQ6vvXkGi6sb1wf2z5c+/1GAUy6dRHhtGVMTV/H8cy9gbHYFsVQOqXgY186dwtNPPEslv4nxuTkCEUfn8BI2N1Ywfu2K+X/JvX5uAhE6SVlY1udL/59Ja4yKgscbZDK/H8OcQm7r7kUfJzEGezrgkpdWyY6Khga3L4SerzgjAAAQAElEQVS6uhrYGOZZnD5OEHSaExF+hujCYor5LAqcoTSsHvRyNqnOpRDbXMXozDJ0h5OzsAZDZ5c5cdDAGSK/xwGjlEe2UISye9HLyY+mkAsayigoO5p7h7FnZATVITecLNvRvxu7mj0opyOIRGPIkznjn+CS4ayyvCKzlgYc3gCqPTpyyTWcO3eV0YQGu66wOk4GRLZ7/uIEQd3gLHMzar1u+Grr4HFWECejunB1kf1Zj8jaIsavnMfY5CTOTayZfeRyOj5Vzd5M5f8owClN+h+LrCOejHFEWEM8lUchHUcmuorZZA51TITbUMH60iqmFzawvjyJSwStlwhkzz7zEl588xSWIknkSjejot+/azSrjQbphJs5ubKhw2GzmiF0mTDh8Pmwe/9dnISohlMrwcYp4OHDh1DvSGPq7It46ukXoOweOOwOsqVmtLa0ocldxM9++yReO38Vq+tRhhsZjsQWBIJB1NWGzK/NXH3tBUyuxGH1N6KnswP17hL+9id/h0uLGbiCzehtq4PdrkNjaOjh1LPdAmytTmM9kkAik0WRebLfv574aE9Upk4i4RRCje3o5ax0W301KukEkjmFpuZWDHa1ImQDwhvrKBhO1NY1o7+D/VJbg5qaBgR9TjitOjRHFSeP9qAmYEeZzLdokb4+hs7WJvjczo/WmNtYSruN97rpW0my3OXywE4FK8beRY7u8iq9bnPCVmRoF0vB5nDDbTWwNn4Wp68toWL3oYGg1VAbZOf44HXo4OU33YbfpwsdgTo0c2Z1cLAL/poO7B8aQHdXJ42/GXv39aK1axAH9x/CPUcPYnCgG8FQPfYePIC777kHR44cwhdO7EFHVz96ybj2joxg77ETOLJ32HwVY3B4BA898gUcu+d+HD+yH0O7hzHAY188sR8d3UPo6+7HnuE9GD54Fw4fOIh77zrE/d3obO/C4cF2uNm2vt5dGGGZmroWDO45iLuOHkZ/Zys+ylce8Hu4OAgcg/sHkV4ew9WLlzC3lUdjew+GeuqxxNBO/h+4tLsGovvWOjvWlifwxoUrSOo+6OkNxBIczDUn6n0F8//Ri2R1yKxza30IVUE/HDYbdE3D5235/LXoPTQUqK5HYwtDitZ2HDx0AB1NNfB63PAEajHQ14duSh9HlIGeLnS1NaCxtReddIJ9Bw/h3gfuxz0HhlEbcBOc1HvU/k/vkNXphi8YQm1NCA5PCA0cYatCIbi8fjQ0VMHDcK6puQ291Gdrcz1sHATqm1rRMzCIwf4+9HTUEbBqEAqEUF9Xi/rWbgz29aKpsRGNzS3oGxxEH8t1tDShhmFFXUMTdu/qYdlG1FZV8b68pqUDuwZ2ob+rjcdr4PMF0MKBxOrwoqq6Fo31jQhU1aOjsxtdHe2oDQWY6/qn11fyxHaGyG19Q+hspl4a6tHQ1oH+vm7sGhpELfuumtLVP4DWjk4MDPajsbEBdvaxs6oRQxyAGhuaUVvfgsFdffC4PWhr7+Bg1IO25mb0t9XCabfKbT53on3uWvQeDQpU16GprRtdXQN44KFHsLunFVU+N8GpBsMHjuHe++7F3j172FnDOHrffXjw/vsx0N2NwaHdOHb/g7j38G4EvW4GLe9R+T/BQ+9+ZIFsU/hHJhdFLFY7HC433G4nZy8VlGYhSNnhlNyEUsCOQPG8BheN3mGzwmKxwGKzw+NyQGYswUXTdYiDWUldNZniBMxr3G739qwo93eqkzV3oek6bHYHPB4P7FYLrl+Gf4qLbrHBE2zCoaN30f4fwLHDB9DVWo2G9l4cOHwUD9x7DIf29MHldKFjYC/L3YOD+/ahjoPC0RMnMLx7AB1t7ejbcwT30h+O7B1EB3OE1TUEr85GuBw2fB4X7fPYqPduk4Km6TR+HUrhhkWZTqCZBxUUy2gK4AeyKG5ZaOhKdu7IHQ38Y9aA2LamQex75zF02rbIzr6sZd9qtdLyZU+Z5XkZZDGPq38c3nDT4GR+x0x+gya6gdTW+luS5rZIShLYnLnZWl/CBqej128Uzhasry9iQ85tLGOdM2siG+FVhMNr5mxCfGkamZUpZNZmuJ5FbnkO2aVZpHk8uTCN+Pwk4gtTSMj23CRijL1F4twWic6OYXNqlHIVGxNXsDU7joiUZT2JlXnIrzQmVheQWOP2+hwS6wtIsk1Jtim1sYTU5grSbE96aw1peabIBtLRTaRiImGutyUd4zq+hRQlTUlxP0+9lEtFsYU78iEaMDiDKvIhxd7ntMHjO8LNGz6s9vfv1RGCilIK/Lz1pErJvnprXzaUUixDwXUx9wGluH9d8I9guWlw4jwxMnTUzZlrWBk7h5XR81i7dg6rIqPnsMZjaxMXsDp5EcvTF7E0fQnLU2/LyvQVLM9QuF6avowFyuz4BcjPlcyeeQXzL/0ay8/8GGsv/gyrL/4ci8/9A+af/Almf/tjzDzxd5j+7d9j8jd/j7Ff/x3lRxj71d9yTfnV9vaVn/8NLv7D/4FzP/7/4fxP/zdce5LlX/gVpl95ArOvPYnZ15/G3MlnMHeK61NPYf7NZzB/+nksnH0Bi+dexurF17B65SSf5zTWJs5iffIC1qYuY336KtbY5rUZrmevYXVuDGumjHO9LUmCWIlJ+9vV/2VOsWeKBpKFG6Vi7qd4LFUA3ik3ltvelnJvX7997dv722Vk/53l5PiNdRu8z9si5d9LpI4U25suGYjmypjfSuPywiYuzK7h6kIYo8tRTKzFMbmexNRGCjPhNCVjbo+vxrlOYnpz+9j0ZoblUuY156ZW8DKn0p984wKmljioZHO3qwvecR8B2x2pVCoocaaxXC5DtkVkuyjfMbwuN57fOSflbpSd+t69lvIiN5Z9v20pJ/d6v/PvPl5iu+VVERH5LqWIbEvbpa4dkeukXtmXbWnjOxRykzs3DU4GDOTklwOW5hCeHcPW3Di2yGYi8xPYorNGZkcRmx9HYnkaybU5pDcXkQ0vIbe1TFlFdmvFFNnPyzGeT7FcYnkGsblRbI2exerJ57H66lNYIaAsvfoEFl59EosvP0V5GvOvPI1Zygz3p19+GjOvPr29z2NTLz2FqZeexPhzv8Xos7/CGEFp7o1nsHTmBSydewlL51/B8gWCz6WTWLv8JlZFrryJlSunKG8SZM+SbV3EJkFoa+4aGdc4IktTiJK1RZdmEF2Z5TS3yBzkax0RskJ5d2RrbYGsbwHZVByV28icONOMDIkaJ2WwLcZ7rOWYgWTeMM8l8zDXUn5ne3u9fT7BcvHrItvbsn3NdrmdbSm/I9vHpE4RudcOOJmAZAKlcQNoGojz2CorHF2J4dTEkinnZ9YIVlu4thLH2FqCksI4QWqCMkpwGl1NYJzANb6RxgRBSspcnA/j1PgSnj8/gV+9eh7j8ytIfUbgJA4qjpxMJhGPx5FIJJDJZJDL5UyRHyOUH1uU86lUCrIt61gshkgkgmg0ihvPybVSZkdkX2Snbjku98vl8xCR7XfLTnm5h2zfeH6nXbLeOS7tkbZsbm6abZFn2BFp2862tEHKhcNhrK6uYmtrC/J8N4lH77jspsFJajFKHA3yBZRzBRjFEozytqCYh5HPQuVzsHJ0cLOwn8nSIGcdqlweVDHJWcUEasjlQjUTp3VuOxoojU47ah0WzgJ54QoGkYeO1EaU4LaO5OYGEgyZ0uzATCKJDDvelHQKuWwG8haxKFcUn86kkZVfpsxkkUtnuZ1FMZ2kxFBMRZFPR1HMxFHKptn2PMrZEsosW0glkRdhWFbMZVAq5CDhWYUjCDe2n69ShsHREBXDXFeMCgwR7ldEJMoAF9Jn/r0tH7mlAFShDOQp8jWfHZEXF3e2ZS37ebYzR5G1yM729pp1kIlJOSkvItsisi3y7m2p40YpsO5tAaRd1BCgpJUG9w2zjfLOmYim60yWOwCLFUtbSfN/YJle2cRSOIH1eAZhAtdmIostUr8YWZbIJo9tJHM8lkckXcRmIofVSBLLWwmscL1Am4mnMijSJvEZLMIgYrTT5eVlLC4uMlURNgFHjgnwiIhDy3pH1tbWMDc3Z77xLdetrKxAjsl/zSU/5yPy7n15O3xxaQmbBIYoQTDKe+6I3GtHBEgEPKR+aY/cW47tnN9pgwCNiICPgNLs7CympqYg5eQaqWNHpD3SxoWFBUi5yclJXLhwAWNjY+bz3gq1azddCYN6g+BTTsZQoah8GqqQBYrXpZABsikYdPZKIo4KQcT8KkIph2I5j5JRMKWAAvcLKJcLIMLBalNw1lbBt2sQ9cfvQXBwN2zBOuRLOqKRDFa2YlgJR7ARSSCWJPDkSijQY0Ty9MwdyfF4lqCTTJWwylF2fm6TbCeGPK8pc0StsH0VtrlCEAJHtApHtlIqjTKBrkxQKhZzKOayKPFcKZdHiaNSpVCEKTT6bcCiwzGmMkQEsG5UJvVz4+6nvS1YKKIpQDr1RlHvurnsi7zr8AfuSn3vvkb2ReSczg2LZsCuG3BaDfOdM5/dgN8O+DkZ5KN47YDLCkg5ao6gDvASVHsd6GuuQm9rPQeZDNnDFpK0mXKB9I7ArwmwceArydvoXCtUTGaa5SCUYrms2BYHQ44enBa3oTpUBZf5JXIdn8UiIY4wEAEpDwdip9Np5nvkuIi0yWazweFwQBLUUlbYj4UznaFQCCJyjZzTmMk2aEsV2pfUJ9cLqxEAS5CRlVhZgZ2eoN0mybqSyQQSZGMJDt5JipSVuqWsiNxT6tsJz4okD1KnHBOR+4jIvVg1pE1erxc+nw+y3nkeqcdFciHHAoEA6urqzPNy7eeCOZVpEIV4BEUymmJiCyWyEpEiw5oSmUqFCiN1IUgRsOj8pDjb2+bxLJkVjY+OXyYAlMlwjEwOOh1fMzRodk4h17fBNzyC6iPH0HjkbjTuPYhgZzf0UDXymg1JGUk5okZiGaxvxEkrI5QwNtdjRG9KNIlIPIdovMQRLIHpSY5OE8vYWFpHKhIlS0oQjFJkT2kU2KElgpFGZ7Cys2n9qJSLqDB3JCLgZAodpsyQrUJAEvYkfgOGuKbQiGQtjicde0vlAyt71x0Fpd4StkjxYlMMGGywYW4D11eQZacGWZM4ETgUhdfKAYp5DAbkd7ItWgU2it1SIRBV4CLweAhI8t08N8HHZVFwUhxELKsGWNgWjSJruw6QHEMnKpV541JFQRFO/QSTXZzWbq2vRoEDxur6GsTBCqa+yyiTsZYJTEUClEiFORxpoDhWnvYjDl5kXwmrdZi/NmGDpmv4LBallAk6AkDadXDZaYfsy2yarAUgBECE8e84uji9nBcRYBARkBKRc0opFAkoUl9VdRXcBCDL6dPQf/xj4H/474GXXgKNH0pm61h25z4CGCLCviT0EsCS+4vI/WVf2iJr2RegkjbI9XI/AR2llNwWSikTtKRN8ox2ux3SturqanMtfVFm/0gd5gU3+efme4+OWKJRFGJRFKIRyhby0TBlC4VYGB/c+gAAEABJREFUBCWOaJVcChWyEIMsRFiWMBSD1xhkLiAoQbbJvioMo8rMX1XiMVTiUXDYhMZQUVM26MFaOFs6EOofRNOePWjfO4LW4WE0DgyguqMd3toaaG4nipoC0xeAboHNYYPD7YDb64E34IPPH4Cdo5T8qHuE1H99KYyluTWsLa4hshFGmvdMc8QxCEYaHVDjs9ECABq7tL9EEBbgKsuzmCEe3YojGdGLnzIHbI7k7AzpkDJDXXEQ4yY75OYvI/Cw7YQT/v3dbTEUeax3CG/GCEx8XHDWlJ12E5pAlZLlAFYNJiMSUHFYDAIP4LQCLgvgtABOHZCvmwjw2HiRlWKh6EpBRONagwIoctyhKzh08BzIgQyUygbBSkNtwIs9fR1oqA4SoLJYXl2BhBziMOJEZerYYIPL7AMBJdnWNMVqFXRdh8POPne7TQcRp9aUhs9iUYrao6KlvdJuEXFYWYvkaPcCBMJqZF/abqeDi7MLGEiblVKQbTknaxHpQ3lu2Q5WVaGGbMXOQb985gwKP/kJir/8JbJPPYXK3CwsBCcRqVOuEZG6BJikLeCi1HY7uQkBH2nvjihFvfKEtE+uEYkxbBSAkzICWHJO1nIti0LYnry7JoAlbZVjn0Ruuvfk5iWCTD4WJyDFkCWlzGyFmeTe5P4WCoyBi6TdZYZ6FYZxlVIeZQmN2DEG1yIVAaZ8BuVMkmAWQUUYWHgNZU7bI0GQEjaTzhMAKrA4bPAx3Kvv7kTXyB70Hz5A2YfO4V7UdzWiqrkWNQwLWmncHYMd6BrsQu+uLvRzPTDYjt6BVjS21sLtc6PARO/KUhTzcxtYJosKE6BibH+Fxq8IOgZHawHQCkfwEvNSImW2FRy5FZmVouGp6yP5tqMUeaqEMllfuVCCsCrRzyfpmJu9dgdciFDvAJ0KD5TZdjEkk4Ww/bItxwXKwPNijxJCWcmubLpBhmMQfAwzRBNWtC2K+xqBSSNgabBpmglgOi9WBB9QqB7e20CF9yvxPkWCSZ6jveSBUtk8jEoJbosiqBkQAyTeEKDAJij0d7Rg72A36qr8WCd7WmLeZiuyZSaNS6yDpVBifeLgObEj3sxmt5kva0o4VFtTAzcBShwRn9EifS9tzLN9Ow4sa3HsOP1ifX3dzCdJmCVlBZjE4aWMiFwr+7IWkW0RAWnZd/H5GurrGUb5oJElpgkaW1evYmtxCeGLF5FhHkr0KuAkIC3XKqUQCARMRicsR0SAS0TuLyLHBFhEd3Jc1CcAKvknyS1Ju3faIM8mzyOy0+YKfUfq8Hq9JrDK9Z9E5Blu7np6QZHsJ0XFxJmQS21FkGSmPsVwKR1PIk1gyabTKBCMyqTihoRCBKoSwahIkbUwkUo2iwqT0SIlJrEL8QSKiRjKyShzWWEohovMhKPMYwWyqyIB0eBIa7Pa4CMzqq8JobmpFj0D7Rg6OIRdRw+g/cAedIzsQueuXnQTrHoIVn1D3RgYGaDsQs+uAYRqasQdGfIlsby+wXBwFXm222B4WZHRiPmyMp9BtkGn0BmGaBaqiyM+3Q4VOkiZIFYpFWA+G/cNgpMhawn5qJ+bU+zNX6V46Y3CXfMjDlCi4RTZ1jxzggUy2RKlXM4RKArQUYRDL8NjrcBvBcw8kR3wM1zzcV8Ykl1XJoPSzRqJI9fXtHnowl64r3FH7m8QlASQEtTlZjSBpc0tTC+v4cUL13Dy6iSWNyMEPgUP84vCxCRULBlAQf5wPdzXibsPDKHK78bE5BSWV1YRZ34lRfvI0p5S7B9JAG/Q7iKRGKxMpvvoEEE6nzhgMBiE1cbGsz1s1m3/CCCIgwpY7uRoBDDF4cXZp6enGXmF35rBk2NJhmcCXDH6k7BFEdkWERATMC7SDn0+HxobGuAhQCmium3XECr3nsDqwCCmyR6Xq6sR5zkpW6ItCohkqC+DIF5Dmx8aGjJBSikFpRSkrdIuAZUdkX1hQTbqUK4T0BHmJG1USpkMaQfMZC1gJkqWclJe44CllJJDn0jobTd3vUHXFoUlaHzxSBzJeAqpRBqpZIbAlEU2nUOOOaQCgadE5ZQYupWEIVGK6QRzPHGUBQAkdGJdsFth8bmhXE4oXYNi4hzMYRmpCMoEKgGmAkPFomwzp5Ujs0pH15FYn0eRoOW2OxAK1cDtD8DjC5nfHfNVheAl2wrV16GmpRF1bc2o58jc1N2G1p4WtNMJOvp70d4/gJaubhhKQyIaQyK8hSyNpUDmp+jUNna6VbcAqoISDaTEEbHCtZwjZYJBRrUtFW5X6Ln0MBoDbtOieB8Fdf3v9potwI7IERIVk+l4bDr8dgsCTguClCrGVwGKz6aZbIabIGaAWMQaeaXaFqUUlNoWTfFWfL4SmWaag0U4lkCOs7abZNGTC0s4e20CZ65O4PTVcUwuLiPGiQZpSwPZkJUAH0umsRFLQrEOl4XGbgHvZ4BjjglQSunobG7EoyeOorkuREfeYM5wkTmoBNLMV7qdNnQ0VaO7uRo2gupVsoYVAliGtlZgO8RBdE2DZjaUbb3NH7n/jqPuOK4wDAEZWQsICCi4mFAWABMw9fv9ZEJek/UJMIjTW61WCEDIvoBuc3MzZC2gEycD2+AM9hpn9ZZIAqaCAVxra0Vs/37kGO5labtlglOMYCdAJfXs1Clt0jQNO+t3q0cpBaUU5DmUUhBA7O3tRVtbm8lQpby0X+oUkXbKvtQvbZW1Utt1SNmbFe1mLwQUiqUKZwZynMqMIczZswSndzPZImdcSmRMXNNY8gSmApVXSCVQYJK8mJH1tpQZNhlkVYwioOk6DJ3NseiQpUIAENARFpUn+GTYGQmCYIxTzFvhFMz/5olTzykaurI6YQtUwRoMQXO5YbNz3+6G3eWFw+eHi8c9TKJ7q6rhr6lGsKEaDS0NaGxrQnNnF9oGdqFtzwiq2tthdXmQY+iRIYtSbIim8y9BqcJ8lACSQQbIuAICSiBDEoBSDF0UHbXCdYVrg4DGS2/bRxyf3SGf64BkgLZBMDKuh2WAl4jjs+twWy2wEyB0Fiiz/Wmy3wzze0XmypQBgoTitRQosy4OzijzT4ZOL2VNMIrGMb+6jsmFZYzPL2FqcYUzqFuIUGdZ9luZz58jeOsEB9FHmnYgTpnhOk1bWNrYxJXpOZZPcLauzBBRkbnx5kYJReq5wGvtDNV62ptx4uheBL1ORMjKl+mIOTJtjWGhYrks7WmVeamx8XFcuXYV8wvzyPC8OKVG59MU7em29cI7b6SUMg/kqQ8BJVnbmVcS9tIi/6NPYyMElHaASqf9i4ijyzEPZ/nkvCSZBcCcnPGzWCyQeoRVyWzd5MQE5FcKZjY2kCFw+B54AAEyKavXR//L046zkCn/JAdaIRKyln6QbRHZlpCsTJvdkR1QlcbL/eS+IjIbV8U8lzyDnDP1Kzq+QaT9InJOynxSuene02h4diK/3UNFGDpSBKVEKsfRLYsk2VOGFDydSCHNUVWAJUtanjMBKmW+XyRsqsxREHQMxTyNwZCoyDAJDAkMOk0pT3Dj+SINMMuRN56uYL3gxGopiLVyABuVKsSt9VBVbXC2dMPW0AojWI0SwanETgSpvi4g5fQQpDywOdywybbHC6ffh0BNiKFdCFX1NaimsdR096ChbwBVre08H4KwKBcptN3jBuMGlKQD2VaNTE+JcxCIwDW4VnRGcG2yJx4z+AykT5+0bz7W9QZZiAHDTDBz04QWqw6CEUxgcls1sgxl1lki2MjAIpKh3nPFMkGhwmul1Yq1iDDM4vFYKoMtDgASiq2Gowgz7N4kQxJZ3YpinQNGkgw5TCZUIMBZrTa4nU6KAw67nfdTJqtK0h6SBKay6ImSEqAiMEp/23VFEAXBtMx7l1AgExWwtBOgDjM8HxnshtdlxfraGsQpF5lTWVhawdLaBjaZTohwQkberxkdG8cWc4dFPhNvDKW2n1e2b6copSBOLkCSYmqgwAFYnNbL0LO2thYNDMvE2QWAlFIokeFI/0kZG0MpF/1K2Irf7zeZihwrErCFBa2urprvQo0TkOWZF+bmkOfD1Q3txtCDD6K9uwsB3kdjvXKNAJKIhGWSN4qRSQkwSdsyJA4CULL/XsJqIWAp9QhQicgxeTYRabNSytSzUkpO3VLRbrY2TddRQ+rds3c3mpiktlGh8l+Ob9FY15lT2GLuKRKOIMp8Q4ySoGGnGALmkimUaaQVKqbIMLCczKJMECswnMrLbF0hjwqNvETHKImjM7zLEJjWSlWY8e3FQtPdWGk4io3G40h1PQzvkS8hsPsg7M0dgL8aRbcXSXpnQdegbBZYaeB2qxUWiw3yHxdY7C7YCFROnw8uDx3IY4fNw2MuDxPujWjoHUTr4G6EGpsQamqEl4lHuz8EZbFD8kmKeRutUoTBUb5SLrCtBR4vgNOSphg8B4iTkQngZrV7c9cxoAS9m21jC3h7CZMYNXEqn/VRJ1nqNUrQT+RKIOmFk/oJcaYz6HbAbbOarImXsfD2J8mQbWplE+OL6xhdWMXUyho2yJpYFaqDAdSEgqirqUJbUwMUw14HQUmnruWXLjXur2zFsZXKUhvKBD75f87aGuox0teDI8MDqGIdStfZZAM2TcHHkNMu/UY7LxHwBWRcnGU9cWQvDo/0U9dZvHn6DJ5/5RTOj04jQqZu52DkdDmwubnJ/NQE5ufnUSxJ/+AzW8RxhSEKwxGnF5ARsROsdxxaGiflyhz05JgAk4PP6iWwSFlhK3JewE1efJRXAARcJsiWLl26hItMfAtQuZhf6mda4vChgxhi6NXS1IRqMhwPmZfUKeAi4CcMSl6UlHBQ0zQTdJRSJjBKGwWopM1yP2F6Uk625ZzoVvblvOwXCZRS507bwUUpZYIUN2l/N1qRHLk50W7uMpgN0G06/LV+9Ozuxu69Q+gd7EU9wyWHz8Vh0IoCTTLO2HeFNH5mfgFT0zOYnpzGPCn9KnMTGzT2zdVFbCxNY31hArGVWeQ21lDY2kAxHUNFlZGDjvmCE+cyQbyWqsWpqB0vbRl4fr2AN9cyWI+msUWHCTNPtLG+gQhHlhRj8SJzXAZHaNDoy3xIze2Fu6EFwY4+BNp74Kiph+5yUqFlaAQZC12ISRDY/R6EWptQ39MOC4FLd1jg9LrgrwrCGfSiwmcuEjTLZFBGuUiHKTDC45MStMB6TJH7igfjNi+0CX7o7EDZUOZXWlJFoECmRNshO7Gg2mlH0GWHheFzugQkeT5LBZXxtnGZrVaAy2lDfZUfHuqpizm75vo62JwuWB1Os36w0ixZ78x6BAmyynXmHZNkQx6CfUN1EHv7u3F4qA+HhnpxbLif2z0Y6GhGU20IAa8bLg4cBjQyJWmjtFlnHsQKq26D7boYfI6aoB/HD+7B1x6+FwH2Ty6XxTLZ09joGK5cvoqZqWlEwpuIcLZ4dW2VZDwPpSmKZj7K7f4jrEScWMBBWJLb7eZz6W81o0LgFceWA6nkmZAAABAASURBVMKKhCVJCOclMAmYyPXCcMJM+O+AkuTVzpw5A1kLeDQyLDxw4AD2H9iPnt4e5ltD0G02VDTeh30rgCdvdcs9pP4qApbUL9sCXLItICgSCATMEFPaIPtyTtosACnXSxuEpQkwLi4uYmfWTtohoCcgKWsBMGFiAl5y3SeVm+49efhiIQ8Rm9UCf8iHupZ6tDDZ3DbQhfbBfnTu3oV2SsvgAOq6uhAUFuL2oMiwLUoWtSij8dgUZqcXsBXLAO4qaIFaVCiWujY07T6Cln13I9jVi6wCxibGcfbyKEZHl3jNMmdxlhFngt3udsFDJiS5iISMnMxD2Ip5uO1WyMji8PrhrKmFhaKq62FraIevuYvhWzWhT4PB8FFx5qpYSNOxi7AJkwiFUGC+IEeDL25twmCuTEeFRqbR6NkYAlCFI7TkoSoEqgpHE4P7ptD4WBFu52KAbVKKt90RmACSKQEiwpSsMmLqGooEq3SxgpzMjvEaHgZXAKswANZBISjYrVbU+NwIUYoEkXiujGgmj7V4xgQ8D/XeWB1EW101Ohpq0crJhxZKM0PmaobOjVUB1AS88DqdsNvssFptgGZB0dCQLSsIOG5/ARhIl3mswr5gj+iaDk3XUVY8VjQQy1QAiwvNLa0Yol3pdL61tXUypSlMc8DbYihXIgMpkxmmyMyzDBnFPjXzofhAt/kjwCMAVGK4Jg4rzisOLUxKnFeas8OSBCwkjFNKocDwT0IwARUpP8eQ7dq1ayZLEmAQwJOwsL+/HzLrJv+Rrey7GbVoFgt1ZIWi3hT1JvcW5iM5qxamLaRs/8AAQgQpXcqyEZqmYUd0XmfhcSv7XBietE9EtlnU/AjoSNvk6ypSTtq9U8ZGYJS65Nnl3qJ/EfPCm/yj3eR1MGjgBdL+HBPVpWwamjLMMClUG0Jda6M5K9bY04WWgT607Rqk7EIb6af8PGxNcwt8TE473F7oDh+BoxW1uw6h6fCDqDl4AqH99yAwfAyB7n0ItRPoWqvR7cmhfusqrOOnYR07B//mDBptGdQ18H5NzahnQrAqVAUb8w1OMhqPTYebI7/DZoGDa7vTCo3bFZsVJSbLrYEa2Nw+KKWhxMR8OZdiLiyGYjbBZyvCThC1WBwwckUUaPwZ+X1m5lrAsEgjuIIAJGFehcBUJojJDJ68MiFSoaN80o7Bx1zeAhVeZ7AvoAgwlEJFEQiAHP2bXQY5rmuKzEQzE+N2iwbwYKFsEKwq28CE7UVTCg7qK0Am5KDRyrbP5STYOCDrkNeNuqAPLTVBNFUHUM/tKh7zuFywsLxOMaAhXwbSBBn58m+aTG1HMjyeI0gxXYl0oYxEtoB4OosthvmrkRgWN6NYCscwux7FIidB5LpGhtrSLhm1t5hvSqVTUIrtdDhhtVlRZr4KBu+qwOP4TBaNTi/OKzYguZ4lsjwJjSQskmMOhwNusilhJgIKpVIJck7Aa415NQlNhamMjo5CAEoAToBAZssEmERk5s7n88FKQJEHNaAgwCTAU6ZtyjtgAtiBYJCAFEJVKIg6ApPTZmOAYKBCHRlKASLYXpRS3FWQ9ku75BkEnOTewqikvXJOKQU5LvvyHMLEpIwck2vkWtyCRbv5OgyU8znITFohmWDKJcuZlwoNRIfT7YCDBu0kBXdTKX5ObVYTves7OtDCuLhzYBDdu3ahb3gYu+6+F/u+9A0cePwH6Hn4m2i650toOv5F1O69G/DVMZmaRZ2K4Yh9E48Yszi8dhb7ts7jXm8YDw9VYe/uftQ1t6O6qRV1vEcT2VnQ74XDRTBSJXCKEHohBaS2oKUj9NKkOUIV6YwlKrlMdywVcyikYiil48jHI+avLWiaBZ5AFevxoUyGkY7EkGQCNs8Ev3w3z2AYVyFbqhCcBJiKDDXkaxfFfJahHj3QTIrfvHZv5krDuH4V1+a2rHlIwEHYU05Alft+mwXV1I+fIauuKTOsSpJJpSgmgMl1FNo4ygQ3t92GpqAH3fUh9DfXYldrHRrJlH1O9jMByG61wKLprBlgFZD/vy7NjVTBQJKgJJKgShIlxX12BbczPJ/Ol5Ai2McISOFoEssEo9nVTYzNr+DK1CIuT85hgux6dnkdM0urWOQ5pXRUyhUzV0L4hTi61+uDmzkWO53eRucTZ7GI00KZbbrdf+x2u/kukE42EmMCWoBHmJQcl7aJiBOXOYgJuxEAk7BIkv3CSoQtXb58GQJMwqYkNNyzZw8GBwfRQhsXUJK6pU4BIAEjpenQdB0WPr8wHLmnzWo122EhWBq0VU7fwSCYV2irBqMeGVwNRgCmfugL7HKAa3CpsPM1Xif6FeAJBAKQsE+YWmdnJ+ScUgryHPJcondZS3lZK6VYlWJNN//Rbv5SmgbDmApDojKZU4nsAXRInQqy0rHNisXSK3IHBcVjip2mOWywOKywu5ycGWtE5/HDaD1+BB4+cMnmRNGwAtBh0S3QdYW16WlsXTsP29RFdK9Oomd1FA/1ufD4Y7vx0P3DqCLdL3PUTecLsNBZmjvaoOgsmXQCycga0huLyCzPIDMziuLSFCyJTdhVHpn4JhKxCLLsqArbneOMYIXT0Ll4FLH1VURXlgliRWg0eltVCBpDmEwhh4T8nAUlS0AuMK8lz11mRxdzOfZ9FkUCtjAnaofPcXs+YlQ78u47Kh4woK4DkMG1QTgGA1SYIBIlpcow5isTrM0TBmACG69768NjLosFHjITu66bBcrs2222ZTBsNJAkgCcIOPFCBfECtkGIY0OOoVoJGgylocx25HmvWDqH5c0YgWcNFyfmcPraJE5eHsdpypXJeQLROtY5mZJIJJHkLG+S7DxGncfIXFO8VillOoU4hjiFrIWRyLq6uhr1zI1Zrfa3mn+7N3TqSJxbQjT5xYCa2lp0cGAW5iPtKzHck3MSIgmjkhBOfmHgypUrOHfuHCThHSOoyWsH8n6RhGQCDJKLkjyUXCPXy74AHB2FEYgDuouMlQCdpS9IaFtF1mShrkCgAYGwIrbJiYPKwgLKU5OUCVSYnzUYThoEIioVkDX7SWxA47boVO4hLEmAqb293QRIOSfPeKNupQ9Ebjz2Sba1m71YGl9ijJ9jIjTHJGiJChEWoah4RTSWtaB1mQ5dJjMBmYZGyq3zvEa2oXG2y8J8hJWOrztdUAQ6K2fm9EoBFaMMsn1odiesNhcSkTRk2jrjd2H4O1/B0R9+E+37h9n0CoqJdeSWx5CeHUV4ehRTk5cxcfUypi5dxvLUFKJMsEcZls0vL2JycQYzq7PYiK4gvEXwkYdw+VB2MA9mcSJGihHP5ukQcUSW5hCdmUKS+asicxgWux125k4qbH8umTRfkchyij3PcyUeo/+CfUrHNigVCm7rYt7/ve5oKIIJINhDHEKKIJKnsWos67HqqHWKCJOywGvTCSOApnjy+odPQyAjqFFXWVaSIrikCEIJsqKEyYrIhAhG28xMQ76iMR+lkCsToDgrGOaM7BIZ0eTSOi5PzOP82AwuTczi2swiZsiK1jYiiMXTyFDvOdpQWl45ICBFOXu7sRnG4tIyFpdXINsJ5pPKbLvMCko44aAjKiq9wmMSdnQSALqZ21R8ZoMDjsE2X3+M27oSZ5bcUpn3b2xtRUd3N2rq6oghuvn7TgIwAkiSXJZc0ptvvgn5uREJ6eRZhFkdPHgQR44cgYCBMCGZqRMWJQ8i9pbjYBihnjY2NrBBO4+cPY3Mqy8j8dSTyDz9JIxXXoLj/DkUXnsF+VMnUb5yGYqgpGJRKII9CPbG+hoqk5Mos1z54nmUp6cgvyBiiAFYdCgOSJqum+9WSRvk3hoB63bpVZMb3owojWZhscGw2JGjsUpn5EgZi2Qs8ksERi6JSpbCXE6ZzKqSzwDFHAzOaFU421Vhx2k2O3SbA0q3okSDEpKllLhZhQBVJNhn4XJqcAQ9cHe2ofaeI+j92sPMTw2QzjuB2BZKS9eA+cuoLEwiv76OJAFjnSPuEhPuG9kyUg4vst4QEh4/kswjZR0OFMjIrIEgPK0d8Hb2w9XRz/oHoNW3IGN3I0JHiTKfEVldR4IzjRnWVyqW2U4LDHZOiWFFnoCcTqeZK0hBpmHzHJXKBKmyjFBkFberA9+z79R7HqVOFYgXJtMpUf8W9r7TouDgho060bkvDiUJc5nhyxGMsqVtZpS5vs6SDWU5cuQqirkkBckbpciWYpkitlJ5bDBZLr+ttBKOY4nAM7eyienFNcwsrmJhZR1LKxtYYXi8sbmFMAeNzS2uOSsloY3kXIQxJMlKRbcZAr9Ilv2RLxQhwCSsRFiEiDixjOiyLSHP8O5hyCyWOK/0hUGAem9NfPpHJcQM0lbqFxegxseQXF7GMvNJAkYy4yb5JBF5X2mBoCHP5aBtBgIBDDBx3dfXB9lOciAUEDPYX/K8fp73UVx+P1wc0O0EFMv5swAHZKysIElJ8xpGzsjx/hupFMK00xgjmzglRRvNUHKUPAeDIsuWqP8K82KVuRmUOSBXZmdgkGFpDAUlb2jaBLcFOEVz0hZZf9pCc7y5Wyilwenzw1vXBHuwGhpBRgzCfBs8GUOR4VEpETWRGDQ2IxmHwZk1YVIlMqgSE9cljpKKTg9oqOgWlBn6CTRppTwqySjSq3PMAa0z72NF3UAPQ8AjBKYu6IqlwmvQlyeBhbOozF0ANpbhMCwINXTB3tQBRam0dsNo64XR0Qtb1wCc7T2w1zZAc7nhamyCq6UTDpZxsIyL5z09gwDPx6FjLZomu4pzejqGJIEuy7xImaCjGDJqFGIpiuzgDEEpTfBNZzKQr+sIaIkeblcHvt171AmM7X+yuXNCvb0haiPxMQFKQKbE5yHOQsCIpJFgAzIfA8KQhAkJ8JhCQEpTzGNkSxlKiigXYwI7mspik+xoPZLECkO1pfUtzBOQ5pgnml9ew/zSGhaYL1omMG0SkCIEIwnREhy9E/EEYtEYItEI11HIMQGlHIFfAEZ0qJQi49CgaxpDfZ2RhxXCkiTvIsDkYigj4NTW2oZmTrS4OQCVxb6uDxL4DBbFtrqYBggokL2cx+aLL2L24kWMk6VcY5JbAGqes8qrq6sQ8AkQbCSPI8Da1NSE3bt3m/kdAeu5uTnzHS4JqUxg8tPn+MwehmL+tVUEKX6SAhdZvb2uHhmGcmVODlkGdyFeW4cluxOxUBXy9Q1I0V/XyABWqZst3YI0UxY5jxdZ5qbEfrMrqyhOTKA4dg15hn2FpUWUhWnRzsXWy2So8mw7KlWKD3h9R/pKRHZ31rL9SUS72YsVmZOvpg6tu0fQfeAIGrr74QjWokjHTsWSyG/FUIrEYTCRrJGFaERng4BVkTwN81RFGmd0egI5zoIpIjjND+DDKoaBWmSDFHMcmydPYvLV1xFhB9kY7gXdNiiyMVtkHvaVS7AunoQjfB6plbOc9t+Cv6kFfce/gN4Hv4RdX/oa2u69H57B3bC3dqC2sw/Vta2KIt/IAAAQAElEQVRw2H0oQ0OGeo1zZE1wRErrFuQ42+OgYbjb2lH2hTC/leCUedJ8hyoWjSNDBywTUDWWtTrssDO/JWsBqQI7L8eZywzzVhmOVCWO8rc9rgMITPzzro/iUT4qtkXxyTWUKgoCTmkOr8KIUgQbSVrLO0/JokKaiesc2VGe5QoifEhhUUkmsOVVgs1kxpxJm1neZKi8ZjKjeYLR0uoGVtfDDME2EWZIts2GIohFogiTgcob3usMJeR9tE2OzAJSGYK6AJE00GK1YkeESWh0chGl2O7r23Jc8iByXK4RRxDWLgAXj8cg4Yd5js9tUPAZLiWCQIzAsRHegrCjBQKSPHeZx4UlVXH2rKenBw8//DCEKbW1tUGknpM6UkaASfJS1cyjCXCJboS9VBjKFZ97FsWXXoTm9cDxhUfg+c734GQ92e4euAlM9ZxsivHZN5hHdVbXoKGnF46GRiyQPU2Qka7Q3nOt7ch1dGKL9a9oOjYYNhfIZjMM+bbI9jZffw0pioWDh+RWiWsQ3e6IUgpKKd5l+yN9Ie3b3vvkf28anGRwLus6KkRsW6gavpZ21PUNoWFwBFXdg7DVNqHicNEJShwd4khubSJJpSbXN5CloebXVrBy9hSmXvgN1s88ByxdQWX+IlKXX8HyS7/E1HO/wCLpqrWo8zoa+9RV5BdHoUeWgdhVqNxFjqJTsPoJSjU5hGpKcLjzzHdk4Kn2wmq3cAaxiEIyy6R3jrNCWaQK3C5mGV1mUSBAFrJJlLIJlNNRZCjxVBxFasQeDMAWrILBXFiG1CJqxvab2FrlMzApmycQlStl6IzL7Q4H22GlGxh0jAIK5qhfxK3spI/azW+bybuu4AmxIRGOKdC4UYGCAFC2oqFgaBxURBSKBKJMqQIBIQnPZla3cHVmGRfGZnHu6iTOMml99uIoxqfmsLyyhnA4QglDXn5c4kg7PzeL2ekZTDMPMsf1yuIStjgwZTJp6odoyKaJcVtoO7rFAk3XoF0HHqWU2TY2F++5XD8huhUQEpaaSqexznBeQqTZ2TnzHi5O01uYclCKnfmeFd2ag+9bCwc8g3aj6hvh+Wd/itrvfReNe/eiq70de0dGcPjwYbRzu5u5KGFJDQ0NEABq4uAo6wJZkZVALcB1hHmnvbxW13WA+qrMzqL4wnMonj4F/e57YLn3PljaO5guYZ+trSNPW7WzrJW6XOSgHvB6EfL7YeWxCkOz6kAAPczN9XECqrWxEXW8dxNnz1tO3Ie6Bx6EjXWVro7SD6+YKY0c88pehqTxl17CPMmCAGyMA3CEACbAKcxP+mJHF0opKKV2dj/RWrvpq4lOBmmeJIgrTHYbHA10ixUOsg5fUzsC3QMI9Y8gOLAX3t7dcLR1QfNXoczEc76sIc1ROEFWNf3mKZz/5T/gwk/+BhO//ClGf/VLXHn6aUy88QbC7IjEWgzR1RhWx6exdPYN5BjGIT9FBazAqESAYh4+VYYryXh5/lVsjp1EjGysKDkutqtcyKNCwMhL6MX8V1Z+CSGdRI7AVCCLK3Bky9PA8+b3/hIo8VyFM3jsSwRqq+GtqYbudCJDdhcVtrdJJrAVRVK+5JrJoUJHVtDYHsUcWRkFJvuFCVRooLidC0EFUPzHv4oCQGxEROe+iKYpiID7bDYHDgNJhmdbqRzD2BQW1qOYIgOamFvG2OwixinT88sMy9aYJ9rE+kYYG5Q1DjArzG0sLi5ifm4eC5RlJq7X6RwRsuQEHUTYjDhZiSGWjKjYWRR1pVHYMH6glIJiu5TimvJWMW4rtX1MKWUelnoEmNwMa4LBAKpClKCfjl1lSoiTK0GGNQGKnexWQM+88DP6o9ltsJMFuRluVdXVoqmhHo2NDRCg8RI0ZDZO2JM8l4gct1gsZmul7XJOGFMwFIISnZGhV5jDMpi70si4LP390II8p1sITmVsEqQF9DXWEI/FsMH9EK+VfhCWamXduqaZxxO0ZbvNBl3T4KB9uwlaruZm2EforwQqefWnhsf9okvm8gQYNfZ59vJljJ9+E+tkvgmCVJz1SIJfQlSRDSEgzGOxCZ/4I89xc5XQ+SpE+DKduhSPoMQckYRsWqUEm90BJ5mHp7EVfuZ7/L274O/fDX/PAPwMr/ydPfB3dSPU0QVFUAuPjWLihecx/vxzmHztdSxevoat+RWk1jYRXlwmgseQ3oghxRk0Y+satNQiVGoLiKWg1nOwRVKwLU0xmUfmtToDpXTolEq5iFw+iWw+hayAE4EnzfZmmQPLpuNss0gMxXQMiucKkS3EOPpHl5ZgENBc7JwAO9dH+u0gfS7xmdMEsgRzJQmCU4qJcslFFRnGVZg8NqjJMp9HHAgsy93b9hH33RYFDQpKUaAACpsGc9qf+b002xpL57HB0HuJQDu/FsYcc0QznE2TpPXMwgpmF1cxv7iCxaUVLC+vYo2gs0FAklAtwpyRzH4KCMn+Fo1UciMpASSGaEXahAxacmdxMHE4TdegaTpFg1LKFP4BoK5/FJTaFrzHotT2OYM5MgH+YCiInu5OjOzZjYN792DvyB4ziSzhkI2AIA6qa9v3eo/qPvVDSm23V9c0WPjcDoKAl7kwB1m25FoFuGW2UQBKYxl5prfsBoCu66Y+7Ha7+bKjPA+VB0N0S8c3eI0+vAcabVNxGwStIvtVXltwut2w0W4rbEMtZwjlNQbJF8nvYcmAKSwnx5k+WfNWNFNaLW1Vo+i8n87Qz3nXXQhSQkND8HK20coZUDBH6ySAORhxbJ05jQJ9xMpLpV07LEpAKhaLmRNEUvcnFe3mKzAgs3D56AYKW+soRTdhJCKUGJPZFNJ4MPTR+MBWfxCSgA729qNhz160HTyC7uP3Ytf9D6BvzwhqCGQVlk9uriGfDsNSycPBQKnMGDi5scqwKwmXFaj2KLjLYVjD69CXo7AspaEvpGAsbgErEVhSBbh4r9aeIQR9tSjli9iMrmMttobN2Aai0S1KFFuxCNJ0MiZCYA1vwBJZh52hR4qzFMvXrmF1cpq5rQKMQgkOtj9UHUJtfS28AR80q44CZ0kyjOVT0j46ZZq5pgKZlTiPjIA7cvO6/XhXKhanLULWBrdLdOIiw4o86VGGz5Bg4jrCxPUG82YSqs0zaT3Jafyrk/O4NjWHydkFzC0sYYlT9uucSdtijkQASGSLegkTgDY5IoqIAcqomyZIF5i/ECDWeHNxKJ0j+PZah65rtFuK0qCUooAiayUbFACyyT9KKSil8GGL6FWcSpLh3XSYg/v34eiRwxgZGUEb8zU2goC8NR5m+8UBjUrlw6r81M5rGp+domsa7AQlyRdlmA5YJ8hbGbIJMEl7yxzMpBE75W9cy3F5ZulTQJnsSLYVAUhnHknxmAJMxp4haMg7YW76jUiVz4vj996LKuaTrLRhFoOAlEb21Epd1ZLNgToXcJM65T6sCAJ0YKJcO3iIYePd0NvaYWG5Um0NrLt2wcdw0EGbsEyMIcTIxMFniRCQpG65h1KK1SrZ/MSi3XQNRNo8Z+ASy0uILy0wj7SOHI24EAmTkUShChkomXUr5hh5ZZDLZFBkCFEqGqhAh9XuQqi+Cc1Du9F15BAGju7HyOF+3HWkBftHXOhoLyDgy8FpraAmpKG3x4LBXTo8liwUGRM2MpzuzKEcz6KUqaCsVcPbsgf9xx5AW9cgr2lCJprDxVPn8Npzz+MMw8Sr165gfGEaV8iulq5ehevqPDpH19B5aQnuly9h46lXsX72EkqJOEMGH1xOG9VTobIBr9+LptYmBGurODI5UGYyXTqkwBFLclA5Pp8kd/Mc3cTgqB7crsXgjTjTjzQBKZorYoN5tuVoCvOcPZta2sTE3ComZpcxzXBthmHaEmfQNpmwTsRjiDHZGdkKI8y+E3a0Suou+aIZ5ouWmWuIxWKQt5gLfC5xdnEeC0d2CREsNHTZV0pRRwqazjWdUWnba03XIcavlJiZwnstSr338RvLiuMICMpajkueY4WJd3lFYWJ+Fcur6ybDm5+fx8TEON5k2LHIkFP6Q8p/FqKUguhGRPQlOpR2y+yiAKnMNIKLUsosp5SCUtuC91gM2pvo32CagmEANAKvxvI6dSw2F2EOyEajc7z4Ihy/+Dk8HGRb2ttgZ3hbyzC4ORQy37XatW8fejkbGCDYiM0oApdGgJF+YgO27yyAKaLYbzxvJ+iXOBhXuNYY8ZT3HcDsqVOIPPFbbPB+l+lLSdq/m6AmA4eA7nZFn+wv735zFQhFTDOsCZP6bzLpGV5aZuJ6AwXGoeIshq6ROJVQYThVYaJZMZxSZEeK+RxQjFwaJeZ9NIcVHk5zVncNoLpnGKGePajvH0DnUCt27QviwLEg9h8Jor3VBr2QIiBlYTCUK23mUUwWOPNUQd5Vi1LfMVSGTgCBZqhyiYnRMvNHFWCzAGNuA0WyBQs72B5wouLRkWdIUzo3BfXSNegvjQFPXUBvQmEkVI+OmhATiEVSag0ut4MdbIOhGdDtFoQITrWNdQiEQtAtOp+R96HjSiI8x+fKspMKnNUTY7o5zX78q7IEyOVwDOPzq5hiODxH8FmgLHEqf5lT+KsMy2TEXmOuQgBniZRcnHd+YQFL7DsBIvnaxPr6Gu0+izWuN8Kb5rbOftQ1DeII6vpa41ppCpAPHUTpPE9RSoNSPIgdwduLHBfhyA72w84Jgw4FiqxFdo5/0DqfK2B9ZRmTHGyuXTiDC6dP4tWXXsCzzzyNp558Es888QRmZ2YhbOKD6vm0zsngJKGaPI+wpBgBXoDJQQbVxLyOHNNEh9THzlopBaWU2SSllLmt1PZa6hF/g+iO6QYwpQCydimslEKWYZq8tFpFRmXj1L8xOYnKhQsoMYFd/u1vUP5f/mcYf/8j6JMTsFy8gMpLL6J88SLKjBoqBHSDeSPpAxB84HQCbBsbIHeD9Lm0W/FmZSbUpR1GIIDJqmpGJSQhly/BQymTRTsIgvIlbJmcyHNfBhRedtMf7WavFIVliKaRaAzRcBR55jN0tw+Oqjo46OC6JwhltW5TUSadS/EwColNlFJhVDJRVJjzKRKwDCaQZQR2eP2wBxtgre2GvXEIvvYR839Y6ewNoblGh1cVUN7KoriRQ4HAlI8VmaTWkHQEgIFjwMgJlFr6OQOlIU8wvDi1jPOLJUSMZjirmlHPUaShvRk1TQ2oaahHoL4Wm6TCV2fmMTY6g9WFDdiSeVQrhaBuwEjFEGfyMcs8lGIezWq3grEKgcoJXyCAaibKQ9VVcLqc7EtFRlxGiTqQ3yCqMJylv92saj/2dXmGr+ucNVtYXiOL2ODM2QZWVtcYpi1jmU5sAhIZroDS7Nws5hfmIeC0TJDa2NzAJmm6THGHGeqmJFxj2Cr9q5TiI1soOjSdwn2lFO2Wgm3B9UUGJJjmfH2LCpA6rp+m7VOncowhp/EOqUAMvkImILJzTrbfLeLwBQJxeHOdwHQZF0++ikunXsHVjQCZ4AAAEABJREFUN1/F2Pk3MXn5AmbHr2JpeoITFlFI+Z3738613FdmsraZ3ATEWWVfKQWHw242RSll6lVsXxfdEhCUok4puL4opa5vba8EKDTOninJOzHMBnVWIsNJ0w+zHPirdQ1W5p8MDpLG2irKL79sglSFrLjCvq4wp1uRYxMTqExNovzaayj/x/+IypNPoHLpIirjYyhzgsogozYIRAbtAFzbnU7oZMklbkuf1jTQh/bvh97TCy/tv4cDmZV1CvHImEAZ5WVFs8/xCRbtZq8VEyzQ2NJUTo65DTvzRp7WNrjbu2CvbYHVE4Jud7MDrKCvo0IFFpJh86XKItclsqZKIQeDyoRRhlLsCKsDZVcIJV8HUD0EZ8NueNxB2NIFGKsplFbzDB3zSERKCCcMhCteZBuHoe99COW2QeQsdqQ4kzY5MYlfvzGO52fKWHQModA0hNDAAKraW1FN8GyobkSwtxNzDW68qKfwLAHzil7CYjSMBMXIp6HTCMIErvWpaSQZ9gg113UrFHRYeR+vz4caUuMQk7Nuj5ssywJdU+Y3vtkr2HZUrm7Dp0CjiUZikJkSYUcya7JCUBLnWCYoLa+uQI6tcfZmiaHaGmczZYST0TzLPIiAQIn9kKaBJzhZ4HQQgDmb5HK6oNFpNJ3MSJ6NIo8jBiprEYOAZNBJDAKO1LN9TqzDPENVcE074QZVIsflKsr1Y7KqMByt0I7KlBJZr7RFpEBGmqOxS34rTvYhCfiVlSVMT45jgqxpevQq5skGVudmEF1bQjYWRpkzsGBKAfKjfzcwNN5x+3Ob/krSe5m6lu/LLZChyqyWPMf2u19RM1SWZ8uTYRTZf6I7pdS2vkXnFHBRSkET4b6mW6DpOkhpIYxH43UZMvU0RVNAAIBeKZuvwHDUhEGmjI1NwOOFQaJQOX8exhSjBYKNknoIRpWf/wyVN0+icvoUyi88h/Jvfo0KQ2NjeRGVmRmAIGaVenl/sTPpx/aWFhw6egw1d90N3+Au9NJeghcuQHFAtFst8HOGTynFqz7Z56bBSbGxio1SdFKL14dAUyNsdQyv3B4UlM5WadB1GxwuL9z+argJMhpzTsVYHFkic76YAxgmaR4XlNuFsl1Hkfmlkl5ByWFDkeBWcDQhl/AiM19BbjqN3FIakUgRizFgNGbDjNYMx6HHUWoeQoIJ6Rhn8zZnpvF//v1v8MuXJ3Bty4WosweXwgHMpRSSeTpHUcFa1JD1u7DQV4NTvT48VVXBmyEDF+JrmCOTyHNaPtjeCWV1YWlmCXOjU8gl03DZ7LCxUxWdkVQJ0hFVoQDq66pRUxWEz+WAnXkXnQ6rKLhNi4xocVLzdRrjLJP609NTmJ2dxSQNURwkQkaUZLgtzlAg8ygx7NTYfw6nk0BrhdfjgcvlggBMNBaDn/1ZU10Nr9dz/QmuGxrVd/0ABIREzMeU44IyPGke4xqEcYiBaryWot4SDabtKB4XAUgAyhxpS5B2FQlI+XyO/peFOJ7kwsS55SdEzp09g1defAHnzp1FOJoAHF4oDmbwVgM2B2hwAEd4KA2G9NH1NvEWt/Xjdrshb3TLqwI67UXeYxJ9S18IWMmXe+V5ptg/0k8yoAhwCSCDi4XPICLXKqUg+rKwv8zcEPtJbE8ARGefxiMRU1c+DiZOntPYtwZnlzUyG3XgAAzahTAig6G6RtAAE+EaJxK0u45B27sXqq8XGkGGyobxxkmmQOZQefEllJ9+GqW/+zuU/uZvoDMvyU5Cjn0jA0h9fT129/WjoacHTq5dnV1oZY7PRt+rd7mxa3iY/u5md+h8mpv/aDd7qSjO7nTD5Q7QHpyoMBErb4SXhEJubaLMGbFKKolSNseQr4KKnWVrmuBk6KbZPCjmyZY4x61rNljtHjjcftblhVO3k5qWgWwK8m5SRtmxXrJjOmXBtagF58M2nNly43LcjfEoMDq9iMkLF7F08SxGX3kWv/3r/xPPP/k6UrEMGkNWdNZpCNqqsLG6RYPeRKGSpT+xPTQaa20QnuFOuO8ZQHq4AeshByJ8jsjcFuYuTCAeSbANRWTjacTXN2Hks8xFKdjsOjSLQoWMz6BYLRp8HhfqqkKoIZNyMbcgxnizuv2414nB5Biiyu+2y8i8RWNKc1+MvUQ2UqGTKqUgbfL5vPD7fabxyH6MA8Uyk+DrZFWStBWnJjbDBBYoQLRFRy8Lu+GaB8CK+PyiAwuE7uscLbfFCovVCk3XoXQNSqMoBaVkrQHcNliftFfaViZbkxm/bCaLJBlbOLxphpvjDBEuX76Mixcu4NKly2ZYNDs3h3WGMnHOjBbZQE9VDdroGEP796K5uxc1bT3w1jXD6glA8/ihM3+ilMJnsQioCuDIKxYCUiHmJ6sJ9gJaFepQfihOnl/6SnQujHd8fBwX+LznyW4EwAS05LiAlrBKYe42DiLWxkbogQCM2XkURq8hwnCtxD6uY95WUR/av/rXsPzwT6Advwf6sbug3X+/KfoXH4WigKy5TMCpvPACaMBQ/gAU2weHC2hqgv7gg+DsCAxGH4YwJ9qGxnvIgCyv0hQIUPIMeQ4gsgb1DIKi/Oy2i3mwEPvfL/XdAsXTYm6uFqUUbBxhbUyMFWh8yUgcmbVN5EntcgwjcqTfeVmvryK3tYmcABU0WFxeuHwhOMmkdI2MqQACQB45hhRF5juKdJYScwr51WWkqchk0UDE7sWizYereQdGM26kq9uBuiYkMjm88cRzuPbss5h88TlMv/oils6fgoquo8tTxOFmAye6NNw3VA0PZw4zdNpUJoYCSmQMNtRX16O7twc9+3ah/mA/rB11KDssKDHRXyILMdIJ2LUiGRNg1xUsZE46RwYLRymbzwObxw2r00lwtcNmt8PJc35/gDlFF0cNC27XIoaeZF4vQ0AS57foFrI6G2TmxMNRXMI0GYkFFCTckDBCRBwjzHyTiLw4KYZnEMggwsbLthigXCdrIUgCMBpBR9N0aNfZkKZp3KbQJpRSvBIwGOaZxg8FpZR5TNqZZxgj4WOUiVvJd62uLmF+dhoTY9cweu0qxhlSzM3NYYVOscGBLs3nkrZKWxTvY2MfmHoOhtDU0oLBoSEcPnIEx0/ch/sefBjH7jmBJrJeq91JGNy+r3nz2/hHntFms5nsScBJGKuAvxyvq6szQzphupJobm9vR3NzM4RdyUuXwmBF19IfogPRxfT0NPOio5hjDnSTuszS78qJOOKvvoYcGYuTtlddWwtF8NJYl8Z7KNqoqqmBduIE9BMEqAOHoJHRaF/4ArS9+6Aam4DaOqhdQ0BjMxSvJ31F5cwZgPWB7Qf7SoAK83OcjMoDBFaZoZa+MIWgaORzEBJCZUOz0CZENO2WaPumaxFDtfg8cDTWQ1UFsckk3QaBKbq0ijiRNso4O8rQIs4EbHJpHhkBnHgCFcbJusUKG5PnmtMLze6A0nVUlIESWUiRCfJCOokcmVdCviiayCJa1hFWdqxyvVFSyHKGr+LQyUTTmDp7BQuMlzcuX0B2eQ5Ozuh1eQ3sCeWxtyqLvfUl3DXoQh2vycVS1DWBslKARemoCVSho7kVXd1daB7sRmiwHe5GP1yOMoJ6BtWeHJrqdTQ2uRGs9sJG1mHx+WH1B2APBOAU8fvhYExvc3n4TG4Crx82ApbOZ7olPfQRKhGDkbAtToM1CCw2jl4Wiqzt1K/VSqDk8QJ1K0afIVMRxiLOkmG+QgBLgGkHhMQ5BFykLskHyVoErEOao/hH9kWkrJTZkTIZVolGK6FmgYabIbgkCEThjTVsrK1gk+HF2toqFuhUc7SNWcrC4jyWl5coy1hf30CMoaW0S8BM03XY6SwOslGZfncTbAP+AISJNDW1YGBgF+6++zgeeOABfOELj+B+MoUW5j4tVjt9SawUt31RSsFK/Uu75eaiX1nLYBGgzQjYyPl6hkcCSiJNTU0Qke0agoqX4LJzvfSTJNTDm2GE2QeRgJ/5VQviJ0/BYAivc1Aq8QY55nVlRk3CPo3lhD1aOrugUwSwtOpq6PcSrCjawCAU76mOHYMS1sXktmI5E2T2Ebx27YLq6wOaW5jvXYUtHgOY/yuyb3krgDZlkExUlldgUBRtHhwwDPaTfGvELPMJ/2g3e32FI6PmtMPZVAvfrl5s6sA8cxuLbOj68jrWFlewMjeP1dk5RIj4WRplnvmcLEdq+W+iCgSiMnNNdoZCHqK2u6YWtlAVNHaeQQAokWbmeI94uohkpsx4VwytDMWwbHN1GuurCxyB0uBEGnIMB2y5DGq9HnS3N2K4xY8eXw41egRuLYG6IFDnDxLwcljmdLuEPEKVHXRcvy+AEDstyHxZ9VA3qvobUNPqRFuLhv5+C4Z2B9HVV49AfQ1sLGujY9h9fji47WCdjkAQzmAVnIEQnD4f7DQqi90OGeVxmxYBlXQ6g3B4C+IIAg5FDgJpAo+ARIl5CNmXbRnFZVuaZrEwLKPza5oGpQRyZHCsQL59XqFxC/jcKHJM9CbhmNRVYP6qQJqf5eyQiDAiYWNJMs84jVlm1ZYXZjHDGbSxy+cwNX4N8/OzWKGNSNgj71pFmTvK5IqAZoHVattmYJoGAXdpn4iVji5is9kYQbhQVV2FBjq2MI62ji4MMikrPzMyMNCH7u5OCAgoJWG32Iw86e0VaWeajisTEiLSdmlfR0cHZHAQRtTW1oYWMj8B4AoZiVKKM3kO89cI5CsrnZ2d2EWAGBwchPzYnJQP0rYMDoZpzpZlW5qRn5+H9dooipNTmCfYr5LtC7ALSEn/SF8Z+TxQyEPRHkB/MtlVKGT6mQlWzE1ptFsBK/2b34Llz/419C99Gfo990L78pehPf44DKXBwT4FnynPUBzsH3YQyvTrMsPv8uISmVcNVHMT2ZsXNCDcikW72UoUL9TKgNXmhK+rG3YayUYFGF/ZwOz6FpbiKawkMlhPZrDFdTQaR4yzXunYFnKJCLLxCIocwUvyJpjFAZsrBFeoEZ6mLvh79qB6+DAa9h1G08g+1HGmLdjaBFfACQ00ZOaAjEgKGpHc6yujqsaJ2oY60vkudJDm7969GyG3FflkFPJfVaVzVrKkaqhkHqsTC1hdXEW6kGX+iXWBRqGccOoe2Gsb4e1sQf1AHXqHgxg62I52MqpgUzssvnpodj8skiOT9jKHZnN4YCX7s7i9sHl5vddNcHLDYrey/zRq6PZ8DM5KlciKxCHEOAUgJLEsQCRsqSwzOAQbpTRo2vV20RkEAGRfKelNkBgZEEcRFiTMCfRtg9eZx+hAAlol1pXnvbL5HASMYokE5BWEFbKhWSZEx65exOWzJ3Hu9Rdw6oXf4sxLT2L03BtYY5he4Kyui7rqoOPdc889+OrXvoa77roLrW2tcAkjqqp6KxdWpiMZUPQBi8mchDH56Zjy3blmhiQCTMFAgIN5DhtkWwvzCwwJJzExMYUUZ+wUn1PXrj8rbu8igC35IvmvmGaYt2fuq9UAABAASURBVPF4PBCQlQT4K6+8AvnJXWFJNpvN1PdO60TXMtDI4CFrEekfefZ6gnEbwUySzUMPPYjar38djppq+BYWoZ8+jVVOFlyenMS5S5dw5uxZ3Ji7ktxWTkCKN7Kwr20ckKwUUzsCWpwhVboGxYS56u4GGwuN4aFlZAQ6c1fad74N5/AelDlIpJjzA9lRmUSj+MrLKJ06CT4EtN27oDc1QyODUrQV3uoTf7RPUgPtlu3SUKbD1nb1ElR6kfH7MBHZIouKYI2h3lY6i0g6hwgBJRFNIptII8/9QjZHQBcpQF5glBCgyJG4xCl8qVez2GH1BeDkCFM/PIK+Q0cxtP8gOnqaUVvjQnVA22ZEAQM2mw6H0wNfqAZVNNz6znZUV1WjlMpg+so1nD93BmGOLDqT5FiNYvbNC1iR0DOXQg4lOmUFNkOHxeFFiQCZrulG2j+ErGcEefcASq42KHuIjm2DrunQ2cGaOA63xejEyGzsMKvdAYvNCsWON5TC7VoESERvYszbOpRnMtg3ZUqFA1kFwnqUUlBKEXMMs2k626lpmrktjvEWCNFYKwShCkGvws4weIWsCzRkCR/DZL/LS4uYnZnC5NhVjF+9RFY0ipmJa1ggS1qbvIqthUmk41Eoqx1VTe0YHDmEE/c/iC899mV85Stf5fpLeOSRh/Dt73wLX6ejHTp0GC4ato+juE1ChmKOdpJAnqysWCqBDYeFzmGnjssMHcXhxumMp06dwksvvYQ3Tp5kP5+HzIJFI1HIIs8n69stTj6H/CcEDzDUPMGcT2tr61tNEJARBiVhquj7rRPv2pD+ENk5rNR23wm4GExARwlUMeZLNYuOIGf9Gk+fxUCpgApDvDzBQUI6AclF2rkk2AWsZJJh9Jrk9q6Rwc6bv59VYp/KfURXNurXarFAk3uJXWg6lM0GVNfBxhCwRBtPM91SmhhD8af/gPJrb3A2MAlFFmdh8l1xcJF+Au1lp92fZL1tmTdZg5g47QQlzrrZfQHUMG6tGRyApbYGW7k81uJJbFCiBKRYPINEMgv5DegMgSmbzaNAulmg8clXP3JCGRmGFEwhq8nlUKRjaG43nDX1qO7sRdfIAQzfdRS7joxg4MAAevd0o6O/g4wqACtzWHZvwNz2kvbLDIlOxW9MTeDayVexMTkOP0fuJosLpeVNLFwZxfr8IlIc+UFHtCgNVs2Oij2ArLeF4NSPtJNg62hBwR6EYWUnqQp1T2G7lKG2+4DXKelE3QJ6DzSWU9xWiudxexYBjjJzAULjS6TdImUaaIXsY3tdIQATYthusZsKO00MUmkKAk7bAGs3E/nCYHS2v8T6cmRHkmRPyiBD1ruytGAmr2UmaZ65osX5OawSpDbImrY48REPryMdCyPLiQSaBDzBWnQN7MGRex7Ag488iuPMdcj/tTZIG+lkiCPsR74jN8IRWtiEsCL5HpqN4KTKBRTjm8hsrSK+sYzoxgplDVvMXa4sL2KauZarV65AnO4smYKIMIZLFy9CXigVXShNw2exiD4luS0gJCGZAK6LgCLhmjyrMEClFCrsow9rn/STlJG1CC9CNl/AEqV89CgsjBIctD//2CgaL14C5Eu5C/MoFQrIsQ89ZJsWAkyK/iWhdIb+JbOI8trJEoFrmsn2OU5ALHHwXltdRYSTEGZqgHYk/g3aAkd/2HUdzmgU+vkLyP/8lyi9+BKMpWWoUBCWQwehSw7L5YS0T9p7K+ST9Z5p7DR8GnuJjuBj7qid2f+ufXth43aSTxdmWLcZSyLMMC+SySJKJhVnfkRCAmFLOSJ9jknTHJWX54xdnsrLZVMQkf1KoYSyoUERfPztHeg5cgy7TtxLuQd9d9+FrsNHUcWQ0i75KhqA7nDCanfA43HDY9Wgp2PIzE0BWxtoYI5rgMyq2eZBcmIOq5fHsDkzjwRH2izbVYylUUyXUNRcKPsbUXTWoWT3Q75TBL0CaGU6eQUGn5UpM7MfxL7EEcugsYkzsDNNp6Dx3YoO+kh1sB9MECLTKZH1mOBEwzSPsW/ECUzDZmUCRkopKKVgtdrMMEqcRYAhGAzA5/Uyn1pCNBrG2soiViRZTVCam5k0mdEsmdHi/AwBYAPJeIL9lIOMvqVsGkaRuQ0asYVT+a6aZtS096BrcBjDTLDu27vXzJ2I09rtNlOHeTpYloOYsCFhFJII1jUdFosVVjKCSj6DPFMAqa01RNcWsb40i6W5ScxNT2B2kjI9SbCcJQuYgwDmDB1N3onK0L4M6oKPyCe+/R9D+oP6F72LvmXfRdsUMJbfaNKpo4/TKrleRK6ROtOpFNbW1+ElOLm/+Aj04SEYTIaXnn8B1meehZVhnvweeIY5qBbO3LWRuTnI5mIcZIJkN/LVKyvzovI299rGBlZYbmF52cxbLXItdcuXvONkyDkOSgUOQNr4OHwMGX2vvY7cr39DYFqBRluxjuyBlf6oVVfBtHtxCGnoLRDt5uswoDgMa/RS3SDtplNUSkW4/F507t+LfY8+BH9vJ2I2DXPJOBYpq8kE1jijtBmLIRaPI0cl53gsK5JKIkvJ5dLI0ygL+TQpahoqlUU5k0OO4V6KzlQM1MLT2Y/g4F6Ehg6iduQudBw4gkBLK5TTAUjHk9XoFg1VIS/6Wuqxl/mogYZadDJ5393Rhv29g2iCA5FLE7j0wms4d+o0RkfHMHn2EtaZsygkYtCddoAgp6wOsgsrAI0OpaNcspJo6RQDZTp+SaQCAihQ4X1LxvaaF9y2D28J0CGUUlwZEAM2gYmGUiYrFMNWSsFC3YiTSA7DyxnGKoa+HZ3dBI1uNDU1QgBdfl1hYW4al8+8gbMvP4MLrz2LKxfOYn7iKiLLs8jFNlFhvs7hcHECIACry7P9nKW82QaLywdvQzvqO/sQqKrh7HQRqysrWKSBl8iUdV2Z5eXLqolECpFIDLFYjH2eh4CkpilzcLH7qmEJNcESqKNNhcjqnNCMEvLJKBKc+YuTrcXXNhCjA8n1OTJtOx1Opu5raqoZ5ruga7p5r8/6j1Lb/SKDRpFs/v3ao9S2bt7vvACdsJoYGYwM4k20+YYvPwbXt76JDBnUHPNPzRthDDKVUffEUyg/8SQwMQEL/SxCPZ1n8jpQX4ddTILv5yzdAeb77uLs5tCB/ahj3k8n84mRKIyPj+HMiy/g4i9/gYW//zvE/qf/Edn/7r+D64knECRbNkgkrC4HnMePwcn7O/bshVahFYq8X+Nv4rj28a+54Qq2h/hEhxC7rMDgaFFislQco7qhCQdO3IeDDz+C5pF9yDk9WCaDmlxawfTCMjY2NhFZXUOMqJ0KbyDLWDaX4kjMZKYwqpI8qG5DUYGJ64pp5PLN6JIJXCUUygpF3Y6y3Ql518rGWTOdYCKOWGEnlzUrdLcfvsZWNJHN1TCM8HJWzsucRj3Xe7ra0Rv0wxaOYe6Vczj7s2cxd/IciutRuJQTurLyofisFREFDsR0eoMgxLbQ4Yt0FDE2mTY1mCszyPAMApWqKKjreuGVt+Wj0aFtpO4CPE4amIMg7eZIHQyQCXFm0SfiD8DrCyDA6V6LxcJ8QxSL0+OYvXoOo2dfxaVTL+PiqVcxev4kFscuIkYgygsQpeNAOgYmBqkPPphGk+EUaYH9UJSvIGUTQD4FKB02fxV8NY0IVtXCZrWiSGYUj8UITquYGJ/AlatXsbKyilQyBRn9ZeZKfpJF3gGSPFaKTiSzfm6yXpnJ6uzpweDwMPYfvRv3f/ExfP2738fjf/BH+NLj38RXmav61ve/g8e//ThzV4/g0Ucfxde++jV881vfwne++10MDPQTbD34PC3moEEfERsV+bht03UdMepTwrKqqiokCVInObC+zNmyhb0j8Pzpn8B39Ag8ThdqGZ7tJwtS//v/geh//V/D+dOf4tDKMrSnnkaGIJN54XkU3ngdxpkzsDMcrOPg3DUxiV0Es70Esd0nT6Hl2efg+PVvUXz1dRTmFlAgU87Q1letOkb7+jDd3YNl+twm/Vj8Xtc0WNjv0k7cgoWW9slq4YANEQEpUX6FDipOqmsWBGrq0M5YdNeRIxg6fheaiO622nrEyTDmNiIYnZ3HzOwsQ4dFbK2tm6NgmgrP0XgLpKkFzjAUONpWJNHH/EeZIWA+k0SeYV+RI2WZU+QVooay2qDRORWVUyZ7q5DFCUAamg4LndTNjnQE/LByW0I+l8uNltpa7OLswlB1LToIco35EtqZvG31BFDl8DGC00AkMp+tQo5YURqIh5QKKorChxYDk2c2CFYGjY5Uig5cplSoVDoy/96Oj67pkASr1+tDMFhFBhIg03DB4XQS1AuIMURbX5rD4tRVyjXMjl3GzNXzJjAtT41indP9kdVF5nZWkGJ+J8e8USmb5mBDRiwdy/wPCEigHsB+BYGoTIZbInCV81koiw2OYDX7uwH+UI058+aig1RzEKip4T71niBjlre9L1+6bL4Fvp3H2sJmeJMhJNkQc38CVhXaj5OheS3zlt2dHRjs70F7eytaOTHS1d2NXUO7cPjIYdx99zEcOXoIu4d3o7Ork2Xa0dTchNqaWoQ46yRJaU3X8FkvYiM3SoVsVvZvbJdSCkop85BS22tz511/yrSxOCMOYU8SImbIYJaZK5ol4M8wPL7M595iqJc5uB9phlmmL42Owjk6jk7mh0bWNwGyqRyT2bkf/wSFf/gZCvKrBU+RYT31FCzPPgv7K6/DffEyggSjIAmEOxqDlWGy5CKNhgZkqH/j0S/B9tBDiAUCmFlewRiT7FOcnBhn6CehteT85BlF3vUIH2v3E/YeHdB0UtCJjbeFSZgigUNa4vb70MDZs579+9Bz+BDamH8IdfdC/hOBzYKBxc0Y5JcXZ5mcXqCsr6whQqXEwhFEt7aQolELoyqmkygIsxJhGJjnfpEgJc5hEBzkXhV2XlFAjGFHuZhFqZQjXhRhaIASQ6UYmoJiyOf2eNDS2IjddIAjPZ042t2Bfd1d6GhohNftBTGP2GRQKhCoISHCW0KHfUvx5vNf1wPbYbANb53DbVqUgqZpUGyXYhsKZJ+xzVWEl+exPHUN82RHsxdPYvbCG5i7fBqLE5exujCDMPMNSebacoUydUVQ5SAAzpJB1iYYAdAs/KMo/PA+4F3AexhkTpVCDjIgOAPVqG5oQWNLG4TxNHNmp5lA0UBjFqCwWq1IcQp6gdP98r+PyBS7GLDMuAkgicTICETkOSwWK+QdtAAHlIDPCw9zhQ67DXZKgPZUX1cDP8/ZOGpbbXYyJC8EnMElw7xllA6V46RLhUDHQ5/ZR+zg3aKUekd7lHrnvpxUSkGpbZF9EaUUBJTkdRHRkehWBh/5DmQj80o+AlPGH0D5wAGkGLLNk9lcJIuepk3E2V/2ioEash75Wkr5/AWUOLtX5ERCiXmk4oXzKJxj1EAGVZqYQHl5FRqJgY2Dip19aO/rhZf5XeP43UgfOwrFGUgXSUfBcluFAAAQAElEQVSFpKBAEiGsaYngJ/k+SbrLwCNt/qSifZIK6Jd8dAElOvD1EYFuijK4z1xUmRn/AplPnkymwhxOoLUF3fv3Y/ieExg8dg9q+oZQ8oawlilgfHkdV2fmMCFsan4JcwSq2bl5rK+uI0KKmtjaRDq6hWw8isx1yTGPlacjFhnHS4hVYEI2x31xziIZVpGzRnmO7oVcBvLmrIw8RbatwOR2mYbu8PvRQCcaHOjF/r270N3bBT9HbMPhQEHTOFtYgTCwMjtXGJoYGrYfms+9rTmldozIgICD6bh8drPsdpFP/W+F7cvxGSNrK1iZGcfkpdO4/PpzuPTybzH62pOYP/MiNkbPILE4jtz6PCqpGKDY9Z4QEKwHmN8Bw24w3IPO4+BSLoJKg/mgZGZgoh+a4j7ZlHzrnzkmRRCx+0II1TWitbUN/b292Lt3Dw5z9mZ4926CipuglGIIv2GyIwnZVlZXzC8kz83PmyFKgbNKsVgM8qsJKYZ1ukXnzYEcj6c4oyvgKSoHtVvmbCvoZCmO5LMLKxidmMUacyy6vn1Nlo4SIfNeY5iRYAhSpF3gc7CILVToH9IUpRSU2hbZ/6ii0R5FT/JMbrcbgUAAwp6OHz+Or3zlK/jiF76AEwSl7qEhWAYHsbpnGKMkAufINs/XVGOmKohMcyO0hnooXsuZDxh+H/veB+lHRaCH22PuIxQAWA69PVBHD8Py9a/C8Sc/RIX3SQ/uQo6DTY65KY0dI23Yy8kOGYAstB9hrCIf9bk+qNx1S/ygIh98ThR/o4gTcwymDRk07gqUZIiZzK7Q2ApE4zzRW8Kw6uYWDBw6hP3MSQ3d/zAahkcIVEHMJ9K4MreIS2PTuDY2hYmpWcyRYi4zV7XO/FR0Yx1x5qgSkTBj7i0CVRxZzvCJkRd5jxzDkSwZVZ4MK5+IIS9GyjCxlMmjkitAMQ9iKZahGWQEmhOweaC5AtA8fhguMiabC2CuS+dj6zLysu0GQRa8hkgFxcfiKfOzvam4rbYNjluGGCEdiJu37ZNniLtBp4/MzmCLM5Ox+XFkVqZQim2AMTABhS1VfCLFZxZQguKx682T9tLIAJqCZgXk+Qk6oANB2FM5z4IVCj9SjkAIAjx0K3SHBy5vAPLaRntbOw4dOoDjxw5jV383GWsZYxyFhSkJ8Ej/ZBiWC3AsMhQJcxZIKWWCkrycuMz8iDigSJ6MLMnJkXy+AD8HkLraWtRx0HB7XNiKJzE5PY+lpVXIKyl2u50NA3LUgYzYko8JM1TMkEGVOSiaJz+jPzt+cSMwyfPdTHPkOmGbuq6jrq4Osl+iXebpU3IfAaz6+no4bTa0cP3wgw/hn//VX+EL/8V/gf6/+g+o+nf/KZz/9t/C/m/+AtZ/8aewfP97sD72GKxkRFYyIeujj8D6rcdh/6M/hP3P/iUcLOf4iz+H45/9CWyPPAKtqws2nw9W2kCGoaU8gzBeGVBcLhdaW1vNrx+J/n0sJ+c/qdAib74KYRQF5njkjeECQwFzzdFKQKJEoBCULzJBLtslGlqZcXGJyhQaWOR1FRq5hZQ9yNxPx+4R7L7rHvQeOooGorOTCs7SSRa2ohidWcCV0UlcvTpOwJrE5OQ05uRnZJmvWl+ax8byEsLrHJ1ZNhFNIC7/A0iYISH3s9E4ASqOXCyKAkfVEkfpciKJMkdZs10EHZl1qzAUNYolMEkDsI0GZwgrNPgypbTTbh6XGScB2gqfU6TM5zT3r69NIBOHBwHh5lX7sa70eL3oHRzC0PETTP7vgzPYAObrOTgI++EzCciQzUFE8kf5JJDcAqKbACciTInHAIZe9HgQ7QECBMhEkcsCZCrmceoEZDOQr5vkySoLFaqqxMsyWObAcfrsefz810/gf/+bv8cvfvUbXGOSdZm5xDWG6UvMiyyRDcsP20WZX9pk2H7l2iiBZgZxDh4O5gF9gRAsVjt05rC8zJ81NjUgwHAFmo4kB5eteAZp3lcAsY7hdzXzWWVDYYth3Cr7f5H5j0UOYiu8Z5r9K6z3YynyFhYWQCozxBcAEfCQqpVSsjJFjolIuQ8SKSzlBHhXOOspdQpgyzVyXNYiUs4UgoeuaXCS/cug0UHmNLh3H9rIbhw93QBZlTp4EPrdd8PKCSvbAw/B9iWCFIHK8oWHod97D3Se1wYHoOiXirYFMqIyB1ybxQKdzyA/wVNPgBTWpBMsJZSTQULC9Rt/WE+pt5/XbNvH/HPT4EQdwEpDcpNxiFF5fUF4/RRfAD5TgtwPwMNtr9cPL8t53QHmc/xwu3xwujxwMJSQ64M19Whs70bX0AgGDxzD0NF7sOvue9FPsGrdcxDBjj5YqhpQsHuR013Im8LQS7ejpFlRUjaUNQcMq5csKATdGYDuCsLiqYLVWwWbOwibywsb72d1emHl/a1sj52jvoPttjM0sfuq4PQG4XRL21hWyrv9sF8XG4+L2Lm285hTxMPEs4jUw2ulLifrszicUJr+Mbvi5ovXVFXhxN1H8a1vfQNf+8bXcT/Z6L5jx7GHs6QjpPYj+w9gW/ZjZB9l9y6MDPZgpK8DI/2UgU6M7OrFyFA/ZQAjcn5kZLusXM8QYWR4CCN7RIaxdy/PyTGWH+ppR2dTLXx2DdnYFvNcC4htrMJmFNBWF0JfWyO6m+u5XYXetibs6evCQEcLav1u+O06j4cw1NOBA8MDOEjZv6sPh/cM4ti+3eZarqkP+RH0uFDj95l1HBjq5bkBtr0L7fXVqPE5UeWxm+uGoAetvK/P7YCFjoPPaBFmo/P+Fjq0iNVqpY9bbkqkrgyjA1kLKxFRSr1Vl9xHzonItohsWwhSPrKaagJ8KBiCjWGb7vPBSlC3NTTC3tICW0cH7AQwWyeZEdmvrbERNk5kWKUcAc6i6bBAMdIw6Lcuk8nqfC4ByPb2djQ3N0OeLc3kvIClPKucx8dY3q/oTYMTdcOGhtDe0Yvevt3o6h1CV88udHWLDKKzewDtXRSu20Q6+9FKkGnt6EdLey9a2nrQ0tqN5tZONDZ3oL6pA42tPegaGMHw4Xtw9KEv44Fv/AEe/u4f4cQ3v4+DX3ocQ/c9ir5jD6Hz8H1oP3AvmkfuQuPQYdQP7Edd3z7UDRxAw+4jqKc07DmGhhHKnqOoGzqI2sH9qB7Yi6q+EYT69qK6b/i67EZNL6WH+2x7NdtcxbZWdQ6gim2tFmnvQ3V7P4Xrtj7UcL+mYwC1LFfD8rVdg6jrHkJtz27U9w7DU1UPi9WO27VUBXy4Z98QvvuF4/iTb3wRf/pH38Wf/It/jj/64Q/xgx/+MX7wx/8MP/iTP8X2mttyjPT9Bz/4Nn7w/cfxgz/8JsztH34XP/ij77DcDyh/gh/8Ccv+M8qfcP+H38cf/dH38Ec//AP80Nz+Dn74na/iD7/2EL754F146NAQju/pwf0HBvH1+47gB195EH/01Yfxgy8/iD947D5899F78Sff+hL+9Ntfxnceudcs/5V7D+K7XzyB7z5yD77Ba7524hC+zWf4Ls9/7b7DODHSjwO9rRjpasL+nhYcHezAffv6cd/eHhzf3YVj3L9rqAN3D3Xh3pE+PHRwCF86vg9ybS+B0O104LNYxDmFSbiZG9oRF0FCxMkZ1JsRqa+LoVUrwycBBtmXej6sThvDPCuB0UZxctslwm23rClObjstVrgIoiKybYrVBidDZrmHiEw4hEIhyP07Ozsh+xJedhPYZBJE2NtesjP5BkA9ox7cgkW72Tp03YL6xhaM7DuGgwSLAwfvwf4Dx7HvwN3Yu/9u7DHlLgzz/PDeYxjeexS7KUMjRyCya89hiAwOH8bg8EHKAQzs3o++wRH09InsxcCugxhhnXcTqB793p/g23/27/GdP/8rfP3P/jN88U//Le7/wZ/jrm/+KQ5/9Qc4+NXv4wBl31e+j5Evfx/DX/4D7H7se9j1pe+g75FvovvBr6Hz/q9QvoyuE19C192PovPow+g48iA6jj6A9qP3o/3w/Wg7eAJtB+5BO+/bvu8utLHt7SIjR9FOoGsn6LUTFNv33oX2fcfRwbIdB+9Fx6ET6D78AHqOPYxagrCdM343q9uPe52NvVhFLGx0AcMtQTx291782Q++hb/8N3+Ov/zzf4W//LN/jr/8V3/K9b/gmtt/8a/xlyJ/xv1//kP85Z9SZP3P/xh/+S/+2XY5ueZf8ho5/qc/YJnv4z/5Z5Q/+R7+4offxn/yx9/GX/zgG/hX3/ky/vSbX8S//t5X8Zd/9Dj+Ux7/t3/8LfybHzyOf/0HX8W/+u6XzTJ/9t2v4J9/61H88VcfxB99+X5z/ccEtu8SmL564iAeOTqMhw8P4bHj+3DPnm7sbqtFd50f/U3VONDdgqMD7TjY04TOKidqHRoFaA/asbejDg8cGMBX7tmPxx84iu88fBzff/QEhsnG/GRbH1eXt6K8sBYBjSAZi0ggEOBA7mdE4fvY4mVYJdcLCBw9ehQCUAJ4AlAiwqI+qkh5aY+I1Cn7fp+0yfuh7fJ4PKhl7m9wcBD3yn85VVUFeUYBLqlPEvP/8l/+Szz00ENmXbdEj+9ViXqvg+9xTCkF6YhPXXQdMhrpRPd3CAFSM0WHpn9E0VjuXSIh2LZoUNrHE3l2uUbW2vV6lWId6oO1qJQCP/igRc6rDypw/ZxZjgVlrfGPrmmQkEYo9oeLDovl3WLhMZEbjlO/Zp2fcK3z+neKBl17p2jcl+d4SzQFbUf4fEop6m5bNG7r2vXrda6vi6Ztn8cHLCwCjdd/QBHzlDL/fvQ/Sqm32qfUrdnWNI062Balbk2dSn38enbaodQ7r72xT5VSH11ZLCml36sfNJ57x0fSuBUmcyUBVuBs1ftJkQkykfc7f+d4Be+ngxIT5qJfqpC6F41z9a6P5PSkTImFiiz/fnXd6uP/pOqjbkW/0gM78q5uoCcA0g93+uD97blIPe7Ix7WfEm1b9CsiOasb9f8OcBIEk2x8ulDC5a0Enl7axFMiixt46o7cMh2IXk9vRLGazkGDaP3GLtnelqNLqSxOrUfxzCL74Y7+b5n+TVu+btdXIglkOUursx9E59va3/4ro7mcG48l8TT74OmlO35g6u4W2uLT7IeT6xEsJDPsgW297/zVdjZkLZ3hZYIszanif5hewX944xr+6o2r5vo/cPuOXPvEuvgr0ePrV/H/vTqHcTqGz2qB6F30LyIOorGb3DadA0Qc//2VWd7zTh/catv7K9r1/+3kKH45u4pcsQwPUwaid+kDEdn2MtzNEbiemN+40wdit5+C/Gf0hf/u8izOb8Yg2CPkSCnxAkCTjtgRr82C4w1B/Id93fjP9/Xg3+xqp3Tg3wxxfUduiR7+gnr817s68O/3duOvqOMf9rXArmuEo+1ekH5xW3X8i/5Wsw/+/UgXpPydPrjFNsg+EPsWOxcdH6wLQPS+3Qsw++RwXRD/yXAn/sv9PfiL6+Xv9MP1fqAd3wpd3NjnxAAAEABJREFU/Dn1+u9o49IP/2Z3G4J2604XvBOc7Ey6tXlduL+5Bo+11+NLnDEReaytDnfk1ulgR6cPt9Rib40fFk2xQ0RggpSNYHWgNoAvtGzfc6f8nT7Y1set0IPoVOTLbfW4r7kazW4HRO+4vkifNPHYPY3VtP0dX7h1978Vz/D7UIf0gTzHI621OFIXgoO2v+0JeCc46XQSL8OMJo8THT4XxX1HfLdeB53X62yhnqscNmikS/yYbqGUgk6pcdrR6pV+cGOnfMf16+6sb12ftNPOG91OsiaLqXdcX6RP3PSFBrcDUuaOzm+dzm/U5Y5tt5IU1dLmLSRI17sA2s7GnfUdDdzRwB0NfJ40cAecPk+9cbNtuXPdHQ38HmrgDjj9HnbqnUe6o4HfBw28A5zy5TJmE2n8dm4N/9fEEv7P8Tvyaengr8cXIa9rnFyPmi9r7ryAJutCpYLX1yLmeSn3abXhTr1Lpp3/dn4dc8kMxP53nFpeDlxIZfDM4gb+5o4vfKpYIDb+k6llvLiyhXSxbP5kmvTDO8ApUyrj0lYS/xcdRy742dwqfjZ7R261Dn5O8P87dsZf0+h/TcfIleWdfOkOmG8ky/6veFzOSzkpf6vbcKe+Vfyc9v1/TSzib9kPV2j3Wfkxu+1uQKFiYDSawo/ZT/8H/eH3ow9WP3f+LHr9+6kV/DWJ0E+mV5AoFOkD8r7+u2brxCmm4mlc2Eqwcyro4kxGJ6XjjnDW0nXLpJv69Fh0LKW33wAvkiltd8c2OMlXAOTNcDnvsepmP9zpg1un/x1ddnH2s0gQukh7n2LEIPZ/HZtQZJ/MJjLmYJ0qliB9tnPdnfWt64su+oLPZsFaNo9XVyPIkCDt+MI7mJPZMQqo4xT3o+31+PfDXfjP9tyRW6mD/0B9/qd7OvEHfS0YqQngxqlTU//X/9g0hb21AXyf5f4dy8t1t7Idd+rqwr8b7sQX2+pQ63ZwtL6u+Hetql123N9SA+mzOzq79Vggtv3DgRYcbQjBqiuYL/phe/ldcOJxXdMQsFkh73iINLLz7ogDt0IHos8GlwMBu9V8C1mZ/cE/eHuRPaUUHDv9wPJy3a24/506HG/1o/SDn6O2vN9Hdb/dATdsaTwhXzGSsnd097bubpUuRK9Buw0OiwbR9Q2qh3bjjmyLY0hGaodaybGPLfKVeqOCTDqJXDaDYrGAWHgdMaHOhdLHrk4uMIwyysU84rE4CvITuXLwFkmFOZ8sQyz5CdSP8tyVUhHFQhY55igq8qw30Y6yATCi+MAry2zMh5X5wArunPxADVC9YuqmvLug+IGIHJdysv5EQjuRyY4KO1TW71eXnBOpMKyU9fuV+zjHpZ4b5cZr5XghnzN9im5w46nbti0+9F73/h1wumUtIphsri9jfX0FkUgEU2PXsLIRQSKZQjqZQDyeQIHxZblcMgFM9tPZAuQ3l/O5DBLxGOS/+Mnmi+ZPVqBSRiGfxNLiEhKpJOQH7OMsEyNYJRJxxOJxJNMZyO+BF3JZJM1jCaQyORqfgQLrTCZiiCcSyBEgBWCy6bRZLhqNYHpiGhvhGORH8+X+cdYn1xYJhIVCDknuRyNR83wyHsb60hzmVsLI5EsEmVtivrdM9R9WkRikcd1JZPu9ysvxCgcY+hT1914l3uuYwbIGdhxLrn2vUrfqmLTRYBsrvJF5zw95pve676fVc2JfuUyaNhxFlLaTFLtPpZHJ5Kmj92rJ9jGDdl7KZ5FMprHz36ttn7n5vwUShEwqhRxnwm6sxbxXIYON1TVsbdH26WslDrgG9Xljuc9q+1MCJ+nyEpYXJnDxwmmcOn8RZ8dXUOG/+MYczr3+Ip586kUsR9PIJCOYvnaB+8/h9NgKEokw5qYu4/mnn8DPf/ErjC2EkcqRbRHsykT46GYUkc0VjF0+g+eefAK/fuJJvPD80/jNU8/g9TOXEM9msTI9hleefRq/feI5nLwwwbsaWGadrzz3JJ5+/mVMrESQjW3h2rnTeOX55/Dcs0/gf/of/1v8+Lev4eK1/z97/wFeR5alB4L/Dfe8w8OD9x4gQU8myfQ+y2e5ruquajdt1VrNrGY1RrPfaD9pNZpW65OZ1qyk1mjaqlx3eZu+0jANvQMJ7z0e8Lw3EfvfAJmumElmJZmVajH4DiLixo1rzj3nP+Y+EJOYmbyEp554Asf57trmFtYWZ9jek/jOt7+H86MTOH/qFfz4G3+O//jn38DU0iby5V/U8v18/VYIuGXStazV1RYr0jtkHfnHc66W3chZGptyqQTp9d1I/fdTxyIw2eOUY+UuT7lSAfHp/TR5097NU46nRk7j29/+Dr7/xLM4duxVnD01gkujS6hUq+/YT6WQRWxxCsdfuYTNaPId672XB8tT47h07hxmNzLsW+rm9tvlYhabc+fw3PMv4sTpC1hcXEM8UYD5IWHiLQInOsRCRTG+gvNnTuHV85M4eN+9aHRmMTN6GcdPX0R0bRavvvwqnn32GZw5fx7zK2t47cVncZZMHOc2epp41N7oJbidwtLqKoXdgsnwMEnvZWlmAgtrUcTzFeipJczHqijIv1eXXsWlyVmMnb8MU/PC0DXEZkbw4gsv4fj5OVQVF3wuJ0ZPnsTFc6dxeXIZ2bKGlpZWeHx+NDRGEAr5oQkTxWwcZ8+fw6VLI5iaWWJ/ObREnFhYWsJSNAV3IIKm5k74mA/S1e3F/rD8LKa3sDpzCS+evIhEKvMzw1qaGMX4pctYz5TeZMVN5Gnp56fmGY7nsTA3gdHxMaymTZv3P9PINQuq2Fidw4XzJ7BZMLnjdc1KdqEElejGMr3pOJLZkl32Xn8UMwmsTJ7B+akJnDt1DlOj07ZMvNd2bkX99NYWYuvrEO4wujs7Uetzo5pPYZNzHrs0xnXhNWV5bmaOxnYdJ489j2eefg6nzo0hTi9r6uJxPP2TH+Dp549hYjEK6R3CLGFtaRLHX3oG3/32d/Hjp57GD3/4fTz17E9xcmQKs+OXscqdx81oFKtzUxibWUeB3lCJBruQy9nRw+L4KTxPnXvt1FlMzc3j1WefxBzHOTZ2hsb++/j6d5/D6noUF0+9jCd/9AP28QLmluZxaXwK69FNpNIJjIyMYGFhFq+9/DKeff5lXJhcQjEbw+kTx/DTl17Cxck5SAiU9H54q7yfl9/5XTkskqLD5XLB4zQQj6WQzySxRU8knszB5XFBsSrYWF/F+mYcVaHD0ARK8u/OlarQ3T50tESQiG0wXMvYi2MxBCzSRc1SiWC4EIg02DstLm8EkZoAAi6LC5tAMpGCKxBGkEAjCknMTc9iPZ6H2x9GbSiI1MYaolsxCIcb4YYmyP+QPeALoDbiQTGXwPL8InJ0gTe2NrAl/7xUQcDtq0VfdyMqtND5kgl3kG2xf49T547bO3PiA39ClzyT3MLsxGWcPnMJMYYH8n5pZpxG4RxGpxewLP9Q6VYUW9F1TE5MIcE65VIWG0tT+OGPfoKTFyYxOzuNqfHzePnYMbx68jwFcwtJ8mNu4iKOnziO6aU1pLn9K9Gtylzgyuwozp4+Tgt8FuPT86hUSliYHsWZE6/hzLkRLMeyyGViGL98ESdPnsbFy2M4/coz+Omx4xgZm8TK4ixOvHIML584i4XVDSRjW5i/fAHHT57F/OomcgzFqzROma1ljF06j4v0YGeX15FJxbCRSFCONihjSeYBLVgfONN/tkPJk1w6iU3KWTpTQEV6I1aZOrCJcY49RaORiCcwPzuPNRrfyYlJrK5toliuQFFNyBQHWD+2uYHLY1OocF0ts4DV5SXMzM6hUi1jdGQUGwTBeDKG2ckxrK6uYJayOzU1hTkCTzRbRkX2KxSY5QLlfh7HXz2B0csjuMwxXJ5YhKnrCDU0wutyQJhFFLkBEFucwNLaFlMgWVQzUda9jInJaRrmRSyvLGFmegrnTp6gF3gZI6NjOHP6DGZnpjAyMYv1WBo62/xZjrz3klsEThwIXW5noA5DO3fh4I5uLFy6iLVECZrTjdpwAJ5ADZqbmxCpq4PX64Pb6UFzWxvCfg906bkUipD/6Z3b44XDMCCEgFBUGLx2uL0IRaTn0oJIbSOayNymxnqECVAOXUBRLBSZdyoRYGR/gWAAAZ8LMm8lXX+X7M/jR1NLExqbG+Hz+VDjdVMWcthYWcQiFzhHz83lcrI/F7y+IL2rZjSyj4DPC6/XS3B1MyeQo5CYBE58aA6rWkCcwDM1NcNwdA4rDIPXVpcxM3EJr5w8h5nlDeTyBfsPks6Oj2KeIJMtlFCtFAg+Kzh15izmVqJIMTeX2lqn0I/iHL3fmZkZTNIynz5+DK8dfwWnzo/RqCRgmmUUM5u4fOEcxsfGsLSygVgyj0J8HeOXR3H50iXYf89sfA4zM2MU6DGM0ztbYZ5DhvOTU9MUdhK9uQuXJ3Dp4kVMzy5gjgo4duYELlyeQTSeQZnxZZWAl42tEpzOEQTPYXRqCSVLIT5aXFoTMo9mfnAr8e49CQGTOpC3jWnRlhMhLFSZ41ldWbX5G9uMYXVlHTnmeYSqQ9U0gHUsApEr2Ii+gR4EvAbTIwsossysFpFk7qhoaejlsxI933BtPcJhPwqJVQjNwMYy14ngtBzLwOvzUBcUSL2xwWl9gfycYh6WhiKXJ/gU0dDZhc7uPnQweminPrR2tyG/Oc8x6QiE69FWa2CRY8ym49SLOa7lLNeiirmJMWzFEsjQK9tkbnllZQVxGnEvjXZLQy0EYBPex6G8j3ff5VUOTSgIhhvQNziMfft2oSdsoqQG0dnbi1072rk7UIVKj2fPwSPYM9gPD4VcqA54vU6UMxsYPX8KTzx3Bm3dw2isayRgqdDo6dQTTOp4XxsIIEhX2cPFiQRdBJggPP5a1Ab8UKslXDz5Cs5cnEDB24yHHn0Ye7uDWJsdwTkiff3QLvT1dKIhEoSb25gOXUdPkxdr86sUmjy8QR+9OI11emxQCoeDqKnxA6oLdQTFrvZ21PJ+beYcrXYGufKHwVbLMVBJ81vchFjFNPNqPj2NqdllzC9v0b2XFtmBegK516hgfnyEuboTiHT0UgG8cDic8HG9Bod24OCBHfREa1ATacbBe+5Dj79s5/GOvXoaZy9M0DIKXJbe0OIqKsUMsuuzuLSQQtfgHtxxcB98moXZ0fNYzGhoHdyJXYPNGOd6PP/Caygatdhx8G4cPbAbrR1duOPQLtR4FMToUbce+AgO9ERQjG/gwsgEvYI4OnbuQ0tTA3xOFVLahaJDN1TE19ewSK8jbSpQhICqCPAEgQ/HYVkCHm8N9h06inuP7kNbfRAqd+BMS+V4q9wk2sAyUwSJdB61PTuwZ+8OCBqIsbEZLGxWUFffjObWRgRDPtYXqHBaFpPlThrrmsZGNNQ3IhKuQ6M81wTh9znQvWMYjvwa244hpwexqyMEl0ODyfdMJhgttuHUFXgZVbQx1Bzsb4dOvjncHnpOLjhURvqinHoAABAASURBVC70Ti0yUlG2+aqoKvRAPbpbapBcW6MBWkDXzmGEAx44dCdqapvQNzSIkM9FY9+Geuqm1+lgT+//o7z/Jt6pBR2dPUNobe1E0B/C3nsexa6hXgzt2odDdz2Cjz36CHZ11qGpsRXDBw7j8c99DA/fudf2YGqbOnH4gY/h137tyzg63Imw3wWoOpwEn6E9w+gbGEZPazs6WxrRNLgbO3qb0N7RicaWHnTUNUB31eHQPQ/hs59/HI/edwgehpZ9e47gI4//Ej73qU/gjqEO1FMpuzrb0RgJEtRCOPTop/GRR+7Hgw8+hPsfexyf/+xn8JF7j3LM/ejuaUVfXwt0XyN2DHAOXJyhvUfx27/2RQy01sJDb+2duPBBly/S64inymju3YVDBJl8fBVl8q6RwtjuSuHS2dcYJsVQEQYVumS768lMjpsG2x5IJZtELJ5ECQo8wRBD3TA8DhVSWA1NhcfjguGrw579u9Ha0gBFKAAtvqBxyXAXVu7Gls0Kl8ugspWRpQeWTGUB3YDToaNMjzbF3asMQ0KFnkUqSXAvFmHRY8hykyKezHIX14TD5Uaoto7yUQOPm21ZJcSji/jB936CueVN5BleV9lnRSbDmQgv877C3V/Tkir4QXP9Z/tz+UOob2lHG/OYHpeDgBBEHWW2d3AIu3Y0Y4F50w16hJGWNhiZNczOLZPnGhpbW9DW2kzeRuByehGuqUVPVyscBAyhuhAO16GJ0YZBfnZ2tyMY9MPvD9KItiPgccNnGMybhhCsjUDB9uELhdDU2Yv+4YN45MG7EAr6IP+ggMPlR0NjB+pCQTSz35DfhwzD61DXXoScRe5IT+L8fBZ79u1HX38Xevo70dXXjVbWvefBB6iDDXAxNQMajGBdC1rpMYV8zu1Ob8JP5Sa08bNNkJGg0DpdHjgcTugUXi/DOC+Z5/F44QuEEK4JEa0NOAwHPExG10bCCAW88Ne2ord3ELt39EP+0T6/18X3Fcj2FE2Hx+uB2+3hwjnhkl4P2/Nw8Z1OFxz0rGSINnBgLwb6u9FOwajh4qlEf5fXT5SPMAwMw+9xwmB9px226VDZro9CUMNFCnEhg7yOcHHlux6O2cV6brcDimpQUVzwyD+W6A2gsb4ObqcBldYHH4rDRImgU9vcjoNHjkL+rcDBjka4RAkJ5mXK0Mj7IBpau7D3jjsIxEdhlLMoMmlaNnXOy4++9giSm5tQNDci9U2oIa/Cja1ooXDvHN5FxRqgdyK4Dj4YDvJEd8EdasFQVz1SDCc3qXB1LZ3o7h1AT70LRQLOxlYO/bv34SC9qqBRRnR5FovRNOQfWRXcuXIxvxhpbEZlbQxrmSpzifXopxI0UHGDHsO27kIo0NhXTSgAJ8+N9B56ersgvYeGUBgNzQ1c3xBcuoIPw+GlDDV2dqGtoQaGoUPeNzBt0dXdgcHh/di//w4cPXIA+/cMIuAPYmBoJ+44tB97dw3CnltfM9eqhjrQjJ0M4QwhuCYu+76zrd3WgaHhATQQqGrD9QSMDmwxV7SSLNOo1KGnrQkCsClU34hmjqWJPBvYc4jrcAi76Si0NdehtqkXbZEQGppa0MEo565Dw7xuRT+vDxy6A/IPZXbV1SAQbNgu2zsMv8uJ+tYe7D5wAEfu2Itd1LXa+ha7z/qQHzfrUG5WQzerHac/gkYmqZvJsPfQ5utVdVqU9r4uCm2AQvyhm97r47xVF/7aRrR39qC/pxP1jZ3YMdCH5voIvF4/Gjv6McCwundgEMN79+LwHQcpUA2QGxYCOpWhFnv270EkyLoNzfY6hFwG6tv70d7Vg8GdDNH27kc3lawhUgM33XdFM+D012HHjkE01NejoaERff1DaGpuZV8daKZChGvrMTTYi4HBHejpaEZdiMaF3mwrw5lOegkd7R32mNvq/Khv6UAb2+/qaiMgdsHv0KAp5JbQ4PHVYHj/QQxRkffu2omd7LOpsQ3tDQ1o7+5EY0s9vIZiKyTf+IV+HG4vAjVhhPxuaKoCGTr5QyHU1AQRaerA4I5hDNMAd7SR/94Aunp6YBtURgN+vw+RuhCcLg+kV9TYEIFGcBKKYd+Ha2poiB1obK7nvQ8+rm0oXMvduCy8dW1oa+9EW23g9fl7/AGOpQZejwshejjd3b3oamtGpMYPD3edQ143vP4gx9WK4Z39BEsfGhnxDOzYhR1ct6CTa2B4UUeZaOd6GTQUhtuPFkYr/YwkOuhB+7ihFOHcfB4nbtah3KyG3tyORXe9VCpw56FsJwLf/Ox614qqQdd1GJp2varXeC4gFAUGlUZVxXsQUhkKmCgyCS+//yPvrtH4OxZZDCVsYo33+i5fuUkfwXZUNNADaWyog5vsEyyKNLWih2Hw3n134K677sIQE54tVIAQQ6aaUC2G9+xCfa0fDl3A7QuiZ89hhoPDGOjrQX04Aj/BqbalC3UEowitdCsB5b6776S1bENNwM0+BVQahMaunTh85724984jGOrpgM51bGZYf+jue3EnPYSmkBMOZxBDuw/gnruPYu9AJxWlFQcP7sXOwT40MwQ6/MAjeOieO9BJkPH5/Wigh+Bz6tCkZ0qFcHr86Nl1AEfuuhP7mcfs7mhHONyARnq5TS1NqK0Lw62rEIITx39dh6o5EG7qwV1334XhoR54Hf/l80C5FUtYZlJtcWaU280b2EyXbkUX122zWi7DZD7iuhXtChJSSpgZncTK0joqdtmN/6gyNKmQbvyN2zVvc+DmckBRVXpBIXjdLji0W6LWN3fAN9DaTZ2FWc4hujKHk68ex7Hjp7G4EUcyGYf8Dsyrr76KhbUYcsUqMokYJs6ftrej5xaXEUskkc4VUMqmkGECNZWMYXV5HmdPncTFsQmMjFwgXcLk/Aaq3HVIb61iauwyRrj1nC1ZyGcTWJgew7lz53BhYg45JnVfefZJ/OjHT+L45WlEudV58eJ5jE7OIprIAPR0YBaxMj+FC+cvYGRsHiXupKzPz+LcqdN45cQ5TC5EUSxVmEdZw/ToBZw+cw7RTAHpVALpZAppXsvvZCVjMZw7+RJ++IPv4ocvnEciWwKHeAOsv13lF8GB/yL6tKpAKYH5uUnMzM0wXxjHZiJrb+Hb4+dzs5xHNLqJXC5vFwkhoCgqSfxcnuPm6hxmqUNrqcr2d6Pwiz+UmzIEqezM2q8uzWFibAwLKxtYXd1AKraBZWb/Ry+NYX1tBaPjM5BfEJuenra/b7EZT2FlYRqz89w+JZDlo0tYX17C9PgYxkZHMD63gFPHXyUwXcboxDRGL13CGreQL56/iHOnT+HypYu4ODqNydGLGJuaxiXWmbh0HrPLK5iWXxqbW8TKyiounz3O57PYSKTsnSB7zgIEwjjmJsdw7uxpzBA4E4lNxJjUXSBgjo5cwuzMDEYvj2N8fBIrywsYJVBOjl7GLHfEltfjkCC5wO30uZkpzM1PY2E9QQEyIf0wu4+/5T/MagUlesn5UhXVUhbpdAbZXPGmz9oq5ZCIUpaWVm9627eyQYu7luVC2tYB+V2vyakpys4MLtGobtJIyggjl9rC+OXLmF+J0kAXaWjTWJoZx0XK5KXxCSxSlhOxOOKpvK1PC3PTmJqewVY8jvVolMY/iU3qxNT4KC6NTiHBnVf5S+mJzTVcHh3F6maKAJaF/ALtBNubnl1mPwXuzoKRRQn55AYmJ8Zx7vx5TLDdNDdHtuhgTLK9+QXWzRbt78QViwXIL41GN6I02iUk00nEtzapv/MYp6MwObuEDB2Mmyn7Nwec5Apzq3duZhbzFCAPdyoCTL5V0htYml/A3FoKEe7GLc/NY5SeygQ9mLWsghATr4XkGpYW57EkmbixhNWlRUyTSUura7DcXqxR8dPpPAqlEjZXpzFP7+bkmQuY4EJHN1dxeXzKBsSNdBHFqoV8dBbTK2v0hAQCPi93BFXE1paQTGVQoNcmvzAr80PFfI4eVg6x9RXMT41gjF5ZjqGgnzuGPpeO2PwYLl04jwtjC9ji1ryXib6pS5cxfmkEM3NLWN9IIL25hKWVLeSonF72VROugU6XmrgnOfKBkPwmcjadwMb6Ose0QWu6gQ0KbTSWQIHb9lkKTInzkoqQJg8qdOvs+Rc4dyr86to6Ety+lxZY1s9ROCulIkrc3i+SSoUsNjbW6d2mkWdOrsj3ouwruhVjn8tY4Hpcmlywv20ejcaoLGn7V4lWV1exsRlHNl9EuVykYG9hbW0Vm/HkdhlzklsbcqxbVJY8vU0T1XIBedaX/5NFLpehouVR5ljyqRgWpycxcu4ClldWEEumqSBllKXCbG1gPbqFHMcmx5ym0spvXF/tW9rND2QhrtGJnE96cwEXL47g7JnTOHv2DE6dOY9zZ85glnoiDe3izBheO34Cp85dxuzCElYo/5fo5V84dxHzy+uIxdNIcy1j3EGdm5ogEIximnqUSMSxHk/QCVimIZ7AWeqE/Kb2HMFsZXkR02MXcPzkSZwnYC0sLGB2ahwnT53DxOyKDSIwqyhkU5gfv4jL8hvjkzPbX7ZMbtHYj+DyxXMYm5y0x7k4O0ser2GcTsNFrsEGx7KwMI/p8XHbYTh/8SJOnz6H1WgchTK9vmvw4ucpuongVEQqX4KDOyp33bkfwwMddE1zyBRMeBp6cPjI3ah1qUhG15EuWmgbPoQd/V2olbsZ1GZbYYppW3Armhu1rd244867sJNJzz3Du7F79060N7qRoqBuxtKwNBci3NULhbyA04dWJl8PcKdpsC2IEt1euTMid3CG9+zGI48+jCYCTo4KtRlLcV3KiHLbdW5uBYlUDk6tghTdY0s40dHZjf27+tHiAVYXFpGpOtHQvRt7mch1UlHz+QJKJnhYKBEUSpYCtz+MVu6Q9PX2wO3QIPO3rPCBfPLpKGbHzuLZJ36CJ596FvKXoJ/56fP46StnsL6yiNm5VcQpxGnybfTSJHLFEkzyZ3NlAceffwrf+9FPcPrCDBZoJdfWFrCwyTWgx7vJkCFKKxlbncHTTz6J186NYmFtAxtrc3juiSfw/LETePGnT+EH3/4a/tNf/A3OXZrGZiyJHHmyPj+BH3zve3jypVMU7nUC0ybOnjzGMPuHeOH4Bftb6vGtFbz0zNN49vlj9JAXUayUkE+sY3Fpi97zHMczhbMTS0hvrVMBVzE/M4nLp1/Gt777Hbx6fhzrXMdEdBWnjz2NJ595BbNU5K3NDYyePo4ff+/7eOaFE5hd2qAXezNt+Xtb0lI2jfXJc7gwu841WEdsYxXnJjZgVLYgowWZ6njtxZcwvR7DqROv4NWXnseJsyOYWC8gUh+A4XBwk6ZKcEpiZewiXjs1gnjeRD137zxaCZuZNGYmRzE1OYeVJCAyy7jMFMhzz72IV469gjXy45VjL+HYS8dwdmQMi9Ek81J+OAwDolpAPLqMp545Bsvh5E5tENVsBouXz+DMxBosxaTxjuK1E6/hIkHoPNt94fm+NguMAAAQAElEQVTnKAtP2F7WJUYvp06cwAwBVerr2qVTGJ9ZxkaygJt13DxwUrzobK6DWojjr7/6bZy4vAo/t7J7WsNAdBR/+Rd/hhhc6N2zH12NAcy+/H18/6ljSFedELSil156At9/dRQ5KPDTo3I5nUC1DN3jgVA5TJpAw+VDQ9cgDu0bQkt9GBVLRUN9A0LconXqOgRUKA4v/N4w/G6BdYaUL/z0NYyMzyFKIc/msrTERBa2hWKWYUgKuaoCZ7AJ4ZoQ/D4d4yPn8aOfPI/xrAv777wTAw061i6/hO/+4AcQjd0Y3LsTDiRw4thT+MlrE6gKA5GAD6XEFl598QXEMkWOCx/YsU6vc56WNK35Ud2ax1YOyDJXJlLzmFpYo7W7zLDhIsbGxnGJVrNCLyq+NE1rO4vFlIaBZg+WGUpfovWcnZ3E5GocGYJTlLw7f/okfvrss1hLJnGB16+++CLOXBjF7FoCLl8IEe6SNTY2oLO3G/UuBeXUJr3YEZy/PIb6/p0wyptYnDwP6eleHJ1HE3cJs4k1XDpzcjtcJnhoXNOA1w+daQGrlMTE5EWcOXkcrx17FS++dAKnaJFnljeRoMw7vCFubfdgdWYO508cw0kC0cvn5rA6e4EKc4a5wjOYnmE/PQNIRxcwR74sJ8of2Fq8vSNTCFRpRJu5wznQ34+hri70dQ9g754+BH0qlT+DZLYIF+fV1tmFoEeHKiwEm3qxa3gIDbU+7lSalNkyMvEtFOFGXX0Letua4XNp3AkvM32qozbSgl17acD7O6Ay1I4xhytzsfI3NFpp3HfuO8Ad2L0YavFiZmwKG4k0iqxXoUebsQz09/RhoLMFfpdAjB6ZHmpG1+AONDbXQ1Gq3D1txPTFaahyLp3tOHfiVVS99YjUN3I+7di7dxfauJtrMW9bpOy9nQ8/773y8774lvcE74SGpjYqL70c+R2b/QcPYYgLIr+LsouDb+/oxN7hPgxy27h/oJ8AswOtjbVobu9B/+BOHNwzbP9aw9DQIHbweW9HB8IuJ8FgH1pbm9BYX4eu3p18pxH7Dh7A/gMH0N/dheb6GvT1DaKDbTWSQS09ezDY3oade/djcHgHOpsiCEWaMLBrL+T3SlobghDc5g4QaHbt3Wtvvd5x+C7sbG3E8L59fGcnBvt7sf+OQ+jt68Pw7h02dXV3c/z9LBvC0OAQDuwbxvDBo9g50IbegSEMDO3Gru5GOOVWNj64o0whE7R8dW2dqPV6UVPTgLraMCJ+DVVnAAFnFWvMl03Mr6O+rQ06QbyQSdJDLUC4Q+hsb4RDV1AuFCDDqXQmiwSBPBbbQpTue5QhXZkA7HS5UROuRVNTC7qbg8ik40gXyjA8AYQjtRRsHVYlj2QiQS+0gMbOToS8Ksr5JOLpHISnBt3dPfAYQNUqwxNpRndbHYrpGDY3YzQSOnRvGMXYIhaZz9timO6rRnFmbBFlGqxQbYSecjOGBgegMSRJMt8R3dxCIlOCx+uB26VDWILK5MHAAJXfqaHEUC8t/7sd/GIOKWe620/DF0QoGEKQVFsTgM8fgNsbQGNLK3nSBSdzUy7yV9431wVRic/T05mmkbFYz2tTXXsXmmoMJJj6GCHAxPOAz+2G3xeEPxBAmAbd7/fDF6xFO734boII2YwA+3Q5DDtaKDI/WKDnLDeVoDoIigF0NfgxNTGKOea8FE8IHVy3oJLG3MQE1jcyqG/qooyEoRoCdc2t6Onrh8Fd8BrqY21dHUIB9u/3IRgOw+NyQFPFTWP2zQEn+iwg+cMN6OrfgUMH9+GOg3vQ1tSIpuYW9O3cgwMHDmJHbxsa6sKo5yQPHL4Duwe77ecd3X04dPgwQ7+j6OnqRFtLC5rq6+F3OtBGVK+rj6C2poZ1O1DjcRPQOtEzMIjezg5Egl40s496LnotF6iupRutBKn2nkH0D+3Ezv5OtHBhBwlOAwNdaIz4oRCcfJF2DO4cxgGOdeeOIbSFg+jo7ceOPXtwcP9u7Ns1iJqaEFo6ujC0ez/2Ecj6OxpQW9uAzu5+jlWO9w50t9ejqaUNXX1DOLCrFz4qxU1cH1zvMFweBGojaCKv6+oa0VhXTx5HIL9x762pR2cDhb1UIEAUIOcvXXoHc3ket4tKnkd0K2lvEri8PnidLuTW5jDDfEiKsasvVIPGxkYYqo5QuA71DY0EPiqZ34EsQ4CqosHB/i16obmKRQF2UhmCCPq8SG9GUawoMOgZ1YRrUNvYzHfrEA75EQh44aWChgIeOwGcYiKdPjJ0Ty38qgnN4eOc6jHY5kO6qFD5gmhuqqelbkADlSJEZQgEOA6Ory7o5nO2T/mIkA/hcD0aG2pRxxynx+2EENb1WHjLnuuGC6G6VrTVBVFD/oXqG9DWXAOHtxYNkUb09Q9i5569GGhvQlsTn3V0o5My3VLjRK5iQH6Hq7WtFQ00zr07d9AQdsJPdE/nSjA1Pzop9+0EoYbGCGoCLnjCTWinE7Br9y7s3rMH7bJNej9eGnldd5CnDQTDVgS9LmiaA95gHdMVOwB6PA63H62dA5SRAfS2hKFaClzOAHq7e2l86rFj104M7RxCf98A9tOId7U2oIXGLhypg8twoJl62kK+B9wGbtah3KyGrraj6wY8Ph89CO3Kr3UoZIQBv9/Pswp5SHDQnR6ivgeGznp8x+n2wOOkW6soFCjxrgRaUqfTxTZ9kFZB4TuyXb6E14l1dC6I2+OFm4rn93nhYKyNNx0G23DT+jgNja8J+4lBL8Tt4bg0wM4dCRWyzOv1vF5H42K4OF63Q4dqVwLnpsFN4NRUhfXwgR0eXwjhmgiCLgNBgkcNc3AB8tobbEDI60aAY3ITjHw+D5pqPRyngpqmDjQ11cGRW8aLx05B7jxKQW3i++b6FGY3clB8YezYvQeHj9yFiMcBr9cLGXLkkjGspcvwst/W1g7UEcCrsTVs5BW4a5roGQ9C/urE6CsvYjkhEKzvxI6+bjTRYOiKirr6JkRCQZSSUawzP+EMhBEMBeDWBPmmoaW5Df3M3Q1ID3toCIP0XltonCTYhGtr7BxSfUMEvQM7sHvXHuwfbKYSOeBy+xCpi6CBqQX5e3q1nEt9XS38Tg2/qMOgjNe19mOI3mkLPdvWrh4MD7YhWNeFntYWdLa20vgO4ZHHHsSRA8NobmpCU0cvHvzY4/jYJx7HfXccxPBAL1q7O9DV0YydB47i7nsfwN007C0t7djZ00uPfQCdPW1oaQihtmMQO/o60Uf+9dCTf/iBO7GHed3W1jZ09e3A3Xfdi4fu2Y/mSBCaEHBzDfv234tHH/kIPvmRx3D00H7URyI4cNeDeJhjuP+uOzDQVgvF1YAH7n8I+xlqdna04qFPfx79lJ9u9tNMMKyhbvTvP4i+rmaEfU7crEO5WQ3dbucXw4HahjZawwF01gXQtWsf+rpb0c2wtrm9D22uNI6fOotU1YGeoT1wcIiCpOhOtFNYP/H5L+BLv/QJ9DO88nt8VJRh/PJv/jZ+4zd/HQ/eechup7F7Bz796U/hsfsPYeeOAXQP7sHjn3wcH3/wKIYJHrv2HMSXvvx5HDlyEIMD3ban2b3jAH7tN34DX/rMY9i7cwBN3Li4Y/cgXOyjp6cfe5h3HGAo/8mPfxyf/uiD2EOP1qkDgkam59C9OHrnYRwY3onWnn14/KNH0UIlrqO33T/UBwEn9h7Yhe6eLrS0d+OuRx/HRz72MQz395EP7ehjPw5FR//OXRiiYtb7DXyoDyGg0Ng5mPzWVBXgDAUUOHQVyhXDhzcdmq7TWBo0FG8qvMalUBTobNNh6NDpAOiGAdkHrnHohgHV7vuNh7qm0pDJ8bxR9kFfKR90h1f7s5iUrjI5W61W6VXemOst35FJN5nUle/JtmRZtVJBhWTH0rLwlpAco2X3U5Fjlre3pJ/31qiq6RQ+A1KYdHp9hhRECrBKr1HXDbrbw9hHN39nZyPFHtskFOiGg6FVEOHGTuzdM4D2tga7zEevS3q5bpcTOtvR2I70muS99Dz1t9w7KPBO+Hw+OJ1OGIYcC4njkG34aFEdDoNCrsHJs0KFMYxtJdHZjoceqsfthsPQoVBJhRDQ6c26XC7Wd9jj8Xpc0OQ4NI3tGxAcu8Mpn+ksN+B0eyDbMVhHJxnsRwgBg4opx6MpAh/mQwgBIcTr8we274XYPuNthxDb5TxB0tsev34rhKynsI48b5NCXgghXq8jL4QQr9eR94AASEIICCHwizyUX1TnElBWZuewuhZDOn+DOyqWCauQwsrCgv3lymQ2i1S+gtTGCtZX17CVzLxlOhYTjfJ7OusbmygSCN8/nlSZXJ7DGpPEuepbuvrQ3QgqsWp40E5PpbOjDbUB98+OUahQHX40MZ9TE/L97PM3lQghIMRb6U2P3+PlzWoHbxkT/pYc0uBapsWdOAv5XBax2CayzOlVb0CAr773dlZYzCvJ/6wvV8gjFY8jHksglSm8pZrdL50GeX7Lg1/QjfKe+337C3Iy3D1Jx2PYWF8j2KxhfX0dqyvL2CQDkqk0k6dZyC9Iyv/nO5vNwf6LKgSLhUuXcHlkHJMzi9iIbqFcqULWiXMx5E5MOleEZGg6lUQ0uomtrRhK2Tjmp6YwPnoJ49MTuDi5jJWZCUyOjmKUuxjyS4WZfAkV+WXDagn5TAJzs4tIp5PcSdqy/0vU1dV1yLbtOgS8CrdU49F1+9lWPIlcoYRyLgP5ZcMY79OZDFKJTayuLuPihbOYnptDMpdHLMq5Evgy2TzkLzqnWWdtbQPy/0cqV8y3c+oDvReKCtVwI1QTomfhumbfQhAkWM+gt8VLSO9Tyr+ka75wCwqlItj0lrYtWzEpWjy/5cHf+hvLlscCjeAq5T2JjY01yu845rmDGU9lUSpXYFHfquUCZTqNgtx9s4HMhFkpUGY3sBGNcze2xHoVZDJpSPkslkqoFHP2N8vXaNyXF1axsZVBpZTnzmsGBe5sFvI5RFdXsR5N2DrAZn+h/Fbed+9kpsndmguvPo8ffPtb+Po3/hrf5vkbf/WXeOqFV3Dy3AgmxsaxkTUJIqMYn5zC3HoK9iIUEjj36nP4zt/8Nb7/4+cQoye0OnMZLz/3JH74xNO4OLOBfHYLI2dO4Ec/egpPvXQaW4UqUC1icewMfvztr+Ev/vpHmFlcw8TFs3j2h9/BN/7mu7g0v4FMoQJwbBUyPRHNIbY2g1OvPIdvfv3r+Mo3voULsxu218UVRXprDS898V389Ve+imdfPo255Shi05fxw299G8+/fAYjl0dx7pUn8dWvfgWvnJvgDlcambVFPP/jb+I7338SlybnsbmxipHjT+Kvv/U9nLo0x7mU3zdrP7AGrCrkN78zcgfuA+v0dkfX4oBVKSK9uUhZ/Bqeff4ELo9PYnryAl746cs4c2kSG7EURbaIbGwZly5e4GbG5vb/m26WUc6u4ic/+D515xjGF7ZgljIYGxnB2NQ8orEkAXFLsQAAEABJREFUqrxfIPgszS/QEEexmUghvbGES5fGsLy6gaW5GfzkW1/Bt394jDq1hV+wfcX7BieLTKkW4phbiaGW2/+tLY2IJ9PYc/gg1GIVSXpRyXQUo2dPYWRsEolM3s4VWFyZklVBc+9O7BgcQMTI4sTxE3jmuZcxt7CIRHILx156ARupMus7UM6nMDU1itm1JMqWjkC4Dh3c+j9y5x1orPWitrkdPdzBGW4L4tKFcbrCSWJTFeViHrGNJFYWF5CsGgg1d+BApwdTo6yzFUeaO00LBKK5Yi32HtmHoFshGJ7DxPQkSs46NIQcUMppTK9X8PAjj2GwpwP5rRWcPXUcZ+ZTSKxNY2Z8DOdGJrCwvoFw9zBaGCYF3Bpn+OH8lNObWJ6bwAV6mzJ/ZlVzWJgfx6nzZ7Eay9tfLZDrU2Uer0hrWixVUGVYcK3ZmMy/lYsFVGkI5DuyjkWXx6yUkc+zLXrIV8tkuSR5f5VWFuewuLyKZLYMs1yy30nFo5Dfbp+YWsA4vevxiUXbyv+iLfnVMd/ac5XRQo4GcAMphmDFUhHFVAKx+AbGzr6Gi2dO4hQ3OZ5+4kmcHzmN5196lbI3Tv5bsEpZxBIxpHJJxDZXcOzpn2ByfpHe/jmcP3sa04wYEtk0TNWAMIv2f0734yef5bPXcPLUSZy9eJm6m0Qizz5l5HFrJ3rd1pXr1rheBQqiRUFUOOFIbRgRbhlrTg93UtrgFCo8DheCAS/WRo9jOV6CZrhQ63dC8B8sB7eWm9HS3ACfIbggCTInhVJVwOkJIBQMYGniMhYXl1meQZ7hVTZbshFd0w24XW7IpKeqqghyO725pQX1IS9DsBRKdGMBE1J5ivSeilQSzeNHuKEBzTVu5Bgqyt/FkkokFTBfZp8uB0AvIsN+ijQbYW5H19b4oKHCMLDE7XM/HA4d0qXOptOQuTK31wef3815aaiqTjRx2zYU8MHQ3j9rr8f6n/d5pZhBnN7i0soaNyMYfjJRmkpEMXXpDF548QX89OVTtvcYZ25i6tIFvPTCy7g4chGj4xOYmlmAWcljamISkxPjGBu7jJdefJW7giNY20ygTAQxq2Xkk1FMXL6AEyfP4MLYLIosL2eimJ2ZxezCMnLZBEYuXMT80jLWNzewODeN1449b//vD7NzS9iKRrG5PIMTx56h93oCYzOrlIufd8b/5bwnFBWa041AqBZtLXWoCwfh8YUwuG8v2mpdKKXIV3pTo0xhMAuCQr6AfC4Hi3G5xs0EP99rbggjQCM7M7XEjY5W+z0zt4n55TUUaEgs9lEp5LC5Mo/z4/Mo0SgUqcOFikAgGEF7bzeCQd91dwRvNVdvggYJCMVAXV09asIh1NTUoKGxCX5/gBP02+VhMqy0tQhTD1CRQwh6dL6jcLeoFrXhGlIQgVAYkrHtTN7WhGuZJwmivb0dlUwMyWQCVUVHmOVe7iI5ucMTCAThc7uQjUVRMHX4giH2FYYvEIL8cp/Mo4DgqHFXyh/wwOMPQn4ZUAKozx9CDcsMXYVBIJWCEHaUsbm2CToJtgdYE46guSkCfzAIuVsVdKsEyUWUmJUM1tahSX4nJeThuCOojdSivj6CcKQZ9TVBuBw6FCHwYT2sagUlWuWcFGrp7jB5XpVeEpOv2UyS3ooEjRVEmW9bmZ/B+VOv4eLoGManZjA3Pc2c4ipmZ2cxRuC6QIt8+vwlHD9+EvOrUeTKJky2n0/HsbQwgzPyF10vTiBHvlUJastLS5iemuaGxhKmpmexRUufZt31tSWMEgDnCVwJhiAFhvjZVJw5lFVspTLIlquQQ/2w8vRmjUuoGsHJi7oaP9wGr2mEvTV16B/eja6WCMtUlIhKutyZdPmpY0H4uOspCDiq04cavw8+pwNS/lS25eL7LtmOqtAQWTYPhaBscs1BknWcNLDeYA1C1K9a5ihdTg2Kwjo3a1I/ZzvvH5wUToRMauvqQA29lzCVeqivhwrqQkt7I+rqwlAsFYruQWNjiw1actqqpqGxuxORSAChmiDq2roxOLgT995zJ/pZ7iJDXW4nOvsG2E4r2tn+8N79aKeX1drehq6+PnTSU3IwpLTcNQjQa6urrYGvtgk7BjoQ8LkhVAMufwi9Qx1oaelEc20t6kJBuGrb0N/XiSA9HDctRUvPEHa1OrG1FoPu9GJ47060d3SiIeyFy1eL+sY27OiM0FOYguEOom/HPhw8dAhHd3XAz61uXXMgFKpFV2cXatwqdAUf6kMIQeFToagq7IO7mormQn17Hz7++KfQ5q0iR09qM5GB/EKjasYYYlgoEnjk3zE7fvIcvVcTce6Syv8Sp2K4kNpcwmY8hTRDeZPtZQkulqIgy7zGJi12zhTQvGE4VL7HfN0Iw2DFFYKGEsOYIqqqg0BfgyCNjIsMtGjN5a/NdHQPYf+hA+jtaYNTxX8Fh0Jg0RDQSzQAC1jaSMFFz0kn/wR55As3oJs6cWjfMDTDiVCkzjaOOiMRIVxwIY/oxgaWN7MYGGijJ3oap8bXUdDC6O9ph8/tgdNpIBipR2f/Dty5pw8ut5+8j6ClqQFBFzB14Rw2uNFTYnoXv8BDed99KyokYrcTUGo44bpIA3bKP/Xk8qC1qxWqksPU2HmsKw3o7mpCfdhjdynBqbm7C/UNNQSoCBrautHTFEJtUwf2HDyMxx68GwcGO9BC4Tx69334+KMP4q4DuyA9lJa2FjQQbLqYr/r0449h795d6GhtRJgAFahvxs6BDgT9HgiCkydQgz6209zahVbmxBoYdnrrOzDY12l7WIAC+YuXu44+iE9+9tO46+AutERCCLL9loYIvG4HfDX12HHoAXz+c7+ER+67C93tLQgx53Xg7kfx8KOPYMdgDxrr6ujp9aLWa8DQ7Cl+aH9YzA9VCSAVekuMY/kxoUov0u2CTmDQDQOptXmMnT+FExenkS1agO5DbSgAHz3MJ545AXdtAzp6O1FDgK+WLHQO7Yf8lQZGzEglN/DsU8x3cJdU7nzSaG/zQnWjMeyEmY/h1NlxdPX3wOPQoCg6PKF6NNP7nJsawcjEFFYTOegET1FKY2F2BsvL6wwZ8V/BoRAsQnjwU5/H/XcfweH9+7Fnzx3o8An0Dh/C8P6DOHBwDw7e/xiO7NuD3rYmBH0u8kUBVA+OPvgoHrj/HuwdGsDOow/jvnvvw0c/+hjuuucedLT24ejeA9hLsN9FXTp4YA/u+8jHcMehg+htb0V7Vzf2PfhJfO5j92OgrQ7OD0aOOfZrfzijaz+40VIhBISiwqBAa/SGJDmlW3mlzBsMo52eyWMfeQjtjWG4DBXyEEJAdxjQr7yjGwYcugpNN7g4bvi8Hrjkc1oHj8cLv88LDz0pndveuqFDZz3D4USAbqzL5YRBN1f2rWo6nA4DKjVCCAWKqsHhZD+sL/uSpGrsy66jAhyHrOOUfQQC7MMFXVOhyvrsS1UU2G26vQjwuc/jgcPQWabB5fHBK7+A6HDwHY08cEBTBRS2iQ/xoXtCqG/qRG9XF/mkAqoTdfWt6O7ogouA0NE7iIGhIfR1t6OttQktvbswQOMj/5RWK43FkUN7bQ92YGgYe3bzOuyG1+O2+aIpKpxOP/oHdxCw63nug/zl6YAubL6EG5rRP7yHBmUfWiJBtLb3oplGw69VuP1dRqixA130DHp6e9Da0Ymh4Z2o9zugW0V6a/jQHBV6dllu2qTia8gQjHPcZChm4ygX0tyyz5IybyNZ9g7ERHa1yGeFDMq5NMr5LAyHTtBRaQxMqNU8rHyc/KvS87QIGiTKfEtTHZpq3fDoVVTKfL+co6F1ozbsQ21Ap04oaIj4UOMsQmSWkFiZQHFzBoWtWeR5zm/OophchbuagJpZRGFtDMm1WSC9iI2p05g49SwuH38K4yefxeTpn2L89PO4dOI5nH31WZx++Wmce/UZjJ1+AQsjr2J97CQ2Jk4jOnUGsdnzSC2NILN8CYn5C1jhs7ETP8Xxp7+LyQunkNyK4kYO5UYqvZ86Lk8Aja2d2Envwu9xgrr7fpq7/e4NcsCSGxUkmUuqMtl5laRSCd2NmkgDOlqawUQELEtDmJ5gW3MrnIpAS2c3Onv6MSD/94WDtLS01gNdzaiviyDS3IW777qDOZEQapljk7/ovXf3IHo6WhDwuri+ClzuAAZ2H8SuXXuwf/8eDA12w82FVwjaTl8tOgl+0mr7XA7UNbSisaER9TUB1Le0Y3h4GAMD/QStNjS1NKGNdYfo5TZHgqC9ucHZ3/pq1UoJWSanMwSnfGoTJe6QbQMTQckGKJ6LBCoJONyAqMhrUpkkNyQkVWU565b5biEdQya+gXh0GfK/zF1dnkV0dRbry1NY5k7q8sIE5H+BnYgu2SF3OZeCoVZhKBUoZh4V9lNhW3KzQrEKUEmVUobrUYJV2EJ2YxqbCxcRnTuPzXmSPEsikKRXx5BavIDN6TNYHT+JtalTmL3wEkaPP42LL/8YI6/8mNdP2TTy2lM4e+wJnHj+xzad4/XEqZ9i6eIrWL0sQeo4NqdOIjF7FqmF86Rz9v3suRdx+tnvYnrkJJLME9/ICt1ycNLo0TicTujsSRE3MqQbq2NR8STdWO2/vbUkD95OplmlJS1ydzOBrdUFrM1PY2VuEsszE1icHsfqwjxStF5mLo7ExhJSFBaF/PR7PNAIIPbmBHM/dQ1NGNy5G8ODfbTQftuTdXDHs7Oz3b4Wig5/uB479u7B8FAvwn4vFLJaep3BuhYMDO3AQH836gkssn2wD4W5rQDzc22t9VBVBR6vH4FgGPWNzRjetw/D/V1oqKuFh2OR3rIrEEEPc5htLfVURCbbTUlVYqrJ5qx3JQ7lln1k0r9czKFKj8eqFAnyZVjyazWVgr2ba5byMEu8JsnrajnP3BrLuClQZR2zXEClmEcpn+HOcZwKu47N9UWscodygUA0O3UZk2MXMTF6AXLXc3L0PKbGL2B+ZgzrK7NcszXkUzGU6GnJdmRfkqocT1lSKcdxsE/2Uy3T6yQQFlIbSEUXkNyYRzJK2phDcn0WsdUp0gziq6SVaWwtTtr/GeP63ChWpi5iYfwslifPYXX6ok1LUxcwN3YOk5dOY2LkNGZHz2Jt9jK2FsaRWJ4gTSK9No1cdM7+L3BK8SXkeR2du4zE+hKK9AxvZGGkLN1Ivdt1PsQckOBkcqv+KhW5Eyct8OzF1/D8t/8C3/+//xX+5v/8Q3zlX/8T0j/F1/6Pf4rv/Ps/xFN/9W9x8of/GWMv/wgr0xeQzcTtWcr2rkX2w7f9uFa9arWKQqGAcrlsg8jbXvm5bi2YqHIXsExFK3B+ZXouJnNnFvjPnrtp93V1PD9XJ+/hJU3TmXoIEFhr4fYGmKJwQ2GZEAJCtmNRtUhC3lmCJQqvSILEKw4dZW4N57I5JLhjuR5dw+rGKuTXKmKxGFLcKU1zMyEVTyC+uUlAWsHszBTGxy9jYnIMS8sLSKcSkP+lMqxKPoEAABAASURBVCcOsF/+AGgehE0CAoCi6gz1auCraYQvWAeZRBdMa0hSdAdUXus8a5IMB8NJF9xMV/i4keQL1sDjC0J3uKDymXQyPB4vAj4P0xkeGHQ6qkJFpmIiR5LXltC5Ihoq3ARjQMr+HPD7/WhqakRHewc99DAcTKngBg7lBurclCpSaExp9aoUIlKVZF0lllcp0NlMhgswg/n5ecS2tpDjjk+5dG0Bl8K/yUVbWFhAPpfn9rUJcoVkARTW19u+2sdNOJtso8Jt3ArHKudyUxhzMxsRbIxkMYzLMx+yNHWJXtMUNpcWaBWXaB2XsLGygMW5KSzNTiPF3TaXYsLBkEvXNFu5yD02cu2PXMO307VqyjqSP5Lk9bXqvFvZm98xCUiZJJVzeRrzTJbP06NYWZjEJhP2yfg68vk0l7v6bs3dkmeKotpKK5VaEQoEGScod4K7arJDQWEUvJDEp3zOK4KUxaFWKNNStlMElySBKZVMQO5ulpjHMilbsi2V1TVJCqBKkuDDTYwCw7kovY+Z6THMzE4hSlDL0/sy+Yzdgd3CHoccjw2OChQZvbh98AYIpPR8XfR4DT7jE0gEs2Tb7FBI0hSolAXD4YDD6SJYOaEqKkzOrUo9ldGPQ1Ph0FWWK6iwPJsvIZHJIZMrolSu0IiYqNAwVakrJt9RWd/jcTEXFiSge6ATxHEDh3IDdW5eFbr1FicjCfIs76+QvJcAdebMGfvXRP6PP/5j/Mmf/Ef8xV/8Bf76r/8a3//+9/HUk0/hxRdfxNkzZ7mtP4m5uTlMTk0RzOaQSqUgGWEPVvCnZPg7Ep9f+UhFuFECxyz7kMS1v9LCh+NkT5VDEZS2CoU8Fd/C0tws4rE4Mpksk80F+3cai8UyJJWKJZgUnkDAj2CIFpIWUVM1tsAPGxOCLd0AsfYt+cg1qdA7Sm6tYW1pFotTY5i+fB6XTr2C5dkJbK2v0KNYR2xjDSWGULI+ON5bMphrNCqEgEKlBcgnCoOgHG+TCXmWKGERKSSBhyBJ4yb5nqMRzqSTyGVSKORz9KBKVOgKw8Kq/a583wY3vqTY/QgoBA5VaqtVgQwnU/FNrCzPYZlh+xbD8lIhB5PhPBuBxfckwT4EhFDp+TgJNB44iwKubBXubAVe7sJ6qxrclg6H0KAoCgTBSVEV6NwMctBbMrjppBBMJDBJsLGIrjrH4tRVGAQd8CjQA0zSQcjQWy4SeKUey7oV7gZXaNBZhX1rCAQ8DNdddtuy7HqkXK/CTX3ORXxze1zP7dsr5RoRW05odHQM3/nud/Af/uQ/4N//h39P+g8Eqj/Bf/pP/wl/9qd/hr/6q7/CN7/1Tfz4xz/G008/jR/+6Ed49tln8eprr+I0we3CxYsYGx/DrNyClr+ATA8rYVunDBWzCMloCHZtE3/w8/o9i6/1kWO1h3n1Qp6vVfEXWCaE4DQs5LJprK0sYWVpBSlaNOlyUw5RVTRI91znDih4XapaEDy7DFpIhaJQLb9l9EKwvRugt7zEGyHeeI+3EOKt97Ls3UgIQd02bSXcYGJ4eXaSHuAMNhfnsMnc2RY9vxjDmgSBSSZXs+kEysytWDJWereGb+IzG3SkDJAskg0K7N8kWQxBLdkXpyFPEigkcJRLJeQZDWTSKeRzGc6vAJM8t/iOBCSFL8kz2J5Fev0MizwESUBVFKjkj1ktIZ2gR7m2hHUCtfS+5C+wWwQPi6BuyW+CMwS2ZNtCgcJ1FhxIaT2G6uoWxEYSeiwDV7oCT0HAW1bhIUgZUKGqClTqom4YBBUnNN2AyfHIULpKwOFjSHCSpHE8Up+yhSIy8tvqNHplek+VchXSi6rQAMp3Vb7k8Ti5k+tg+ypu5FBupNLNrEO+ksl4nXDlEEJwl8eNT3zyk/ilz/8Sdu3cRZc1itHRUbzy8st44oknbED687/4c/zrf/Ov8c/+2T/DP//n/xz//t/9O/yLf/Ev8L/+o/8V/8s//If4//6Tf4J/+S//Jf7kP/wJvvqVr+KHP/gBXnjhBZw6cRKXL13G3OwsNtY3kKSnlclmkaPlKhSLKJPpkomgQAnBH1fGJQXEJln0Zrr6/EN2rtJ6xjY3MDs5gY1oHKlsyf4fISxFZRjioOXy2nw2hYJ4KofVtShyDAHL3C2qMGSQ0xH2D/unvHpPZFGIJcmXrp7l9Xsh+Z5U5iIVOMYwVIal+XgMXmGizeeCybAmPT+FLEMakyGsBKhMKo6yVEj2/176ej91LYKGlA2LYFQlKFTp1ZioUJFNG1xtoGEdi95DSQIT55NJJ1DgzppJAAHrg+BhkiDHzRBIkMC2JFn28yqHaLIVeZYgpUBRVShcTzCUSyfjlOcVbGyu0QvLoEKQNtlHlfmr6tYmLPJHCK6lBZQIHtGZGSavZxCdn0NyYQXFtRjUzSx8aROhogpfRYUGhQCiEJR05occMGjMhBCoMMQuS8DjGHVVgQztdF2B1Jki9SdLPZIglaf3VCYoFYsVlOhVVXhtsZLT6YDToUOjd4YbONjyDdT6AKpYXBwZZjgY69573734e//t38Nv/Te/hbbWNjuh5vP5IMntdpNZhj2iIpmRoYss311dXcWp06fx3HPP4Xvf+x7+6j//Ff74//y3+Mf/5J/g7//9v4/f+/3fw2/99m/ht3/nt/F7v/e7+IO/8wf4H/7BP8D/9k//KYHsP+AHBLGRkREkkklAERBkvt3Jf2E/sgwX1lZXsLKyynwAYFAgvD4vQsEgY/4QamuDaG6uR2tLI5OTQQp03va0itkEJDiZFPhf9JQtqYpUsmo2joAuUOdU0OJzoquhDoODg9g1PISOxjBCLgUuWncZGm0xf5aIR+kVVz6w4Uu5MwkgEkQsCSgct+zcIliZkgg6FhW5xJ26bDaJbIYeHnfRwHJQ3mV1i2d+5GskC5Dt0MCYEuRQJdCVYXIXELyGwipSNoUgOAnYYTjrZhkeSu9pa2sdBe7EVsYnUbk0itLFEVSYk62mKNMEbjVfRJXAsU5dWVleYl53E/GNDUTpZcdWVlCgodKjaQRSFfgJUm5VJ5g4EebObXtDG2q8QQ7PRIG7jBwo9VCF01ChS7Dh0AtsO83QLksQLDHnVGZ6oUhPqsjyKgFaVRQCkwpVUXAjx43VupGWblIdwUl6mf8YGhrCr3zpV/Drv/7rOHrkKBobGuByuaAzuSfDP0nKlUnKHJC8luc0wSpJgJE7HtFoFGtra9zZWMIck+zjExM4d+4cXn7lFTz73LP4EcPCb37rW/jzP/9z/Jt/82/wj//xP8Yf/dEf4dvf/jZWlldoKaoABcES+C/myOeyyFAY8xQQoelQyS+DCux2OwlQfjTUR9BUXwe5XR8OBuDQVFRpDct8r8rEaqWQhUWBfz9TFkKQbQI/7yEVusLt5hIT4U6rhIjXiVo/d4i4y6MqFq25DgdBS2FoU2RCPE+PJJmII5NOc+zW++r7hsdMRJGAZBGELIky8kWLP14nk2OposqwrcB8UEHOh8bUopIK5i4lKMn/yUGGRCY9Eplfq8h1oEdVIRiZNBIWQcyy22dbdh8m52aRBBTyWMq8PFf5TjYdR3ZpEdXFZSCZgVXhmzLXyPRG6uwpJM+cQHp0BE7qTIVj30qlsULdkF52ml5pIrpBkFrFxvIq8htxqPEs3JkyAmWgQdHRF2rEcOsAepp6uIHi5LwqEByTriqwwQmABCcZ2r2ee+IOXoUhXol5zjLPJusI9i+Ewqvrf26s1vXbed81BLb/kW+0FCbDD4/9hbxPf/rTuP+B+9HR2QmV7qwkTdPsa3mWVCZKV7nLoXDi7zQQiw3LetlcDvK37TdoMZaWliD/PLrMUb3M0PFHzF197Wtfw5//2Z/jG9/4Bqamp5DntrUQAhyeTULwGh+uQwgBIYQ9KDlPyQsp9IqqwiA4OSU4kfyGjgafB7VeN/z0qFy6Bpk3UKgwVc6zlE2hIsFJKgX5JdvClUNeX6UrRdc8CSGuWf5eCi2CY5VJbjOfgm6W4GLy1ampEFTYEkG0UswBVGjIeyp+ida6RAWQCWch3uhfjve99Pte6lp2Zf68wieLivpWAkx6QTJPUyRvy/QgJAiB9U16UxXKa5GeRZ5zyRFgM/Ss0qQM1yDLsK9EoKpwfibbxZUpyakJ3khAUhQViqrYJORYSkUosRgEgUkQmKDoqDKnmJpfQOzyCKLnzyE6ehllyr+iatz6r2CZO+IL62vYjG1iayuKzeg6NjfWEVtfR2plA4W1TVQY9lXXN6Ezd1lneNBV24KO2maEnH54dSc8lCspR6BXUaQeZuidpXIF5DhfWw6Ze6rQc5IeVIVz5vTBKeBGDuVGKt3sOhZH+DPERZCLC3nmcyloilAg/8bd4SOH7bNGUJKkqirdQ80mncpnx/P5PJOiZSgKF4wkhHjPwy6TufKrCU8+9aSd1/rhD39oe1xlxtNvblfcKHff8wje/wsa+SG9JaoNLCqBTqV2SBBSBXy0wmGueIDXTkVAJ7k1nWcFJoW7TMWo0nuyCA5XR3J1neS9vL56vnot769FQohrFdtl8t13I9uT4zgquTRMhiMWPYMqPZCyVFgqs+3lMZdiyT44R6IAdLmz5HTa60/xgSS7s1v4w+Yx27fPskP7ggX8SFk2CfISnEr0mKqUITlOk+OVSpon+GYISol0DDGGo1txAkOMlNxAIr2FHAFKviv5BMqb5KaAAkVcIUXFtkyq0CjvDhPwMMejWAKASjVSQZuDZCKB+OoGNhdXsLKwiI21dchxWELBFoF+hmC0zBzlBgEqloghzdzdFnN5qwz7VuYWsDYzh7mxcSxOjiPDuj5QJ+va0B1uRkugDo2+GtR5/QyvVUqXiTzlKE1dlN5TicAkAarMvFOBCfMiz1XKluQNB3ndj3LdGh9wBbm+XAsIIV7vuaerC7uHd6ChvpZlFuSiSJCSpL4JqOS1DGFkuSR5L+sK8UZbbOC6HwlSK4zBZagnv8Igr6/70oekgqYbDHuc0Ak6RSq2LRT0LBQqc41Dg5es8KgKagN+tDQ1oyYYhEMqNetbDDfKsQ0CVQlv1+5tJcE1DyHY6DWf/HyFuVQCG0tzWJmdQobXch5VekoWxV+2aFLAKzQkVSaZVRozt9eLUG0tvP4ABBUVdj1bkmT1W0SyfYu9m3g7r+wOCVYmPYUyvQbpOVi8lmBV4jxypQI3KhKQgBSNLmM9uoT1DZ43VxDdWkU8EYX0pErMT1UZurIDCCgkASEEQKMiSKqiQqEXpAkVLg7DyT5kGVgmR1ciqOe49tlsAfFkFssbW1hg2JdLZ+AQCkNjB+IEki3mrNYSW1jn7l+aBirL3cQtelKr66uYZ/5yYnmN7y1heXYam/MzkDmsJm8Yg/Wd2Nc2gEMd/eiLNMGjO1Ah+Ba4Nml6UFl6TxKQJA+KuSLzm0VUiJhkDW7kUG6k0s2qI5fymkIu2AOZfZXpQrCAI7NYJpksv4ezf99blxL9AAAQAElEQVQhfOJjjyNSEyZTNegEJYchFZFk6EzObZMEJUkqn0tSFAWS5PVVkvdvJiHE9qJzGFc/0sLJL3n+zd/8Db761a9ChoCy7OrzD+tZzl2TwkmgkcAUY24hl81BpVK4OGiZnCxTgFRVoUuuQTB0AK26RnDSyLNibA356AIqtOqs/jOfN6/fm69/puKVAlnnzXSl+PXTtZ6VGaqlacnXV9aRYv5wdnoOI5fGMDk1hzTzSlUKOOiVKAQphfPSc0m4CRNOXQcXEjcq/Hifh0Ue28SxgDyFPEtg5ABkuclxSgCtEDSk0pbI5xw9v3gyyp3oVdIytmKrSPA+k0swhZBh3iaPIsGrRM+qxHOFRsXiPOVQFcqpJFVRoHKtBElRVah8qDGnI5jjAT1IwdysqSvIZtOQAJFn+FjheotAEBkar7VkCql0lu8JqIqKNN8tcIxFji9K/m4wZ5nkuxnm8vIEN1CeYsxfrdNz2lhZRpT52E16VmmGkRa9oRqPH/s7etHX0ISA041S2US2UEKG4V2BAFXhbp1JKrKszL5M8gc3cCg3UOfWVBFsVpIiKE9XyC6yILjAgqgvcltAZgaZ/BwKjjxc3GHytHbAUdsE3UeQcvnhJnncXp5d9ncoHE6DnoCD5CTJs4Pr5YBGwVU1DapcTJKiKDZoyfPVMo3P5b0Q2+OpcLHGxsbsnTyZi5IAVaZVEBwzh/qh/OgEGd0wAM4hR1da/rEFkwos8wI6wzvBOaoq+SAAsFw+MxkumRRgGdoVuaFQ5I5flfesgavgIa+v0tvL5P3VZ9c7X60rz5LeXN8iwEgSBEyHqjCBH2TOzECZ88jKX+VIJJHLpDnsMu0Y149zEAx/mMmFylyZajfGQvv8QfygrFLRBL0Wplzo4FgAAYtMY+ecCcHKJLBIcKnyXCJPswxVZRgXYxiXTG4RQFJMR2RhMbcmUIVgexbfk7InganCcFa+ywecs4DKdVWFAlWRpELKrsYyneCoKCrkt8EtDqZCYMuTV2W+n+e1xUHK//JGboaoLgOOgBONbRF0tDZAUCYyBJk083Y5gkeS3l6SoWiO4wV10etwwOK4UpQNCVDyv7yeZz52jQn4xGYUReaj/PSaBuub0RNpYC7KgTSBSX4xM0fvtsKxgUeVbVcJUuaVexa960d516e34iEZSS5DKo9QFJ4ELJZxWbk0FkpM5uVSVWSWU8iOTiJ7+gVsHP8x1i/+FOX4BDpb3OjuiqClowG1bc0It7ShtrEN4UgLAsEI3AQqr9sNr8fDpLoXbo+bZxdcThcchou5CSeByoCialAVBZoisL3gPMtrlikkIYQ9tgItx4ULF/CVr3zF/sKnTKRbkrl8jg/hodEyOl0eGJxvjjt2ZQqaQ1PhczugODTOW4ECcptCUuEzOZcqQapKSy0BydJdrOcFyB9L1nuXOUqBfZfHtkBf6/n13tPI/4DXZ+/QyrUMeN0Ielz09FSABsOkRwKhQHAdrEwCYEgipCIJca3ubk0ZWcgJQrJIAopNEpgkUMkzlVk+l3OVPJZjLtMLyhNE0xxzhuFTkR6ixbBNIwAYiglDFSQFqlwhtmGvi1wbgrXFOkIIKOSNIhQovFYVBSrPOgADAhqNkqIpMNlmWebsaHT4GBW+CybnA4aK1nAIjY1htPY2YmhvB/bv70VHRyMMjxM58rXI8cvvxJmKSn0UfNPi7pyAwb6k1x2Nx7G4vIglUpRhX5zgFN/aRIGJ9kZfAIMNTegI10Lh/NPcCMjQsFQIzIoi18biMExYnBuHfN2Pct0aN7OC5JQcJM9y0WTT9hrzokJrkSMDt/JlLM7kMP3iBua+dRGzf/oTJP7dV+H82l+gd+S7+EhwCo8PZHHvHUH039WH1qP70b7nALr7D6O9ZS9zKC2ocQXQ6POjzu9HyOdFJORkuQeBgBc+3vu5Y+Wi6+s0nDCkp6EoXGTYDJXDk8QhgusNwZsircj4+Dj++I//GGfPnkWOcboUEnxIDslLSXI4KufjCwQRYvhbYnLSo6sIU/D8HgPQBEq0onlawCJDPZOuPBGaE1dgCUBxuuBt74OfZHiCtuLJNt+Nrvb79jpCCLtIPn872Q+u9UMKA5muGS7o8pdNWcfijlM4FEJrcz2a62rgo7HRNA2yTbNcgMVwSHM4obt9UBjS8AHf+iA+HCw/gnIrYHHUsImchKBiKlRAmwPkg8kLOV6L/JbhjcyXWVJhWW6oCpwq4FAAQ7GYrhBcEj5guybrmAQmU56pG2AdIWVVklChCIVLKqBbsEmlhyP4zKK3ZMrIgxGCw+WEw+WGPPIM1xR6Mt1tdczhtmJ4VzMOHO3Fo4/uwdCOdvLQiQyT6kG+U+f3wU15yJP/yWyecyOwcEzJfA5LBKMMjXaBwJOnHEl5yvFs0TNqDYRwoL0T3cwBVmgAZb0iz+C4VEWRw6BcccDbV+/680rtd61z0x4KIVDgpJYWF+0vTM4tLCDPHQMQfdPnzuHMKy/h3JlvYnb6r7CQfBKnXQWs79yPZPdjWAh9HMccD+L7oV24YIawlPNgBU2Ybd0Jo70Lh/vvxZfu+F389sP/Mz7X/hB+q24Qf7elA3+3rxF/byiP//7eJH7n3hS+dK+JL30kjE8/2omhBwYQODIEY3c/nF0dcDa3wFVTC7fXS0+L3pVGPtJ2mLTQJS7q5OQkjr38Mqanp98/T25BC1IBZLM1wSB29XXjgaF2Ugt663xwCsDk7olF61gm2EqrXaVyg4oFArBJdKpChebyQthCdGMCJPt7J7o6nnd6/k7lVfJbykkqnkQunUeFCqIQdDWCj8lh8TGqDEOsYhWa5kZo12G4mzugE9Q+OHAi5whC7zQHWS74QyiAkBfksxACmgQMgohDNwhEKlSWCQjIQ2EdVdL2LadiYhuYKvY1e4TC+qqi8D1AVRRofNcGJ56FZgCaDigawHsL24dQBCOSCmLJNIrlHPx+HU7NQnx9HZcvjCDBTZAan4rmiA9g+3nmiRxCQS0jkKDLhVUas9l4CpkqGIX44HF7GYoW6S2lUabHLde5xM2XHHVZ6knI7cG9gzuxp6kVbs2BDJPjRQIXG2fzAjd6KDda8WbUE0LQ5axCfrfo//qP/xF/+Id/iO98/T9h5tlvQn36uwh97buIPP0d1M/9NZr1b6C98YcI75hHx4NFBO7VMdcVwMmGHvy09wBerRvCGBqwUG3FDHqQI1A1OFqwt3Y3Bpyt6C4Z2J0zcWfJxB4mIR9oyeOxwRweHi7hgUMO/PInW7Dz0S7oj+xF9uMPIvfYg8jf+RGU7vw0PHd+EXv3fxGPDH8Wdw8+QEXfhY72VgRoTXLyV15IN87im8G599aGoSqIeB0Yagyhs8aLgFOnUG+3ofCZRUtcYsgnd2WKFKgqQyWLwqgaThhePwVI3a78pp9CCJaLN5X87KUUUkk/++TdS+Q7JhFHkrwuV6vIU6CzqQzPBSpWGfILi7TdqDLMMWnBTdYxhQrhq0WJO0dlKqTMr8jnkmQ7797r+3sq25djsIiWEqPk2EwCiyR5LYFBEBSkl6eqAoKapvBe1zU46ekZBFpV1QEosNvg/HnBO5PAY5HXhCILMNm4JNmfkLWFgFAUEueuKSBDIGg4FY5DYbtgOGbSAFUIBjI/WmRopWlAoNbHFEgYBeZMZ2dXMD21iI3VTWQSMUhQKbMNTQgECCymUJCmE5Hjuwo9Nr/LgZqAH+GADyF6rh5DB7tAgknyRCqFAr2pEr2oMkGtSLmqMnflp5Hb1d6D3voWuGk00nwu15BT4NyEPF2XOLvr1rlJFeSABORi5RkWyfDo29/6Fr7yn/8Sz3z/O8wrvYrIhUuoH5lFkNuVwdQltImTCKjnUNswgZbeJbR3biESqqLYFESiOYhkjQNJusLThgcndQUn1BJmKADZ2nYUgn2wnN1wW+3wFXoRyjShqRBEh6WBTzEUyGKovoCudhWRwTAcO1tgDgygtPMoXPs+gr0HPoNP3vdlfOGjX8IXHv8CPvOpx/HwQw+jq7ML8ldo8CE8hBCQQky3AjoTrJGABz63k6GrBlDgwCVQKamSTCp4ga54isIpf/2halnQmKtyeHys+rNiIduVhGscslzSNR5tj+dtD2Tdq3QVkEwqlyRL1lU1SLAscXenkMtT+PMMR0vUwypMKrEEhQqVqQoVCDYiXbaQ4i5TnrtLFYYzJYazJgFY9iGbuxUk264QKKWXJ8HIhIWrVOW1RV5LENGpyFLmFcqlJJ2ejcPpgoNAoukGea2yNkdI/gtOXvA9VgXkBa4c8hlrCfAf11FRFCiqAoemQaNhARXfpCcJQaDjmCqcv+RBiTlFCfIVhnmBsAtdO1pg+A2sxXNYT3K8jhp4g2EEwmGAPK/Ssw44HZAJ8CzfjRN0qpSTOp8H9X4vAtxsMgRgKCq7UiC/aJkliIGHYTigsLxKUCzRM5f8aYg0oaupHRF/DdevTK+tApNzYfUb+vysFN7Qa++xEpkOMlcO2Ol0opbxaHNzM/JMoj3/8nl88/mzeH4hirhqIpNxI74QQnwsAExT2UaWUBqbRENsEp9yTeHL4hI+Wh3F4eAiBjvW0RyZgtqwirNNUXw1tIq/MpbxSn8Hzu65H+cHHsWlxoewGvolTC8/irXpI8hP9aBySUPm9Dr6phfwcHQGDycncKC8hB5HEk0hDU3Mb/QP9OLwvYfx8U9/HF/68pfxm7/xO/jiF76Egwfv4Pgj75EBH0x1yd8qE8Nl7mBV6b7rTCJrLjfsXIRKgIIChclx3emA7tAhBS9DpZa/AF2lYOm+ADSHG0JQAq8MWbb5ZrpSfEOnN7/35mv5sryXQHP1LOVDkhQVg6GEg+MWvKnaAFVAkWGD7eGZQIVlZVrnquqE5W9AkuFKjHkQG2SpnMUiQ0Emn2Xbsq9bQXLsMsFdIQhKPkqdk/3ZxA45dPJRgc5QyzAMaKoClaij6zpcBCYHAUqnQquqznoaFKFAKCSh8l6ewbOAwJWzEFBUZZuEAp0UZF0/+aFz677KvE6VczYJDBXmFUsSvDm2MsElSz0zzTLqG31o6KyBi/rnbupFpG8fmnuH0N7dBa+f+sY23boKmW+SY6uqGjTDgAztXAogd3NLbF8QeQ11+5nBdfL5gwjU1MDBdVM0FRCsS2MDylJNbQPqQhEw348MQVSGd/IRbuBglzdQ62ZUkatlryAQCAQgf3dOLlqZ1u90qoB/u7CCf7W6hG9upnBu1YX1yTbETvUAx2pQ/YkJ95Nb2HV6Dl9eOIN/uPUc/nn5CfxL95P4Z/XP4O+3vYCP9RxHU/85zPddxg975/Efh/P41wdD+FdHh/H/O/pRfHXPH+DJjv83zvj/EZaL/xOSM7+Bzsv347PnIvifz2zgj2ZH8C+dl/FHDUv4++0ZHB0qwd+RBOpyKHiAlOlAOqNAURz0/vSbwZGb3kaZLnsqHkUuFQOxBl4KjCcUgu7xQug6zYNg+9iUsAAAEABJREFUWG3ymYDuNOCkm+5qaIO7sQ/uph44axpAV+emj0s2aCst118qdVWGZPSArpbJ51eJcg1FkYKvwXALuJgLMRyy1EKZVrlMUMomMihpAZihDp792Ixu0ailIdtWFdaV7ZMsKubVdm/22WTbZXpp0lOzrmqbxV4k2fe84FBULoTT4YBB/muqCl3V4Xa6SR44edYdTgidpJFUB6Do9MBUgMAjVAWKqkIlaXxPvq9qsgzQCUY12TLanT60hCPwcKOHiwch2C/HpgjA5/XAx/JEpoxLlxZw8eRlNLUEsWdfJwb7W1AXqUGkJogM+ak7vKhtaYerJgRPQz0jhA7s7OpGe1MLx6KgRNkqM5azhAp56PTaevl8eOcuRBqbIDQHh25AJ+g63B7IeVmqxns3vMxRuTQd8jt3WQKUXH/ZxvVIuV6Fm/ucjKOKeJlw7urqgvSiNEVFmUK7wFDvyegmvrKyij9ZXMYfzy3j/5jawJ+MZ/E3lyz89JwTl45TEF8JAC85EX6hgoGXo7j75Cg+dell/M7Ck/gfk9/HP8J38T/4f4DfbHga97Ydo6U4jVTfKE72LeBbQyn8yW4X/s3ebvzb4bvwV72fwk+bfxVLkd+Ft+53MBD5LA6GDmCvEUYzE32R4hiqYhbLSGM8oyEeLQKWAk3bXiB8SA6L/CsWCpD/G8Hc3Dwm59cwHc1jvaSgTMvt8Hjg8nihGhR8YdFjsqB5Awj37cHAI19A790fRX3vHjh8NcQm6y30fqYoxyVJgsabz9dqUz6XJK0/VBVasB566w4oTQMoBzuQEkGsZ0ysJ3KYSwtsqmFUvXXQuRYW8yJSWXQqAwfP11UI2YkUN3m+BbQ91hLK0kOhtybvZZ9kL2wiQNm7dizUdQMOeqsGvRCNY3ToDoKTG256HdKDMuTOpE6PVXMCqkHSoOk6dMMB+cxBD8TBOtKLUQyNuCVQrVSQSWUAejFeX8D+Y7JgGScPjYDnIElQDHDtG2mknJoby6t55E0PNILiGgH95VfP48z5Kawvr8NLQzV4x37c8fgncPAzn0bHrmF4/T6oNCIet8cei1AZgnJyiq6gti6CpqYmBINBVMnfCmXQUhSoHLfGcascL3gtCLBO3UDQ6UEuV0SOcipzinzluh/lujVuQQWfz4fu7m4EpVW3hcsiQAFRJtTmCFKXMmmcSCbxzFYc31tP4BuLCfzldAJ/OprGX17M4TtnS3jxTBVjJ00kTphwHC+h+WQau86s4Z6LU/jo5Fk8vvwyPh9/Br9UeQKfdjyBR4NP447Gl9HRcR5K7xzWd8QxMqxjbHcronv2ILrzMNab9yLv7mG+hq5vqgJXbhHFahSxShGxHMfI3SFD08hz7RZw5edvUlqibD6LTDqJdCqNZK6MaF5gNmliequI5XQFWQmqTgcUVYVOYPK29KJ28BDCnQMINNJi+sNQNcd1ByGV8O109aWr5fJeXl89y2tJ8v7dSNZJJuOQYQjoEbjbBqG37EQp2IWFvAvHZ2J4fmwRr81tYGwlho1YGtVyEQ6Hzt1VB4QQKNAySw9StvVufb3vZ1RGs2JCfpu7LMMpKrHEQkkmLEhiFRs8dGkgHE6O02HLjkFldTklOHnhcnkhQ1id9zpBSKdSO3gtyz1uH3fGfHCzjpMeiWbo0Ch/iqrCVAR3wbL0aEpQWOb0+CAkIAoVqu6wAUoIAUEvSheAnwBW19FPL3kQ3voepEoazo3N4+TlOZQgEKL309I/iI7hYdS0toKuHvLkZZEkhICm61Cpq6quwuFxoyZci6u51zJBsUIeVBlGguNSWFdwvnwBFt916Drkt8gVKCiTZxV6YLiBQ7mBOjehilyyN5qRk2pra0NjYyN0w4DFhdU4CYNM15XtIRXolm8xfzJDpTuZjuOp+Cb+JrqOP1tZx58uxfDnsxl8dbKC711W8Sy9qhMnnBh/xcDGSxSLYxnUvbaKXWen8MjoefzK/Gv4na0X8auJZ/BY/CnsTz2JbusZ1NeMoLZnE96dFSz3KThZo2NUcyNZdMLKVIFyCgUmlnNMuJr5CjTNgsvt4Jh13HLhf4Nd73olx1FiAjSbzdBwlqBKHlLIYfgQL+qYjlUwsVnEIsE2y80AVoCrrgnBriEE2/p4q223T02iUdy+vsGfsu8boXdr7o33TYZlFaytriAejwFUOH9DCxyRVuS1ENbyBsajJbw0tYpJhv4b8TQSWzEk4lsoE6BkOxUqidxsKTIvUqVMvVu/N+MZWUZwKkLmdyqUVxMEJTLRPvOhSZLjUhSVMuOA0+kgQOnUex0uKq+HnpPH7aVMeeH2bJOHu6U+XxB+fwh+Xwg+jx8el4fvUe403V4vlbyRHlSFHmOZOiL7UeitCOqO7M/i5CQolBiKyf97qcQowMuEdu/wLoRbBwhEPXB4a5HnTvYqQzpN9kOZ8EUa4A6GuA4mTFWDIAhpTIYrhgpVU0gqdIcDHn+AXlWAAAwUyGsJTJJMepDsGhIsFc2AIFCRBdA4bj/B06U7QBbZ7ct61yPlehVu3nPJMnts0Imk4XAYbURol8vFwcpngvgtoAqSokCnkjm5CC6SPOssq3KmErAuZlJ4IraBP11bxB8tzeOfLCzgf6c1/bfTWfzncQ0/uRjE8RONGH+pEevP1qD6tAbncxTk71/G3H9+CYk/exJt3/s+PjFxFp8tLWGvex05bQHnrHXMlTOQ27DCLAIqUBQOCqACi7tGhlOlELlgGARUfDiOqwqZ5bauyTyEoRt2Ti8SiaA2XAeHN4RYWcf4Vgmj0Txy9KBctY3wRpqgsS5ZagOtRamRdL1Z2cLPl+RZ1pVnGbZJkteS5PXVZ/L8brRdv4pqtYxisYClxQUkE0loXH+/zwWnYSLH9XYZHnS09wGKivb2TvT1UsmoSIuLM5ianoT85n6ea1ThrlWVQGH3Keyft+SHoLQqQqWsVCkfBRsgTXoOJgHDYqBjokLlrfBnlZwFpIIa9H6kB2ToOmXIAbfTQ/DxweelsnOd/L4wQv5ahIN1qAmEEaS342VY5nQ6oao6FEUjqVB5rXPtdMOw52bRY4JQoVD5qzIZns+gQKMut/glaCq6BsNhQO60gQBiqApawgHs7mhCe10thDsIy/BCpdem0LCpHFf3gYPY8+hD6D26D5HWGggClEXeS+/O4/VCNwxUON8iDYNcO4seGsUCZAtJwJ60HBdVW3BsuuGATsCTdaQe4wYO5Qbq3LwqHKg9aJ41gk5PTw8thP9n2ufUIISwST5UFAWqotgCa6gqJFhJ0HLwmk0hSYs5yW3kFxNb+EZ0Gf9uZRH/YnERfzi3jn85ncJ/HAP+zasG/u2LKv7sWBXffCWLf/ftFXz7u+cxffZFuPPHUG9uwFkuAFRwy6xAoEjrYaFiORg6aNBoodwe3bZ+qs1k2TN+4Ye02olYDIsz05gcG0c0GqUlL9MAGPD6/AgEg6hngjPS2AzTGwH9RCQKJoGgRFDCz3VYlsV3LZj0TuT1jTYihIAQb5B83ySvTbNMd7/IpHYSCp8bhgFVU6ncJoIhHzo7m9HZ0YKG+kY005syCT7ZbBKFUpohkYo9u/egzK3vtdU1W7w0Q4dQxI0O6/3VIy9K9B5KxTxMhjbgqGGPwuJPk22bhCp64UJA0xxwUvkdDgcM3YDDcMLr8iFIcAr5ggjSIwlwzbzSi3K57ee67uB7+jZR7jTVgGCz5WQKFe60lgnoVco/hZS4U+JOZp7vOSDXu7Wjm4DehYG+fjQEg9ianMKp73wbl14+BqfXg3s+93l8/Nf/DjLOFlyei2JxbgGCOlBKrAPZDfhdBTQ0GFD0AopcJ6Fx/C4P15CwQfbKtZdrWCVIyfP2vDll8gSSD/JMGQGfU1j4sVAlYMli1rruh71ct87NqcDFsbhcckKSJDjJ7wwFAgGAEzWJvOBzyIN15UmSEEI+hhDCFlxVUaDyWpLGa00KoSCmAMiTCUlahlWi+SRzV2fSGfyU7v831xL43loG5+NVxPMKssSgtbiJ+cUtbK7MQstMw2OloVplWGQef7CvMqqaQAU6zLKATsseDHnhcOgQ/MfuPhSfHMO56NoqBWsGc7MzmJ2ZgfwvXtLM2wlVgUYl0HWd43bCFwxDbr3H8yY2txLI57J4L4dctzfTO70rBDlEuvpciO17IQQUrpkQgoJqokqeSqpwzcrciSsRYELMQzoMAzLXIT0hneNv62hER3cT/CEXk6o5rK0vYmNzkYKeR1NTMzo7uwnGDqS53vJ/LVA1DeAa3agS4Oc4qlQ6+btmlkUZoUGTXl+JQIEqjZZpARbPkq7Ik0XZlnM3HE4aODfkHLfJCZfTAzeVXnpSLqebAOaEg/M2JKk6DIKSTRqvOTfB/rLcPMrE4yjmcqhw1xCEQNXQORMTIJAY5LOPQOeSQMj3FY6lSllJLcwhvbQMS/Ka3nVjezvYHHfs4shtLaK8NobU7AUUorMoxlYg/5DE6Og8CoUqNOn9sD2dJOdnkQfSS5VrV2RqQebe5L2UEfmciwzQkwT10pRrzXFJPrCQ47z+54MBJwrj9lAET5ZNEpw6Ojogwzt5LRebD7iE8idpuxovtj9CCAjxs3QVpHQuhkFPylBUqEJBlbF/lkzZoMczUcxhnszLsnVDV+E0NAqzjnSuBPkrElY2AQfDOEWiveyO7ypKBRVNRZXgJCoWtGoRgYCHyi4Fn5Us0ofgI133WGyTYc0atrY2sbayAjtvQ28qn89xxiYqlD4pQKoUbuYXigztkpkMsukUpIC90zSkkF2L3qn+tcqF2F4zqZhCbF9TTyi3VXpLZUhgqtITkpbXpCJrHKPJhGmRxqXEZGyVY/f5PWhsqUVzWwRurwOFYhamVaBn6ERdfQP8gSBC8s9buT2waOSu9nWt8dyssgq9lVQ2DZnXqXK8JYaTBe5EVan0oNKCc7Fpe7KALGPnqpRRApTD6bS9J51go2sG5dGw7w15TR7oklTKqXx+5WxoGgxNo3wLlLh5JL+flpd8KhUI9CUomsIeLHpPOZRzaSgEBlURqHKsVYK/rmpwE/AEAS27soytqUkkFmfhLMYRUnIw8pssu4CV6XHEVhexNjeH6cuziG2WYGguuBiWSmAyDAcszk/yoMK8Vpk7ljY4U9fkWlpyzlI/5Jnztmh8qvQqpYeFqzrGkV7vI2dzvTo37blgSwKCPwG5SG1Mijdc+b/BTQqonI98KCdnUa3k9esnTtQu51kIASFIdoXtH7yF4KUkhQuiKgpjXBUy9HNxUZwEGoOCobBc8LnO+0yhjESqxIW04KSPJGRnbEAQnFSlhKqusUSHIDipZonK4IKmaQBL+eND8SlTOHL0gKTHUKZi5AlImVSKeZsEKc6cSBmyTjabsz0LjTzQ6JlUyUe5w1eh0Ni8lgzkjK7yWJ55C3k2KWCS5LUse0diG0IICLFNb64nxHaZbMMigEghluOVYzOp3GQ5QIFPxudhy1IAABAASURBVJLIMn8mn0MAhUIeZQq/P+DFwGA3Dh7ci472FrS1taK5pRku5mRMrocMXVvlrxjRE7fbYpm9nm8exE28LlER5f9TL/8bkTIBtMJdqFy+gKId3lXtuQjOxyLvJIFnQbCQc9J0Aw7mdxxMkGuUMVVRoCiqTSrPmiS5TpQ1jbIrZU7nWZXEMt3lhB4Mokyeyv+ryU56s1+rWoJJD6XIfJP8rlspl4JOwFIV2b4Cg/ndcH09za2JrfExjD/1BMae+hEC2RW0ecrwmHnMzy5jlrnJlWgGCwsxrCxn0NLUidqaMLzMNTnoNcnxVOkFydxsmTJXYaRSofGvkCdVW4+pydQxW644b5PgVKZ3Z13RMXGD66DcYL2bXk0hw6QL30BwClCgpPD/TCdyFpJ+5sG1C4QQEIIEAYUkcI1DFpJxmiqQLVawlaly6xpwMqRT5ddY+VwwqBcqPSfVSZnSoFLIXIbCHQp6Tpp6pVEuwJWrX+RJCoO02BJ85Nki6EjByVNACxKomEyW41Mp7NKzkkAmQ2g5+pIENiqUyfnJOvJdSaYUqCsk7+WzdyMhBBRVhexDUVUIIZkIgCdc47BscKpQkUymSqo2gFY4lhJBKJ5MokKwcrjdcFCZTL5fZHmRXomPyvGJT34Cn/nMZ3DkyFGGdC0w6IVI5XdS0f0+L1xUXJMKgitz4uu35FPmmBLcQd7YWEeOnkiVY5beaYaGokRFta6OQY6DoZ7F51dJDkiXACVDOM5RI0AplElFUclHjSTPb5CQPCUpEpxYx+HxoLa9DYLnEnlZICiUaGRMngU9kyoBShopCeyWUOBkPSf5aVE2JC8ZiaJEr29rdhqrF84jv7SAXCyDlOlBLjKAbOshLDn7kHd3oqWlF50tLfD5PDZvDRq2MgGpRCqTBzYo0cO16J0JzpXTgByn4LpQIDhVy/bcCqxrEqQEjYaswwfX/SjXrXErKkjNIDnp2sqcQbi2FpJx79aVEAJCiLdWkfek7VJOm9cWCdsFsC8F8DozrpTLRqQwlMjMVK6KRLpCcCpBp8lVyRGFBM1ESfNQcahstIpOp4JgyA9NV687Vtn+B0kCCiRVqQQScKQAyi3eXK6AXDaPBEO8TSbK5XegNpmryLNMKo+0fGmGdjJXUqXg2KBFAcYNHEIIKGTUNpEntKQmLbdF70DIckG+WWT4lfbk+spLCXwVKm6VZFFQ5RjKRXp3pApDI0Uo0A0d0joLIaBSKYUQqErlpsyEw7XYuWMYDQ2NkP2wB3DykId19WL7Rv68ZWQRFEpMF0Sjq9hiWC1/SZbihDznkbNDrRLkXCksHINlk0UGSCCVJITgHA04Zb6J4ajDcHKuGoQQ2yR5SBJy/q+TArBMZ1jl4263MxJGmfd5JuTLBAfphco+DHo3br8fDo8PKsHPwUS7lzoWiNQhUEsiD2voQTU0t6KxuROlvI58wQF3qAVD+w5hV18n6ijnAUVFRPbjdsHp8sBgvwrHV2FurUhALtL4lWg0KgQqkB9CCA5PgqsBoZF0A5wUoAioAORuIR05ecu763+U61e5BTW21wqKqqChsQERMk72IhkrSV4LIeTpdbpmuVxsSaxl6wGFHVdfu3q2CwSEEKy1/RHgP95XKPCJbBmbiSIc9Jx0ekxcawiFAyQ4FVUXymUFguDkMFQmLV1QuGB8ut3Qh+CnSY0w6eXIoTgolHLlS8wvFGjNilJoaU2rBJ4SrfnW5hbW19Yhf59OClSF1qxAS5/LZlEulSHZJ9u5FgmxzTMhBHmg2CQEyyTDKJiFjWUmUDfsfAe4JmDZ2xu0WFZinyUKd4VjEoLvcy2qDIuKhZKdR5F1FLYpyeT6mHJ+PFcJZibnqWuanWNyMv8BHmzCHrZcE0v2K8tIbFb+vGUk2LLgfHLpOHN9G0gk4yiSh/JLhvJb0HmptPQG5ZjeIBMW35HgJM8KlVanAruo+C7Ox9B1SJ0QCmWOE5NnyQdFqFAod4pdrkChB+WkN+Sj7piGbn/rWnpJBfYpc7cq2zFo+BU+E6yrGAZ0AqArGIK/NoJgXRNqm9rQ0NaBpvYuBMNNUGHATGYhCLTG1gqMZBQupjJ89Lgc9IIMypbMWXICqDLHVSrkGMIyjOV6SmAEx6YRvFTdASEETK6xxTUGBOR7Lo7HR+/WUBXwMW7kUG6k0i2pc0WQGojgdXV1nJtiWxrrSvnV85v7tsukFF4plJey7CptF8vS7Sv7p+BPSfZJQIEk8AzbGqcIThvxMgwKvoOek0aCDO90E0XFQaUFBJXD4dSgqio+bIdU2Kvekm5otnUTQqHHV0GVwmFSqWXI46L1kwojvw+UTCQg3f4yBahCQctxF0eGTRaB4M3zE0JAodBJEuKN66v3Qghw0SBzG8nZUeQ2VlCispYyCVTyGcox14LvQ9aDgEyglgiSkuS4FCqnypCGj5gcJzgxd2FReVkMQTkw6Q1Iku9VOQ/5zJLlHKf0uoRg/5JkA5LefI1bewghoKkKLIZQ6cQWk8ZR5vS4vU+gzROksgSKPPlb5Rwszmmb5KjfACgyiPwV9BQd9EzccFCBdV2HYLtCUSGEAoWkkuTZJkVAURTIegHqDggaWXpq6XQaaa5jif3JUBhCQAKVSU/WlP3zHYV1HV4/PKEwQaoOgUg9gvSm6glSfnpYVYaosfPnkBy7hGpsA0q5wP4Bg+9pHJeiqrYhMClXMs9U4nrJcFL++plCT8lwuaERyCzqUjEVQyWThMlwU9V0eD1e1PmCcOsOSB3EDRzKDdS5+VUoU5DElhuYc2pqamI866Kc22xl6fbHoiBuX73xUy7v1XIhxDaz3lZP1pELT9WQJ8hKEnPsLvkOrhLfyxZMbDGsUxkSGfScVMFkJs8W/c+iMFCSW6hkts/v4mt2C2xPtvzGmH6RV1LwpIeUpOXOUhgc9PC8Xrct8CaVmEOHYbgQrqllArkJ8tvX8rtQ8g8H5Omal2ndc/ks8yZZlOllqRRAKfxXSQhhz1uIN85401GhBU2tzCExP4UqlbGUiCE+cRZ5elJSSIWqQVAx5DhLFGaTO6iKolLBKOhkowRU3akDqkCFiu5yOaEqCqpUMksqFddIFQIKiZdcT77EBRUQuHrI9ZaesyySZ1nj6rP3cn4vdeV4dM7NIJWZjE7EotiMrtveRLlsIsfdtDS90mIpT7mucNxXQYmj257IlTILQgiukQE3vRQXFdwwDJs/QigASagKT+IKbV/L/j0+PyxVRYbhVSIeQ4q8z+YyKJGPVfKowlBb8tQ0yxxDmf1xHCy3yF9oXBcHeU2vzcEQMFDXgBqCld/hRsTlhc9hgBYOOeYsFdbXNR0q+xJCAOAY+NOiwZBAZfFaZ1jqcHuh0nsqE7xylMcic3Jlpg3Aeg720x5uQNjtg+QZX7nuR7lujVtcoaamBo0EKJkUt7hokt7c5dvv5TOTGicZJX/95ZFHHkFnZyectDqyXD6XJGGOzclLLgfeQnah/KEI+yv8W8kyqgyFVCqDCr4puaI5ULFcDFMqUIj+ThcXy14Y+eKHhwSHonIeqqowsZ/H8soqVkiJRByxOIn5JrmrVCEotHF3NBAMcQesgNhWDGnu6mVlSEeAyhOgMpk0TMk0OU9JbPsdP3xuUvizsVXEpy7C3dAKQc+tkFhFIbYMRyAIVkFudR7xcSZd4+tsyiJoajBYT6fHpNEAWOR5lZ6pSQGW+adgKASFCl9gWFqlF6JxXoUrnogMH+TwpBd1da0FBCA7wpWDt1eubu2J/SiqanswOpW3wvxTfGsNG+uryBOUysyf5bkbLL+ykS/kqZ8ybKYa2x+TfDZh0XiARhGUZzlYVVHhoHK7CBDyrEoAYRkIBvYchcITSd4ThV0EJ19dBKrbhTRBoEBvLZ1K2mF7noaiSpCocm0rMvTifYnjKhTSKFdy7JbjERaE7EMzoDpcMOhVuamPQeaymu0kuBfyT3Ol4luw6IGpqgJFUaGoOgzdCV2+p7BMapcibOOW4zjSlLsC5apAeSplkyhTtsC5Btl+2OOHm3PEDRzKDdS5dVUs0N3zQHpPkq4K3Ns7tKREvq1Q1lXImFrmq2RY6KJbKuvJqmzWri3P0qpKaOJaQpL94MoPwXO+VLVzTuV8GTY40WsCc06WTq/JdMAqU6FY0e12UjD4woftwwnLsEcKZoZb8OkU3ft0hp5QnkJYocBUIAEoTbe/SiWQAGVwbkmGdjIHlYglUGRYIMM6qVQ5ChUlEZzyz8xU8hfbTLWfVwpZlNMxgGfdocMspCDMIhy+AKqlHJLjZ7E1chKJuXEUoisw6TnZjdpgYkGuoUlgkoahTACSO3Yaea+iwmpVgOvLdCAurOcws5VHld6USZCV78k1FUKwHuyxQB7bt3ijALfsEOxEyp9G5dZJgkatxFA2vrmGxFaUHkfGzkHluCO8/SeSirZnyFmThZZNJn+afM/iuoDKS6yAIlQqvU4ANwgADvtaUVW7XAgFggQIvimgcR0DNOxOAkqWnlqOebtcvsjwLkuwSiOXLyDPvGOeoJWjl5zNUC4IGAWCRYXhtUXjItipIJ8FPSPFcECj5ybzWd5AgLvTfuiGjhS9Qgk0Fg2InKuDjoCmatBVBapcA5YX2WaeYWVBem4E4zK98DL7KBMUKyST9zr7cLAP6XHiBg7lBurcuipULN0wIHfrWltbqRNS8t/oTggBIYRdIBXjKgkhYHJBpcLNz8/bylclg+yK8geb4YdXlt2mvOYVF3T7Sgo2H4JgjwIt3FaySP0qQ2WbigQndmlpGkoVDVbFgkNT4PG57bFcbUG+/2EgyYcSFTubyUGebS+E8zDpkSi0crphQFEVVOj9lSiojUyiugi0GYJQdCNKRdpCJpm+AlB5pFMJvIWXb5uk5KMsqlZKKCS37ByTpmuoZOMoxVeBSpEC7UR2eRap6RHk15cgcw/l+AYqBLIqgczkWCyOT/ZjEpwsAo6gkjo0wdxfEVo5Q8qhyvLLG3lMxUpI5CtcNqoy52ZRbgABIQReP+xL+UPS66W37oLdKOxfJY81TYVGHoOeSjYVJ0/XIb9mII1CnuCUpQeVzZNfXKcqAUGOX/LR4pwtKZWcjwQoWS54r3DU8rtOOmVQ1wkCPKuSFI1zVkmyFnhW7NyRhztwRYJaIldEmuCUoiwkaaRSBKJcLk+POgsJTJls2j7nabxKDAXlGlrsDyrbVHUIjbLC8Ex1emAwRPPSy/YHa2BxXrl0gkubJ1iqcLocoEpABSDHatGrqjC8L7LNEgGpyvpVGhIpcxVeVxhmmlxzVodQFHvc8vp6pFyvwq18LheD6IFgMAgJTgoHbpcBEEK8Y9dCbD+L03186aWXcPnyZSSTSU6aiyYXmiTbvUomBVqugSTZvv1Y3rCHEvMDyUwJ2XQJCpVBY85J/o0v+X9SF4vshxbN6VDh9Xns9vnKh+pjcnwVhqQSmFQqyVVh1milNAq0kzkcr89sAcOiAAAQAElEQVQLr9dDwdLgYl5DWr4y3X2ZHI9vbUFSji5/idYtzbCgwjN4CCE4Z9iENx+KIJgnkSHwFJhXEKqC7Posw7k1elIEqcQGklMjoPsEd8APN/s2cymUN1dQZvK4SstqLwl/VGlUBNfCY6iI+Az4rAKMzCaU5AZKDDtPz8ehCiDs0UHsolGyuKzSRODKIa8lydurZ3l960mOWyqQqihUVhUK+WVVS0gTtGPRNcS2NpDL5pAtlgkaLM8VIEM9OWcbjDhvzuYqRNnzMskTk8DNGyiKgEbg0HUdklR6K6pQcPWfrOPxBeBlUhteHzaTKcTSWSToQSfpKSfJvyy9GekN53jO0iDlSHk+K/C+QhmwF9dwgklfkhvC4YbmZl5Ihl/+GgTDEcgvbkpPq0ivSEEVTocG+zuBHLkcA50vKFQqi2tZYSguk/IyBC8TkMoEJ/mFX5PPZegu6+MGD+UG693SauFwGL29vZDKJDuSACLP70RXnwshoChkF5liL6pcWBKuHFJUJVPkrXzHJnlzhaRLW6HlTuUqSCRL0GnVHHKnThWo0JLIKERQ+Q1dhYNJW3aHD9thUpAFtdbjdVO+nNB0Cg7NmsqVrVIw8rRmUiALVIwq+SQFKeAPwEnXPMnQTuaj5HegUvEECgzvSgwPyhQwyaufmSsZIMhvwQeJ5RlszU8itbaIYjqKKkMaSSV6RyWCi8OnI1DrIxiytkkvyCozrMtBWBV7zfgDUjEsJmvVaoHb1nn4KgWC1ybyMrEbXUVucRL9niJ212mocysolKsAFdrkOlmc99X1pdzLYpuEfcNqH9SH0xNCgaAHJSRvhIBFT0F+xSC2sYS1lVnIv+2WSCQRT2YQo5ea5VpIJQZlyx4m2zA5ryqV/c0kZdq6Mh+V7Wo0PnJ9dYKVoRsMq3Qm0T2INDWjrqsTm0xex6TnRkO9RaDajCcp12lk6EllZVhHQMowF5km5fi8xHAPBCY1VAu1thFapJHnOggCk+L0QYKUM1iL+s4++GoikN5PnolulWPVafxUAfK8ApNyVmF6pESvrUDgyyUTBOUMNweKKBEAi8x5FQlUFRp/8+qc+er1Psr1KnwQz/0+n+05XU2KlzmhCt1Ck0AjF0cIASHENYcihIByRSiE2K5z9b2r7+Jth0Xmyo+AAPWQMXoFG1tpO/FtSHAiV6TnVOZOniYUuJzSchlsRZA+XB/pMaXopscINEXpUkshIMkvYcYpJPILglsxekf0MreYBN/gdrEQAj6vF9IYrDO0i25scBcvjhwtrvTCIBVCar49Vc6Z9aFQ6QgKBYLPxuQ5rF46g+wWwzgCS4VJT4t9UithMdyrMHSTQFXJJlCSlE9BlpncuQJBRaUH4GAC1uXxMWSmqPP93OoiMhsr2P6Lw2nkOJ8Svbg2kYL0psC+S5SJIudYYA6jQgCAXER7jPxxdcxy3JJYdKs/293wJ1mkkD+qqkCySsqdyfEVGUalCLJRhrgbK/NYX1nC6soKVtfJb84vT2MgFd6eh7Qacg6UeZAsW5GrqF45myyTvFM4KYWdyP4U9ke0hy8URMeOIdR3d6HIekmGcxl6bDK8i6UyiCVSiBMcE6Q4QSkpAYRGq0LhF5oDgru58gwaZMF1EdzFA71uoWgQmhOqO4hgfSs0w408w8US5UTlGDRVhaookLIh1ybFHcME820yiZ6nJ26DkgQmUp75sALD2jKBrMox4gYOtnwDtW5WFfFGQ/YCcpBVMkgnI+T3nQ4eOAD5fzz5/URtllXp1VQokJKqtPrynTdaeOuVEG9qnI/kYsr61yI+tj/yFZNInisQnGK06hUThhQScqUiVCpUFTq9EJfLgKpq9jsfth8mBbpIb2fbhc/alkpaK/v3rSgUEuiLxSKTo1mkMwmsE5yytKCarsPtcWNraxMbUeae6DnlmZ+QvIY8rrDTJJhUSgV6R3Gk1+axNTOCjfEzKCbWoYsKXXyV4ZYJVRVQKKhCCAjy1KKBKTMPId81oUA4vVB8YShuP4TugFzbJJUmE9tEMRlDmVZfJl2r3KUrU5CZqoGpO+GRXytmqFTmXOTYCrT2FbZtUnZspQYPS15Jk8ML3hJG+fPWfwS7kL2CHg8IlEIIKEKBvLY4PpOyW2KiOBOPIk7g3aSXuU4QXl5cwNLSMtbX1+nZJFAi2JqUb3At+TJA/kmyyHu7HT6T87VJlr1OVVRpFDRdQ11zM4aPHCZAdZPHbmTJrxQT4HEC0RZBfou8jhGYEjRkCQJMiuV5gkyVYG9yncxsCmYmCZOgYrFNyMmpKqBR7lUDnlAETk8AHAoyBFa5BqqiQtcNCJ6LTAXkCMY5rqOkPGVsG6CKlMmKvTmQp5yWqO/m1Xnak33nH8o7P7oFTyg7FgcmgUYmy0pkYI7uZoFuroe7BA8/9BDuuedu7Nm7B120AnV1tZC5EkMmdRWFa2dBLpBcMJvYlpyobPPqaOW1JHkvz7K+vLaJ9dkIPxZFaZukO11guLCxVQJKJhWOg+SOUUVoqBK0HHSlHfSchBAQQtjNfJh+aKoCVREUgDIytJYlCkmV1kkKu8GxG9L9ppDJ2ZoMqYrFPPK0mkIIeOg95Wm9E7SoKeYn5HWFnk+ZHk6Vu22VYsb2fHKxNaRXphGfHUFs6jwya3NwqlV4nSpcBA/D0KAZOhRVhUJBlWQJBSYJhgeqvw56fQf0ug4o3jD34hQkCYajF0ewODmGLLeqbc5yfSqUiXRFQcbwwaJCVJxulKmsZVpdqRCSLFs5OSPWt0hcUHBBr9Ab5VzJW7dUb2pcjkGSnINCvkr7tj0mCxIoq8wPFKi0Gc4zubmODQLUwvws5riZs7S8gq3NLcjQW/JeyvXVQb+5HeuKByXXtkov0iaCX5XrbRJMnE4Hhvbvw847j6B5cBBGMABKNFJc6wRBKkGwSBKMkpQRCU6xWAJxGqZcbAPFzVWUo8uoMCdoxtZhMbcE8tgGJt0AuKa6ywtXIATV4UKC4FSgkZBrrKoOKPxXJshV6S3KOZSKBUhwSjM8l6mCCsdeJqpJcCpzzKZs++ok3+WsvMuzm/6owgEWaMWzRGepDHGGGVvRTayuriLB+LindxCf+uwv4bd+5/fx3/zWb+Pzn/887rvvHgwN9qMuUguDCiAtRZmWs8Ik8NWFtDhSKRySePkzH5NWTD6z6/GpvJZlkIJNqS4TnFaieVRzVajceWB2jwqk0qKVuT4KJDjxtQ/lRyFoS74YhoEMPZ8ieaPR2/NwR87QNVq6Ciwqt8EtXL8vCPmVjWAgyFDVRa/HCY/HA4vCkmWiNE1rWqawx1bnkVgcR2p+BImpM4hPnUVmcQzVxCocVh5+h4CDO2pmZgslWluLfBRCkJMWjUfVJosCaTp8oCmH3rkHRnM/BBOtRSpSkmu9PL+CUy8ew8LEBNLMgZhUOIt5qSQN1VRRx6wIokKFKNGbZfOch4kSAUpVVUjhNmX7nJfsWxJMLg8XmB97PttIxbJb+LH7ZYcWxwHKGDsmGMEmkKcWCTwE10gRvKBsVUtFhq5pe0dveXEOU5MTGCctLi8jzjC8RCCDPRnW50e+xtP2RzKCZLEvm7/kWZU6VSZPSwR1RVXQt2cXjnzsMex/7BFEervpfWrIUOdSlI0M+Zeh95IgQEUZgq2vrmBrYY47qwvIE6BKqRh1IA1wDEIoEA4nPV4X4HDw7ICDyXfV7UUqm6cnXkCRXlBVjow8kF8VkHO2bzm+UiGPFNMJ2XTKXjfTLiugQvm0JL9kxeuQcp3nN+WxZTPUsrcxU4kEUrTUWcbCeaJ6Ic9JFqsoVwTDARNiMwpXPIFGxrd7du7FQ49+Ap/5wq/gi1/+VXzhi1/ERz/6ERw6dACdne3wM1clGVLhwpTJ9CqZZbKvaw3aHgOf2WdWID9hgX1CQdUSWI6mUeF2r0qBsoSFUlXleAC3y8GkrpNvfHg/goKkqRrzZ1Xbe5J/SNGkAJQoCEXyRVq5ogyXKJzye1DrzDEl6ep7GNbJjYhBWlq5W+rjvVmuYHN9DbNz85ibW8DW2ipEah1IrsJMrsFMbaEqAYkgVmVdmUAvUNgrtIhl8r9iUaToLTlqmGBtGoAZaEKRZeUiw2byX5AK3PLOpAtobe2Gm8IuOVtiCJ8sAnHdD39DE5obI9Cp0SbLC0y0Fmmpy1TsDPMpOSpHhaAlV88WdM4VbNeiAphSYUkm11GWybZvFUlZMgkOliT2bXGsFB0Qp20CJUzWEUJAAociQYpzEopFqbNgcj7ZVAKri4uYmhjD+PgYZuZmsUEdyDEcrNITsTgPwXbeIJPNktgf5LztswmLZ3sNuMYurwfdQ4O47/GP4/7PfQb9dxyEMxREgrxL0ghlqC9ZAlaGYViK3k2OslCgd1XksxK9HpPAbxFIaRGoA1UICZZCgca1Ujw+JMpVyFxWiuGhTLQX7HdMVq/aZPINhWkDwXfkXwDOSYBi6Fii116h3Mj2cQMHJekGat1olXepZ1F4bBAh80wuptwpkyGJUCr0TmLwG2NoNp9DS+z7qJ//Pmonn0HN9GlEuOPRYprojTRg947duOueBwhYH8NjH/sEHvnIR3Dvvfdgz+5dzFW1wCe3+7mQZTKgxAWQi2XyXdn3NnFdLUkWpGALjlcIwYW1sJXMoUSlIXfZAgiWCiyGR06GdC63gzU/nB85P5ufFHdN0RiyFZGmkBUofCYFW3qrVQpbiYogd+ZW6KVubW1BKnmFFrcmXINwbRgugrAM+aIbq1hYXsXE3DJGZxYxu7iMHF3/CneBqvR4TbZbJX+lkJUJfqbQoYca4enYBV/XHvi79yDQdwChgcPwt/TS2gZtfkpwyVIB8gwvcsxvZOmlQahIFRWspy1slnQg3IbmHfswyORuZ0sDgcsFp9sFr88LfyAAX8APh8tlk6Zr9oJY9vqaMDlHk2GrKYGJ1xbnbtk929Vu+g+L8mzznn2ZJItEgWE/VRB/SIIE+xBS2iQwqQqEPEsSstSCyTWQX1yMRdexTC9mdnoC01OTWFict/ODKQkcVOoqZdGSc+Wc+Cq2iXIsAIW9CBIFmR8JJqCzYyDAtW2kEW8f6kNDTwccAS+KBLwK26kS2KSXnSVg5RnGlegoVAgyVeYXTYb2FsdlkZeCdQXnZhGshCag+z1wNUeQY6dbTAVsUpaSEnwoXzKaMWmkLNZXNA2aw8EduwJS9NLS3EGUX2GoUH7kPORwr0fs4npVbtJzwXbIUYVE/qJAb2k9nsVsdBGL8XNIFV6AjqcQcLyAOuMF1FeeQd3Wj1G7+CRqFo4hvDaC+swGOpjf2Mmt00PDu3HfXffg0Uc+gkceJUg98AA9qkMYHBhAC5ODIVoKJ5kjhIBJBlcJiJLktRQsOQZJQvA5BS2ZziOXzqJKhbNYRgyFQBUSnBwOg4P/cH7kjkiGebs8Sc6tQE80IZOf9FClx1SlgJUIJikK0OraGuTv1SUYRsWYb5AJ2QzBLA1SsAAAEABJREFUIpVOILq5gUUmaqdnpjA9N4dJek2Tc0uYWVxBkgKY5/tSgCUgyVyDcAdghFvgbh1AoP8AagaPoGbgMIJ9B22A8rTtgKemAV6vH26nC7pmwKxSGakUGoXc49Ph8buh+WtQ9dbCCjQg2NGP9j65fk0IB3xwM+SUXxj10BPw+r32N5YDoRACwSBkmGpSCaqVCiRVqFCVShH2mfOVgG2vM27VYREITOJRlWcSwZAXlBkLqiJIChSCEEUJLIQQwr5X+EzhtRBiuww8qPhlAlCKXsz6yjLm5Row1JuZmcYC12Sdnmycz9L0dOSayvWsEqyqlGmbB+SDyfsKAaVMo1ygcUpxyz/BzYZcPg3dZaCGnmikpRGaoXMc7FsRFH8Lsr0iQ7CyzbMKwDYs8tLimYwFJwgqEOTZpCyphoJgcxjOplpU3AaSBLMYATTJRHue4FbmepgcD2cFld6THFOG407RGGVJRdaRY5XPr0cfHDhxJJqmQbq32VwZk7Ob+PFrY/ja8y/gr195Ck+OvYbj+Q3MtwPlwyrC9+fQfWAW/S2vosf8EVoX/gbhs1+D6/i3oV54AY7FKYSIID1Nrbjr8J349OOfwZd/9dfxqwz/PvWpT+Lo4cPoYVK9hiCls18QgKTy2nTlmuJFAZE/LSTSOSS2kkT6IsCFKxYtyLDCaRjQyWQO/0P5KZIH6UwOSXolMvdQpWBkmeTejMWRYbglQ4hSuYA4Q+lkPEWBhP2N4XVa6vn5OUzRSo8xnBgdvYyJiXHMzs7aILVBD2uT+cAoE6dJtp9jm1KQSwR64QnB17MHkUOPounOTyGy+374mnvhqe9g+NAI1eGFBDC53h6GATXyi3y1EYR5DoZq0djShKHhXuzaP4jdhw9gx6FD6KGxaemgdachkF5ZlSGSy+mEbmiwYKJCReRiEbC8NmlM9lepkGVa7G3KM0coUwRFriFzG1QSi0B46xbNokhVqbcVSGWzyHcWQFhSfATlXIVQNQjKEgQgbBIQoMoJEq/Aw3oTqEkwkDucElSW52cxzXUZv3wJ42NjmCZQLS0vYoM7fPFYDNKjytKw5OjNZun5SOBKEyTku9GNNawuL2F+bgazXN+1pSVYBJaG1kb4w0EYDg26KmwArdg8LLFrAhP1QpDbnBBopUkVYlKVJSYUPquQ16ViFrpmoWWoA3U7umE0hZHh+mwSeOJMuOfoGVXI+zLPkJMGUGG4n+d9hiCYpxxJD4vF1/1ILl230s2oIJfF4TAgk89zs6t49qlTePoHp/HyU2k8/0wT/ubJA/jjnxzGH/10F/7V+W78abQFT/rqML27BtYjTjR/qoBdDy1hf/9x7MT30T7zFwi+8n8BP/5T5J75PgpnzsIZT6OLYHX/3ffhl7/4K/i93/19/P7v/R5+5YtfwD1334muzjZ43E7yvQwZZpSKZVSpBJIyDOkSsRQFvAQIleFRhYqhciF1qBQyfEiP2nAYO3cN4/4HH8S9992Phx9+BA8+9DDD3/tw6MhRHLrjTuw7cBj7Dt6BI3ffzbq70T+4AwNDO7Fj12709Q+ip3cAPX0D6O0fQt/ATpbteL1Od/8w/PSOnE19cLYOwdd3B5rvfBxNBx5FbeduuPxhyLU1CR4mhdKisFMTWAao5Jum6ZBk6A56oS5IsAoEwqhraEFbVy/7G0B3bw+ampvh9fn53Au/P4SacB0i9U3o6OxDQ2Mry4JQFBVZAq7JNVNUle1qUFQFQgIAzxIQiZ0MyU1UWMekQt2yZWPblpwrvQzwbF8ToCTYXO1Xudo5B2WSLBJAb4vnKt+RIFzh+1V6KdL7MwkgstziWT7L51JIxjawvjyP+alxTI6O4PLlC7h86QJGbdAaxcT4FRq7BBvILo9gavwyFmansLmyhFwyAQl4JsemU/9qIjVw6jq2x1wmDlV4WYHJtZNraMl5cXwg/2yS1/TsiFKwONZSNon0+jwqPDe112HvPfux94Ej8DY1IEmvLUojmGAuKkNPW4KnnBfYd4XPTKGgwvaqvL/Kmnc7v86/d6t0U54JQHBwXrroPb0t+MijB/Drn7kTX3joIO7r34l2vQuVxWbMnG3Hy8f68J3nh/DnLw/j/zozgD+f7cB30nV42evFfI8O62AFkaNxdO+dRn/rcXRZP0bT8tfhv/h1KGefgcIF9bs9aG3rwK5de21l/fznfglf/tKXCVpfwEc/8hj27tuNhoYIDENDhcIh//+dra04EqksKYNZbvMWSllwFSEEB8+rD+OnvaODmwQfx9/77/4+fu/3/wC/93f+Lv7O3/17+P0/+H/g137jt/G5L3wJX/iVL+NLv/br+MKXvoTPfP4LV+iLeJw8+dRnP49PfUbSL+GTPH/i8c/iY5/6DD72yU/jsU88jvs+8kn03vMJdNz9KbTf+Qm07LsfgVYClS8M1eGComhQyB9FUaCq6uskPRuNHuvbSddptXUDOsmgV+qgd+Ri2Ofk2eFwMFfihIP3kpxON3zcIaoJ10L+IYPGxmY0N7UQuCIIBMKQXli4tgG1dU0EslbUN7ahsbkdLW3dfBbm2jpu2ZIJCGicu07Q1Q0n+3JB/l9GknTyxZBzsPNjbhjc9ZL1NM0BTTegkgcqPT+bVI33Og2hwXouOFxu5tnctnfopgzLXz/SyUcQNMr0PvLMEaUY4sUYhm/SQ4oy5JMbGFvRDcTlFyAZzsn/fcBkmCbXRWP72hUDoRsOBJmH8jF3J9s2OG7B5/K/ULHkmWQKFfIeqgqoCqDwrGgsU6EYBnSHzvU2CXiMMEzAHwiic7APBx+8Ex27d0CvqUGa4XuOXmuBifOq4PuqTkgGBHmlsk+F/eAGDuUG6tyUKoKtCEXYO1/NLfU4dHgQn/joQXzx8TvxZdKvfOQIPnnkIA7TGrc4BmHFejE/1o3XTvcw/OvB35zuxdfHevCdjU48U2nEKY8fsw1ArisLb28Kte1Z1ERMWl8n+/AyweuhFfYhFAqjpaUdQ/QUDt9xFA888DDB6WP42Mc+hoceegiHD9+BwcF+NDY0oEjvaWVpGQtL8wyDNhFgTsThMCgX1uvEaXyoPsFgCH19/ZzHERw4eMimQ4fugKS9+/Zjx/AuDO/ag9179tpe09DOYbtMlsvrN9Pgjp0YGNqBAXpW/YND9GoG0dU3iEjnAGo6hxBqH4C/sQMO8l5RVaonIISwSSE43ThtvyMEzyDxLN9V2ebbSSqWk4ru9foQCAQRDNbY6+pyebjGXni8fngIYD5fENLjCgTDCNVE4HZ7oUmlxq05XN4A82O7MXjgPgwduB+D++99g/bdg0FJLNtJ2sE6O3geOnAPhvbfA3m98+B9GD74AHYdehC773gIuw8/hD1HHsbeI49g79FHSY9gz9FHWP4whu94EDsO3Gu32b/7TvTsPIyuwQPoGNiHtr49aO/fi47+fQSJA+jecQjdO+9A7/ARdO86SjqCruHD6NhxBzqG7kD/ofux8/6PYseDn0DvfR9D+10Po/7A3ajZdQj+wb1w9eyEo2MQelsv9JYu6M3tpA5oTR1wdw6ibted6D76CTQP34Parn0Id+xB88Ah7LyHu+gf/xz2f+xz2PHwpzBw/8fRc/ejpEfQc488P4xu9lU3MAxXMIwbOZQbqfR+64grDSiqCpUCoxs63B436pvqsHNPLx567AC+9KV78Qe/8xB+/0t34tc+ug+f3D+Eww09aLF6UV0fwOzlHTj22k5886eD+PNjPfirS134QbwH50NDyOw7CscDn0DNY19E/YOfRv3QHoQidfC43TBoqRShQFUNAlcQzc0d2LPnAB5++DF8jp7DF7/4y/jsZz6LRx56GE11DdyxyyGTiTPsCKC7uw1+v495BbritFyQx9WzvL5N/9VywEsFGzr0AI489ss4+pFfxuFHv4jDj5Ae/gIOP/xLpM/jyMOfx9FHv4C7KJd3feSLPH8Bdz72BdzN+vd+9Mu47xO/ivs/+et44FO/QfpNXv8GHvjkb+D+T/y6/ezej/0q7ma9uz7yK7jrI18ivXG+k2VH2aekI+z3CK+PsJ87eD7IMex78HPYe9+nsfveT2H3PZ/Crrs+geE7P469D30ORz7/2zj85b+Dfb/ye9j1+d9Cz8e+gOb7P4Haow8jQBD07D4K546DcPTvgaNvGI6eYRjdO+AbZkhPD3r3Z/477Pjob6LryKfQsON+1PQcRd3g3dj7yBfw0K/9AT76e/8v3P/f/He4i9eHv/R7uONXftem/V/4LbQfvBveSP0NyY0C3FC991/pinVUVBWCVha0mKaMP+1Y14ROl7OhtR4H79qNz3/pIfw///vH8Y/+4afxv/zB/fj9T+3DJ3Z2Y4feCG2hHtHL/VidvYdb5l+E7v5voYT/EayWfwCl/bNwNw3A7fPD5fbA4/XC5w+QggwP/PB6vHATsJx0naWlbWnrxB133IVf+sKv4B/8j/8Tfpth0OMf/zg++tjD+OwvfR4dHZ0wOC45ztdjcdw+bnMAUBQVBsNOp9vHMEySl+c3kYvXV8nN6yvkYn2Xx4dt8sPlJXneICef/WybPrZ9lWRbV69/9uxg+w725WDfV8lwejhWEr1Nu4x9OuhtOng26AHq7FNze6ByPpIUhwuK4YAgQXcAumGTHZbJtrxBODwB6OxDY13VcEKohk0Gyzz05iW5AyG4/EE42ZfTt33WGeIKRcWNHMqNVHrfdYSwmxAEJUVV6MWoJIULvE2yHAz5LFmLVVXWcXvcaGqrx95DO/DJT9+N3/v9j+If/g+fwv/y/3gU/5/ffwz/629+Cn+XO3T3DD+MpnA3vC4/3A6d3pJBD8mNQMAL+ddSasIBhGtDqGUiMFIXRl39VapFJBK+8qwWTS0t6BscRFdPL+vWvx4SyKEr/MFhQQixTYB9xvs4BN+VxNM7fq73/B1fvP3ghjnw8/JYCGHLgBC3z0K8dx68fYHE2wt4r5De8pEAIYSAeEvpzblRFPE6ICmqCkV9EykqhFAgrpCiqnC4HAjW+AgcEfT2t2L/gT7mifbgkQd2484D/RjsbEV9uA4+WgAPd+HcbgMej4vg5IHX76HH5CX54A/44JPk98J3hbw+L7xeN9wEQZd8l+/5fD54SU6XE4qqQtVIBEqhKJAEIfgRUOQ9r/E+DoXvKtdpg91AVQRr3v7cCg5IzgohuKbgdvlbe5B6IGm7VGyfbv+8JRxQuQbKNeRc6sjPdJivVDGfzuFsNIkz0cRNobObSZzdTG3TFs9vonO8fjOd5b2kM3b/Sbv/87E0RnMlrDgcWHUYmOYYzyfSOBtP4kIyjRHusl1K5yHpMs+X0wVsE8tSOVwijUhK5jBiUxYXk6REBhfiGcj2z24lIelcLMWytE2yXI5te/xJyGtJ8v4M5/ReSb4naYp9bxVK4KYGFeMNNbi6GHI7OlYoQ9aT9d9rP7egPv62tSnXWsp5nrtKXISrrH/LuVCtYimTx+01SHNDNnQAABAASURBVN6S9Zd8naAObuaL1IW36sFbwEnaB4liMVb80dwa/vDsJP7Z2anb9E48OEP+vEf631j/D0l/MbaA8wQ3aTAk369qhLzeJoELfP6XrPe/s/4/u0242TyQ6/DD+TVIeddovSXf37wOGhcnni/hmcUN3F6D9y7rN7pefzq6gJPrCQhLQHABJPGEt4CTi2HMToZRDzXXojfosUMKgwt0mwRuJg9kqNboceBIfRAPtdTCoSr2osgFkSTvZfnBSBB1LgNSSW5m/7fbEvZ6qpTtPuYmH26JQMq9S1Mk+23SFQX9QS8epC4Mh/2314C8uhVyo7PdWqeBvbV+fLSdKRpdf10X3lgNLomb4DRc48evDbTiD3Z24neH2m/TLeLB7+/oxG8NtuNjTPpLMLpqLeRZ3n+8vQG/zb5lvdvrcOvk8A92duBXmc/cQaPsovxTDeyPQXAaIDj9cl/LbV2gHL4XGXyvdX9/Rwd+h318rrsRPkMj/6UW4K2ek7QW9W4H9teFcE9TLe67TbeMB/fSIh9uqLGts0ZFEEJwUQAhBK20goGQF/K5rHd7HW6dLEo531cnPVQHpPzjyiG9qojLgd21AepC+JbJwe21rYWU8aONYXqvfjhVhTqwvQjK9un2z9scuM2B2xz4cHHgNjh9uNbj9mhuc+A2B65w4DY4XWHE39bT7Xnd5sB/qRx4CzhVTBOxQgmXY2mciiZw8jbdMh5I/p7fSmEunYPku/z1GClE8pseVcuyyy9spnBq4/Y63Eo5PE0Zl/Iuv3Mm10GugSS5BoliGeOJDGSdWzmG/9rblrpwbjNpf6evWK3av2Qv1+At4FSomnaF786s4uuTy/jm9Cpp5TZN32werNr8/Ru2+9OVLRTJdwlKckG4MijTSLzAcvn861PLt/lPPn3zFtHXKOffo7xPJLKQ8m+vAX9UTGkg8vjx3DpknVvV/+12V/ANyvhfc31/sriBdLny+vdh3wJO2XIVp2mt//zyHL46vognFjZu0y3gwZNcBAk8f3p53gapfEX+rwfUCH4kSEmw+sbUCv7vsQX8NRfuCda/vRa3RhalnMt1OLERR4aKwSWwP/IPLlyMpfCV8QX85ej83349uAVyfqMy+y06QX82uoA/G11k5FYG7YK9Bm8BJ6kYFctEnc+N393Zia89vA/feHj/bbrJPPj6Q/vxT+8YxAMtkZ/9pS65LHIhBHBfcy3+8aEBfIP1b6/DrZHDv7OrC00BN0rUCMl2yX5J8lp6sGGPC18aaMPXuAZfv8lycHtNt9f0j44M4RMdDfZXCCTfryrFW8DJXhQ+dWgKmjxODAa9GAj5btNN54EXnTQAIYcBEIRwjUMWBx06Oljv9hrcOhlscjvhVFWuAAWfP9/8YeoP8suY9awzEKIu3NaHW4IFnX43wi6DqiCl/o0VeAs4yUeS3nh8++pWckCQ2fy8Yxfv9uwdX7r94D1xQPJY0rVekuVvprfXkZsYrxMfyusyQ0P5/3/x9hZ/JJi+t/+hVY7PYmRkEXX5uTnjY0OyPfmL6vL88zYq+Ux0esvrbwGnNz/htF9PTL25/Pb1zeGALVryx7Wau1Im1+DK5e3TLeKAXAJJ79a8VDrzmhUsVIp5yL8skpd/WSSbRiyetv+IxzWrv0OhbF/+P/YV7lQxunyHWm8rloM2K8jnC8hzh/1tT695axGY5N+oK5Qq3CGmdPG+WimjXKlC/h27a750nUKLY6iU8sjkCqhwY+c61d/xsZzO2x++Izi9veLt+9scuM2Bt3LArFawuXARo1OTuDgygrFTL+Hl83NIZApvrXgDd7HoGuKpNPKVG6hsVyFcFrcwOjKOcSbt7aLr/JB/n+7SmZcwsbSBWN5CtVxCemsF61tJZG8Q4N7eRTmXQHThEl66MIlYOvv2x+/r/j2Ak4lcJomV+RnMzs1henoaK2sbyORLbxlAJpnE4vQUYpki5I7HWx7epJtyLono+joWltZh/yXRYuV15Le4DV8pZpHJZpEvvnVs76V7S7qrbMuySkgkY5iaW0KVlu2d2pBurbQ+8j27jm2VKshm87Qo1V+YF1oppLCxuoiZmTmscEdKWkl7fPxhmVVUi2ksL6wiuhHF5sYSXnzmOUzMrSGV+/l5x6av+zHJy1wmhWw6jvWVVY5h7brvfOgqSBmpFHDp9DG8duY8omYA+3prsDhxGk/9+Ad47vljWOTu9/LsCF554Wk889xzOD86gZn5DawtzGFuZgaTXJfE+iwmZmaxMDeL2dFzeO6J7+H7P3oKlyenuW4TOPHyc/jJj36I185OYm0zTh2cwrf/8it48oVTOHvuNF575Xn88ImncG5qFdGVRVw6dwLPPv8iLs+sUQfKmB87bbf57SdfxPzcNF59/mk89dTTeOXMJazF4ohtrWOa/b780yfwwx//COcn5zE5fgmnjx/Dk08/g+defA2vvvQCXnrhZZy5MIEC166UXMBPf/o0vv3jp3H64jguvPZTzvnHHOMIFtc3MT9yAs89+yJOnzyN48dexNe/8nWc5q5n8j0A93sAJwsFuq1Ls1N4+blncOL0ecwSHBLpDKKrS1haXIX844vpVAKLtCTxTI5KnUY2l4P8K59riws2Y68itFTiaqmEZCyKtbVVrBLottZXCXjrSGWykH8HTILQyvISYok0ihULlXIZW+xrSv6xwQmCpFSqtRXkimXkOLatjVUsLq0gthlFNBpDKpVieRIrCwtYJsOk62lWSiikY1heWuJ4s3Rpyyhmkxz/Ilb5TiZfpEUpIEuLcvrkCcg/Ojm/tICR0cu2IK1tsU2CYalY4LwXsLSyBvl3uuSf6Tl14jWcG1+kBcnDNDmm9BYuXpxgP3lUr+W33kptI/CglMH4pYu4NDqG+bV1bDHkqNL1Tie2sC7/+q/8I5uVHJbnFjF+8QIuXDiNExcnbWAymQCwKITlfA5b6ytYWl5DPJmBBLQKwX9zY533aa5vHunYBhaXV5HJ5VEpFZBJRLG4MI9YMsuwI4dMchMLXIM4LWsum4H889Sr6xtc8xVsxrewNDePiYuXMDU/j02+UyxXUSrkEJfrubKBLNfEZh8BH+RrjOXLBLQox2+Sh/Yznn8RHwVVxKMrlOFNZMoGQs4iVlfXsB6NIpnYxMjFixgbn0WOvJF/Q270zBmuxwguU54ujY5i5PIYxglYc4tL5NksFudnsbC2hXQqhgVej4+PYnJyDBMTc4hupVFgTqtYLGJjLQnTBOW3wjCyhGI+i+XpEZw6+RpOnDqNCyOX6M1NIkfeFbIJZDNxFE2qO8M4WBXk6WisUwdmZhexRuM1Oz+HBa5hkWHq3NgkxscuY3xygk4In5PXswTO+aVlRGNp9mmxiRyk7idoxIQQKJXKKBVz2KTTMDUxjfnpCZw79RouXhjB3PwanYgsNE2FotrZpRtaKuWGal2txEHIP443PXIeq+tJ5EoWpBCtEo1HzhOsFpYpbAkkN7g4BI2V1XVENzawRjS/eP4cGTZGkNgig6uQljO1sYIZMkAu4MWL5+0FG7l4GYuLK4jFNrEyO45LVJrxmXmsbmwhvhXF2OVRKtFFAsU81qJxbBLY0ukEVpbmMMWFnGbdDfa5SaDZ4LPlhUkKwGUu1KitQFsErvkp3rO/qbkFCtIqrfY0zl8axdxKlApWpDeRR3J1Gs8/91NcvDSGRS7K5MRlXLh0GSNj01hhv7l8HqtzExi5cJGe5DxBbAIv0SK9cn4a0WSO4FRCjiB4/vw43fw8RfgqEz+gs1TkCsGJCjA9v4h0vgziDQqZGOYoOBc57tGJWY4tg9jGJmYnRjE6OoKVTAW6oUNTBAq5DGJcu7GxUVzm3Ofnl7BFSxtdmsDo+CQWl1ewwTUcv3wJF85fxPziMvm5hDkq0+WxCaxvblGJVuz+xianKBtxAuEspicm6D2s2HU3Ewmsra5gZvwyLo6N0YNYwjrHs86yy1z7c2x3gQCVsT10whAVa31lHqOXRjBKJYjREpv0cPELOkzTgscfgt/ng1XIYG5uBsmSQLihCfV1ASxwrosrcTjcXvjdLmxRllYXx+mdLlHOl7DBuVwYX0EmQ9Cmh57MFuCoaUZnex1K+QxWV1awGYshnavC6XLA4TC4Pi4Ew3WorQkgWFOH5tZODHS1wkrMQq7V3PI65biERDxue/tOlwuhmhrU1dXC7XSho6+X7bfAbZWxQl3bol4lskWonhD6+3tQYn8b5P8G1y9HufF5PRCqhXyhgAwjgXzZhKI54AuGUBMOIxQMItzcjb6+brhQwdLEJI3hJuVqmWAWR7GqoLGuHrXc8TR07YZXSrnhmlBRU9eMHfsPY9+OIRy+8x7s3LEDtR4HPZEExs6+guOnz9iDchkmxk6eJPNXMDs1gbOvvoBjZy7jZbqB5xkjryZKtLBFTJ5+ESdPX8TJE6dx9tiTeOHcKM7zvUsXzuHU2bN49skncHHkAl7l81defRWXzp/BayMLVIgtemN5lBnzlzJpLvgEzpw6hbNsu0hvrMiFLqSyWJoax6kTL+LSYpTtvoqLZ0/hFMf49JNP4+Klc3jt1RN4nu7vK8dfoyu7hmSuDJMabFIBisUkNrcyXJAqqvQGcvQONuObOP7KMVyktZO/2lDIJDB68hWcOn4aE9PzyOW4ELRMVbr7sAM5iyBl8sq6cTbfrJpCgFJMxQnC5fDBS+VoaYtgffIU+X0SL71yAidffRnnZzYJnAKGoUHVDAQpbAYFsSQ9w5UlXD71Cl67MIVJ8mvs0gUcZ/hy4vlv4WXmGOZkiD96Hj968iVcPHUcx08ex/Mvsf7LJ7AQS6GQ3cL4yDm8+tpJxAtFJo8TOHWMsvDiq4hSCXOZLWQZemdLRXpYaWTjSZzh+p9hOydPnMLTz7+G8yeex2tnL2FmJUY+ClgEzWI+jenL53D85ZdxbmoNhVL1ZnHtPbUjV7VEl7hv91EcOrAHNdYqnjp2HsLpR0tHBxobmwgKdfAYVSwvzGCJRs3X3IV6r0BZeOB1utHqE1itqggTaPw+L1yBAFra2vluA+rrG+HQdGQ2NxHLpeH263C7HVCsKpRyDFNMNZThQENDC9qaGwgUftQ3EwR4X0+w2LlnJ+s74TAMOhF5LDDdklFcCDU2o7mlGRGCioNyoqoqvKEa1Le2oqW5BU0EEi8NVDadpKGNo7azE60NIRQSG5gYG8eW1BPKlMlNgMT6GlZiWdQ2t6G1vRM1Tg0lhokL8QLcwTqEasMw9CrSW0s0/pv0gku40UO50YpX61lUvAIFrUChyqXidGlXsbiRpB5Y3AEwGUqlkVhbZJx6CkI34NQFYkThqosoS/R2Ow3INmR7FgGvu38YB+44hN17hjBw+D4c3b8H9R4DUYZnswub8ARqEPK6USXgbGwm0X/nI3jooXuxo7sZCncKStxpWFteQEkPoHXwAA7t3YmwW4NJgS9ZCnwNrbj7ox/B4eF2OKtZxtwh4P6DAAAQAElEQVQLWGbuJRiKwOvxor6pFbv3HkRvjUKPKYsc56bqOoKRCLq7h9DX3YuW1i40duzEJx55FAOdYZi5TSwyFFlNZKArZSj0UnSXD50Dgzh6xy40hAOcGWdIq2rP1eL1B/0RKqD6cfjuB3BgsA3m5hS++70fMWcwjk16R4YngNqAF0QMgpOKQKQBfTt3YNeePVCSc7hw5jhOjkygQGEeOnA/Hn7oCNpq3digVS77WnDonjvR2xriumxiOVVBOFIDt6+GStmD/Xfsh1cAWwyHN1NFeOs78dDRw+ioZ5+NTejt78fhHZ22lS0xjIDmQlNbHx554H50eATiy7OYpOIlyzoVNAKPVEhB+WLd6Pwklhhal7m+hlmgJS+8Lk8fNIsVVUNt6xB6u3qwc2gIu4/cg/vvuRcHd+9Ac0MDInVNOHLXYRy98zC6e/rR1duHO++/C3fc9TAefeAu3H3v3dh/14P47CP34vChw9h/4A7sHd5FvjagtrYRPs2Cy/DAE+7CYKOKGUYmS4xYAjQg++48gM7ObuzZ3Y+e3lY4vTXoGb4bD9z/MO46uBvdzSF4XAYUgk+ooRM9fTsx3NOOod1H0BGpQ3MkjE46GXfedx+B9TAOcd37O9oJZE40NLpgqV7UhCLo7wjQoJ9F3nRg58FDeODBO9EWckI3Ahjo7sa+XcPo7B7EHYOdCBPgOncM476PfwQP3n0HDt15N45w3Y8cOYCde3fRc3RCVSgYuLFDubFqb6rFySqaBom2ViWLVGwVU4vrKFg6Y0oDDocbnpp67BruRCaVtN3RUH0LPCjB7Q0gGPTD59YhhIBmuODzee2/juLx+eD18RmByO32I1hTi472RliKAacviLrGBkRCHmzOjGCcXspWKg8HwU8IgUBNHZwEieTavO3BpItVsAMy0IDL60MgGIaXLrXb40coHEF7cx3YOfxkZojj0Zj0tooEWnpGMkcmVB2GKwBRSTFJvIYErby/tpZudA0CHCdRDLHoKmYXN1G2NBhuD3xuFzyKxVh7Hkl6bSYEhKpAJ9ApXBCBD/qwAFrYxNYqtjZXIfNi+YKFYH0bQgEPvA4NHl8QkRo/nA4Hx+mAw+mGk8bDH25Ee3s72poi0Mw85idHMDI6i0SOIFQXIVh4yIcg/LSMQfKzKeSC5nTRcodY7iHeETQ215FmfyrnbtELHWHIts6ciU75CNWwHtdZUzXKjE5ZAnLMiZxnGLfJd/yRJrS1NCLiM2A4PBR69uVlu9xdSq0vY2WFHlfJ4hq5KAMCQuAXcgihwOWrRU0wQPIjGG5Ab28/mhvq4Pd44SI/6yMhym4rulje29OF5vowauub0drSgIamRoR53dXaiPq6BtTV8UyjWOPnuy4v72tRVxuC1+uFw1ePeoKSn3LsdHvR1NlD49mNDrYTCvqgGg6EqAcR2V5XD4YYnrXUBWEwz2O4/Ig0tmGgr4d8bUXI4+YaujjeMJroLTUQSBtkv4EADN2BupYmgmOAc3DDRyPW2tKO9s5+DA0Oob+7FW5dhVB0RBoaCbq9DBHb0Eg5crlc8AZr0NzRgf6BHRjeOYR2emgNrNfW04dm8sJFD/1GF0u50YpX6xlkQktPL5nmp8I74CLjwpFaNLb3obOtFZ3tbWgb2ofHHr2HYOKDP1SL3uE9GGiNoLGpie5rkO6sDkVVUdPUxvsAakIhhOta0OBzwkfACDc1o6d/AAePHkRDXR0idRG0dnagq7sL3koCOYKPg0xr56LWsc32rn50NtXBx3ByK5GC4qlBbUM9Wlpa0EBBdwsgQEvU1NGFQVqLgwcPoC4SQQOFKBTwQ+boJFPDwQA8VE6FjNddZHJTCKqmQNcNdLS1QFUU1De2oLm5GbWhIMddi6aOAbRxMTpam9BCN7zKxGSFSXdT0SHH2M3F9LgceM+Mxvs9CE6o0kAkUGDo4a2px2B/H/qH92KorwvdbQ2otZWhDk3Ndairb0BNIIwI1yAQaUYnBbyTIYJDVJhDXMJmogSHP0Kh60FrUzuC5JPbV8v59+HIvgGuUT0aqEh+jwsQKgIU9FryqquzDY1hLzaim8gWFNREGthXHflqMC/ThnretzY3IFzrR5R1fPR0e4Z2Ye/uYeyjd2WPkaFBwOOkzGhweoKokQrQ1o12CnxbXQCa+sFzFzyEEFApGw5dh055VjUdgVAIHpcTuqZBZZkh5cfp5fwox+EaOHmvGU4ClwMOhwPy2u10wKBeORxOyDJD16BpOoLhOrR1tqOvT851GAOdLailYVE1A25fCBHyxe/zEFA0KIoKaQhVzYFAMITGxnrUBr1sR4VQdfuPeEo98nu362uaCp39O10uONmvk9cG56GoGrw1EXT2dNrA09bWgz07BtHW2sa1qkWQ/QkAklweH0IEzHAoAKehQVNVaLoGp9vN8jrU19XCSyB0EKQDdDZqAtt94wYP5QbrvV7N6fFg7933oactgrpIPdr69+Pxjz+M+x54CEf278KunX3o3rUPw7sO4M5D+7CXce/A4A7cd99R7NrRR8AKgOsDuaj/f/b+O06SJDsPBD8zV6FlRmSk1qIqs7TqajndowcDEADBpQBBtQSJ4xELHrn7WxK7e7w/dvdI7nJ5e+Qtb38kgIEeqMGIHtk91aq6ukvrrMpKrXWG1hHu+5lnVY/ADCYbqB40wfaKl+Zubm5u9uy9z56IzOoaO4Ke3k709fZh+MAJjHW0oIvBup6hAQyPDmHs5NM4fewQRnva0U507xw4gI98+Fk8/+GP4MmzpynAoxg+fJQg1I3jJ0/jaZrU42Oj6B4axdDYEA6Oj2O4/wBSHqB39AiGx8YxPn4AR554BicOjaOvvZXgGENLez8OnngGT58+iT4qitRMmIEEPvTxj+PkqZM4RKU+MTYCwzSg5nLy5Fmc5vs+9fEP45mPfhQnjh9xd4ljZz+MF86Moz0egqZZCEZa8dRTxyhQASgAfIeJP5QTAUgDqa4+DB08hqPHT+KZJ46gr38Ax06cwKnTJ7jz9iAQasHw+BAOHDqEIfLqcF8rvJbhjlDweY8vghGu35mnn8XxE0cxRGUZGT+DnpYgraQg2rqH8Nzzz3Hdx9DGTSoeb0H34AGcefZ5nOLanaIrcObJ53D68CG0t3dyDQ6iu78XlseLfq75YO8gjh8/gefI66fOPoGPPPcEDh4YwdDwMJ5+7hmMUzFaW8LwGBKWL4jO8Sfwwoeexkc+9lGcffIpjPW20nrS3PH+efuh0+JRvHyW/H3uqVPojAehCxt1hjJUuKBZrzLOWYYKsaitSNHj4AGTtOjqP4hTjCufOXMKva0heAg+36tvh1nhBsdRZbbOZmLCYYjDZty1yrCPuv5ez+y37l2DkxAChmFC1yR4SoW1EOXul2yJws8dQGOlxl1DDcDyeGBalgtEIVow7e1tiIT8ZLC6CyqwTtL2SDeg0wXQiNxSSgj+k9JCkiZhKhmniWlB8l6opRVJ+stBtZOyvc6xQL3T8iFMK62jLclxmDC4M2gKyfkMm0Fj/5rUIGjDaIYXKQYFExxzmJZTmOZwZ0c7/MrCEXh4CO4AIVoAESqhH2q+6oau+lH9mpx3sg3JlggzICYgNOiWlxZEHF7OWQAQQsI0DUgh8MM/1Dt1RDi3NoKC2mW1h4Pw0Ops4djbySsFRIahQXuHX/JhK8AXjqLr4FGcOH4MA70dCAe8EEJAJ881TfIcEJoBi/21d3QiFokgFAqjhVZYR3sSlmUC0oB6Xwet2FDQB0vxQ0qoQ9MfrrmuwxMIQVmkQZ8JnbelYcEXiqOjswuxUBAWx4iHRzieQKIlhjBl4GHVfxZFfnMey0vzWGXs1WYyaHd5Am9deAtXb0+h9pg4oIBla/E+FlfXsJ2v/sBeq8UMtpce4N78KvJltq8VGPxewZ0H0yhXef0De/j+DeT3v/W97wghKJTfSZqmQ9c0SPmd9ULKd9q6bSiEmlR1eKdeiO965ruudT6jU3Gk+5yAAijNfZfq59uflbynQbWX3z2O7+pTCOm2U/08om89B/cQQkBIDdr3fBfvCQFNjc29v3et+tUeXeNR3cMSP+SD4wNJU2vDcapxCQ5BkZScF+tcvrKNEIJNv5PYFKbXj5gCcVqCXrpxUso/0k4IPsf+FP80zt0lt2/dbcsfkFLb4/f3e559SN5TfUh37cDHBKT28Dlt7714eGisVySlZI14SCz+jD7ZnXXMz04z3rmIEjNYW2tLWJyfx+LSCnY2V3F/cgabO1nUbUD9ukhum3X37uLGnfvMuK2gmNvGrVs3cG9mEVu5EmrVPO7cuIbbk3NYZ9azXMxj4sZVnD9/Hren5rBbqqBeyuCNV17F7MoWcrxen5vElcvXsLadQTabwdryPO5NTiNHwKjXSkxcreDendu4O/EA9yfuYvL+PUzPLmB9awe1eh1lJpzyjBFXaTaVthdx+9rbuEDguzs5y3HbyGyuYF5912ltC00C4+rCNKZn5rGsvv+2vYLJ29fw1htvuMHze5P3cePKG8wKX8HM/BK2dnaxsbkB9Z+XMsKw71VSq7vvxvtt6Jp29QpynHCRzNnvc38W7RrM+pTVN5UrNTRplr67MShD2ka5WEIxX2SqmzHod9fBD7n13niLpRLyxSKFsoF6vQmbWcVHA3GYjW1QWJsUUrURWF4fPKYOjaDxqM3+SweVUhmFfAFMUbj82f+zbMmxMBUHh6UaF2vcTzm3g7XVFaxu7vyx/SoroFouIZfNU6Ga7/797tv+mB8cF+jGbK3M4+blt/Da62/g/tQUbjGwPz39AHMzU3j9lVfw6ivncPXWPaxuZaCyjLOTN3GXQHH71gTu3r6H+w8msbK6ilm2d+vvTWJxeQ2z7GPi7h3cmriPmYVVrK6tI5MroEqUsxnXXN/YpuzlkcvsYmp6BmtLs5h6MIHrN2/iJoFviRZWhS5gbmcVC9P3cPPuJO7dvIb7TE5MEEBu372JazfuEmDWCDwLWOE7m5xPo1IkqK4zsz2H6Wk+c28Cly6cd+fy9qUrmF3ewINbl3HhzTdx+fYkNjJFFBRAE6xWVjeRyeexsbKCpcU5AvYMpuYWsLW9hUrDxreJ2h/D2L1b7wqc1K+GKOSvVCpocNLqRTZ9znq14vq9jSa3BtUvlbxRSmOJqLq5m4XNa/V7PdVawwUAJWg2hb/Kfmp1VedwjW134arsSyG5+iazQ0ZVaRrWGw2odzkUBvX+unpGvYu69qiuxnbqOVa5Qliv1VCjH9zgg6qNTbSvPazj29jGQZ3Zn+zuNtYWyDwyWH0toVYpIZ/exc4uBYlzbPK5OgGsWq1D9eNOr1mn0uWxubnJIG8Jm2sbWF1ao1lbceMBtnon+dJg/xWCns35q+ceJ6mxqDntzbPG9WigUqmiQb4qHqh31msVlwdN8sohL1X7armA5bU1LK2uu5tHNl+CWsuGGydge445p75Zz77qag6s/+5+a+4aNdy1DKtEFwAAEABJREFUVHDscF1sNWeWe+e2yyvHaTCruYWV+RVki2UqVQNuO/JDraPqV41N9aHkSPWrYhd7daxlf41qESrTqL6577hzqGJ55h4m7t3H3MoGx9CEkpHGt8279nB8da5lYXeTSrYM1e/j5L/qy+H4auU8VpcXMHH3Fm5eu0JguOVaQOpXnnLMlL5y7nVMTNzG9NwiraccZa6KeY5/Zm4e6pvkm1yL2xNTcGg95nZWcPfmZVy8dg9VGCik1zB59xou3ZhAtmnB4/XAolVKNkBoJoLROLOuDsqFDJbWMvBqVYLQbVy7fhMPFrdh+UPQpYbsFoFtZQmbhTpyWwvIFErYyWaxtrpA8JnHBIFycmoW67S6lB3qOAJeZsz9dJtr5V1cefstAtFlzu8GHty7g3sE06mpSdwi0N2ldbaeb8DUBIQtoXNcHgbZdTOIYNDCbjqN+cVVFLmBq83fwf6PdwVONhVVWRkrK6vIlagIxKIGFT7DVPX6dhrqq/Lq1Y7dQD23ijuTU5hd2USdyr3FnU79ukGp2gCU0FdL2Fhfw24mjwp37yYVPsvF3NxYx046hxLBwLbrUNc5MrPBWSkBLuUzyDAjV6LSq3eB9dVSFttE5t101q1SPzIEmO1djunhF/QaFPL0zjYU6Kj74INZtpm+dw/Xr1zFwkaGAtzELs3h22+/hnPn33YXsVLKIbOzhY2ttKtY6tkmTer12dv40le/jOmVZS7YA9y6dgsPVtaQLlTRoO3aJDAUuaOtrm+z37p67LFTg8q3u7uDrZ0dlEoFrHNnLZbL4LKgyZ01Q6HcoltQrNThkOf1co676ySu37mFG9ydV7kms0vbULwsEJA21laxk9nB/NwctgjO6jtfxVwaqwSyYrni9tvgeu+sr3LdCqgwa7o3qSbqXEObANUkENa5eaj6ZrOEldkZ3Lh8A3eVy5Iuosp2DsdW5Tqurm2yDxWXcFCvlbG9voJNtfbcxNTzNmUivz6FyzfvYHJhjXOoo17ewOsvU+EfLFOBdTj1IuVoHepXZ9S8G7T6tihX6WwRSlZ2Vxdxg9ZBmWCr+nycZFPO08v3sLiZR8MIo7szjhyVPtDWh36V2OG18IZx4uxZHD92EO3JCKQQjG0ayOXL8DHeOTw2yDk00MJEQthvwVYeR6nBOG4roiGLCl9DgesXiqcQZ/bN1ADu1ZDMAHZ0t6OzK4FIJAjD8qOttcVtLzQf2jsG8eSRQUR9JiVdwh9vxdiJ0zjA9x04fBgDTBr1Mg54iNfTtII2uDlbLZ0wBVDjOrbz/oknzmB8tB+F7TyEJ4zhA4dxZLgP9c1J5EQY0VgUEQ+Qy5WgM1mRaGlBJOyHLxBAavAgzj7zNHq7uuBhbNFiRlBKAYH9H3K/Te1aBlN3ruL3f/v38Pprr+DLL72Gty5dwu2bV/GHX3wZX/3yl/Hm1duYX98DCCF1eBlgLmfWcevSG/jS117Hiy9+DdcoaBN3J/Dy534X5159DV/+2kvut7Rv3riOb7x0Di9+4XN4+dwbePvyTVx97Wt45bVzeOmNt3Hp4mXcu/g6PvNLv40rN+8jQ4bUCBxb96/iS1/4Cr7yhS/iNfb32pUJTFx5Ha+//iq+9vKreJ0gs7m9Tv/8Fbz8la/i/Btv4vLdady7/BrePM85XL+FOeVHSwuOkDRn11zf/MbNaSw8uIM33+AYv/IiXnnl63jj1gx2+d5qMYfV+VmautewwB1KfXN8eeEBLnzzNXz+C1+lWX8bN65dJ0++gnPf+AouXJ9kEDOPx3XYjQoqmXl89Ysv4stf+BJe/OKX8Jlf+W289I0Xyasr5PFdzNy/gS9/9SV89WvfwNXr11034hsvvog33ryM2YV1uqFlgPGRRiWHubuX8Abnee7SbSxtppHZriC3toiJa+fx+7/3B3jt3F6/l67dxMStt/Ei1+zLX/4abnLHV2BcrRRw8fybuE8hf+2Vb+BXfu2zeDC9iGtX72B+aR7rm4u49Pp5fPHzL+L69Ru4desWvkF5efWlr+Ei21y+dBHnz30FX6BMff5zn8Ola3ewnuH4HAdNZoJKBNxKrc49rY5Kbgvb2SqU1VLJbOBVrukr576B1966iqtqfDfexFe/8U2XbjJmk6vTCvAYoF48Lva/04+UGkKtPegnSPT3dqNj8BDOnDiFsf5uJJgAausawiefOw6PRjWjwqsvDdeLGWRLPvT1dMC0NKxx8zh6ZIyB7gVU9BiOMuP7488fRXrxAQp2GKPHnsaPPHcCtTVaT3UvQi1t6G6L0M3W0d41gKHhwzjQ1412f4PxqE2O4TjOMpN9oD8Jh1CgKJLoYGKhFx3xAFo7BpCMxQiUSWZumaUe6oA/GEKcaf8kwU3TDLR0j6AjmUSMIBONteNDn/oUnj17GKlECJoVQP/Bo+hrTaJ/YASjh0/g+NEjzM4fRjLhRZ2bU83xYXx0AB7Lh7ZkDB2tUdRpgTvOO6zb1wm5tq92aHJnKxZKKNd0HDg4AqeSx6z6XTb6n8GeQzjQn0CNsZtlXoO7gxAChqhjd3sTS7Qe+o4eQm+LhUp6GzPzK8jRzO8fGoKfI8htrmOV5u0a/W71xT3L0mFXMrj09ttI03/d3NjEknK9tncgfFG0xGMIBTyudVBIb6Bqe9Da2oqoT8MsTeiLly5jaWML2+kM3a15uhWTuEFFWtnYQJbBx+mZSdy+O8NFiWB0sM9N0drKLSD3DGaYoi2t6Bk4gFp2HUXbQqC9D329UUzPTiHPOJpm6Hw2iJYWLjp3i1AghHhLEocPDEFWsliapSU1MUnzfgW1ShrL65tIM1awP07/4FY2LdhqIQPVZTgcRqIlhAItxIGBHki6TMsMzk5P3MLsRpFgu0kgnaHfv4iVkoG+oUNop2BZ0kGFcaciFXyGMQGbgXP19Y0UBbdaqED9cq5ao5oZwuhQF5S1OKN+ifjOXazkqthaW8EWg6nZMq1CR6JZ3cXUzCxBaYEW0Dpu37iMdVpBTWbrkhT0w0cOwi+qWGdc5NadCdycnKc7lsPKxhoBbI2WeBPJgTHEvXWoX3rdoJUFqhdRyLVYHa6NlDqsQJyKNoCeVBSimsbFy7foMuTpYm9gkkHmuzduYD1fwebaKq3ubfZbg6FrFEnxgxn7bltwMzP9MQyOjuP0mTM4xazmyNCgC1bRSBShWCuOnTqNo0eOoLcjBfXlY5vzqBNoDfLfNDRYvgC6B4YwOnoQ4wdGMTo4gN7ePhw8eACHxg5idHgIA319ODR+EIePncBwfy9aQl5ITUNbZx9akylaSe0YGRvHwcNHMTI0guGBXnS2J6ABULMORBJoTXVAfVEy0daDBPUnlUwgFo5ie3kaVrwTbe0dSAQtCPYbbe1FayKBlkgI4UgLQawHY0eP8f3HqPuj6OkdwrGTJ3Hq5AkcGR9zx9fd3U0+jNIiG0ZvVw/6OtvhJTglWxLo6+vheDrg43zfzSZBaMC+DpvKK6WJSKwDx46NI+I16OvmUaT7FYgmkKDJKZwmVBzhUYfqukY3oMpAWIzMiAZonRBBK3TtvMEIxg8fQns8CpNhzToVzmnWEI4l0KG+f0STNkv3TegWTMOEGqjDnapzYBjq27XhoA+O7RCRGwgn2jFAoehIRlGkm5NmALbRFDBMPqvs4DpN/DLdB11nWpsLS6EvUAEtjw/xWATKnAbHAAqOn7tFnGONRKKsqkPoHvhDUUTDPpRLRTQ5TsPyIhiJoSUaoYlu0UIMor2jByfIF/WrMxUGYbOFMrMcQCAYgGUa0KQSEzyWQylqk66PJ9CCXu7Y/QMd3FFbME5hjgT8qDPgXSoU0XAkBcRiPAC0OhqoOSai8QSCnKMaj3LRarSeigxaawbvxaKcjwcNxp2q1RqE6UGsow+Hx0YQNByUsxkUOC/1BVOvx+POSwgNUupIhHTGsjYZd6uhrS2KO7Qcm5qBYDiOVGsbjp86ivaYn+5bBWkmD5RMeMgbg7yx2Yfmj2Bo/AT628LQRBMFupFQh+APRSykWr9QjP21o60lSmEX3CzKUC6NaVlwKFslbh5Njsfk2hua5MRtLuu73LL5rv18hBDQKJ/J9m4MDRMUaMHEqfjxSAQ+xR/KV2tnP0ZGRtGRSsDHmJHpDaCzu5M8akN3RzsGursQjrbgwIGDGO7rQiIaooxGXLA5MNSLFPXDH+T1+GGMEbC62I+fMi2ldJ/z+XwIhiLo6BvBkSPUJ1o/MQUq4SD5CHCIsPjOYDCMsN+LIAEp4PcjTN77/QHqaw29QwfQ1Z5C0BRcSw3eYBQh3g+wb6/PjyCfU3PsGxxCf18vYhxvH+c7ONjvPhelroTYf6qzB929veik/kZDIeqthUAwCLU5taVS8BKcNIF9H3LfLYUO0/QiFPBywnXoFNxkqg3JiBdLV1/D6xcnULE1JMgct08KnDT9aFEITFC68vIbuDixjBqVvaM9hQAXziHnBP1Rk+c+nxc6UTtgCegUWF8khvGxAxCaB/FUO7p7ehDnRIN+i+32hi2kBoPvCPpMaKyyhYFArBUK9GL+IELeEHr6BjDE3WikN4VYLIpQvB0Hx45hsCfmZhMu3bqPJboQHo8ByU5MU0OTYKYCkY4VRiO/hYXbV3DtyhQSqW54vD6OyWD8RSC/u4jp5SWUmw58XHCbACepGNFUJ3p7u9CXikLzxjFIoU3EIy5bHs8PwTFYFBofdF3jegj4fB4Cp81zHbFEG3r6hxD3NBCJtaCfgjQ60AmrsILrzCot05JVvFIA4wm1oLM1htz2Nt6+eB2L6+vQTJPz9BJ0PQh4TSp9k+8xkeTu2j8wCJ+oIdbWhY72NiTDXvJeoxzEYDMGFY6FMH5iFJvrGUTCEfK8BZbhcUFCCJ3859gowMPdSUjyt6urm8BOwfVy/R248zIMA6ahARAQXGOT17qmrsFDgU0Dgn3GEikcGumFNANo5XhGD44RJIZgoY5oazvaOjqQjAbYh87nfvgftYmoTV3F4tS5kDp84RY8+ZFP4KnnPoqnTp/G4aFuqNGJfQ/P4To3UWUMrUkrmSz7vk+qdzps06RhYbP87oY+AsrYqefxxOFBtMUCTC7Y393ke16rfm3GMFWfyhJ81Oh71T269ycp5X4f0r0RdKlf9Ds9Bl0P4ejxo3jmmWfpY5/GE0d6MTR2DMcP0wztSbjCYEY6cZjC8uQTZ3H09JM4RB/48MkzOHToEA6Nj2Ds1CkEPB6MHjqIvr4U7NIOnHA38tsruHmLMZPtBj70yR/FkaFepKJBxJMp9IwdwaHRXu78XnfYpi+A5PAh7iiDaKMp2T0wiheefxpPPfM8Th09iMHuBEKhMPyxfnzouWdxjO+KE9GDBK7jz34EYwdGCYDjOPXsh3GoO87Mh45Yez8Dh0/iudND6D14HCePHcZJ7ki9I8fwwpkxWktBSCuE1p5R/Nhf+DjaEwkMHxzE8KER+DwBnHzqSZq7x/HM2ZN49ulTSLbEWNsiSO4AABAASURBVG9Qgfcvfu7k/pgfGhXTn+jG0ZOjBKFB9HAszz95CpF4Kw6O9uHI8aMYPXoaLzx5DN2dSQQjCXT2DeOTn3gWndzdnjhxDM88eRr9Bw5g/NA4Tj39IcYNDqEvGYJl+XHo9DgOHDmKA8MHcfxAPzyRThw6dhxPPPU0jp96Ah86eQAdrS3wWCbhA5C0aKIcw4/82Kfxiec/jIODh/Fz/9XP4TBdkpFR8ubwKHdli/2exsnTJ/D02VP40IeeQmcygaDPi56uXroH4+gMSQwefgJHOaYBArvQDQRTgzhOl2a4O0WOSJIPh08fwdDIMAZpRX/skx/BYE87okEfUp19OHL2eTx3bARdrXGE40m09Y/gzBPH3N8l48N/wo/4Ez3XYCIou72OXLEGet3c9Cq0Pnexky5RRzRu9gbe/eEgw/DG1TcuIVOqcDv843uol7NIZzLI0OL97pZCSI7BxDzjtpPT04zzVb+7yfe8VuBUyNBlZgauojJVD1uVaFnnGGtQnv7Dqj9VoVZ7Xx1IzYQvGES8JQJBCyUej3NXjCLCdObAwXEcHh9lLCMOy9RBzlOB/YiFw4iSIty9D9LvHh8ZQCoRgT/Ae1RqQ9NpmkaQam9HW7IVAUOD9Eb5jlb0tKcQjKUIPAdxYLAHbakWBMJ8XzgAQ9egDsnnvaEoosxW+PwB+INBtCZj8PtD6B0cxMGxUfR3tUNoBmKtnRgcHsUIY0zJiI9tY+ijrz9GV6ifVk7AY0KTAhqtwygtj7GxMcSjEbS2d2Fw5CCVfogBQh8MTYPazX2BMAZGD7H/DrSnEjSXg9A4nkQqhXAoBDXnLgYMDxOMOzgmn0W+4PEc6v2GJ4BYPAxlNgc4ljYGNC3T5/IiEg4iQL4MMLsyRuuzrTWBAHnS2jWAsfFxjDBgm0qQT6Ew1yfgtu3s7sPY6Cg62U+C98LRKCKhCOLsS2O/8XgMMVqe4WgMo9wkxseGkUpGyA/OSUjovhA6urqQSiVpxQUwMDyAMN3HYCiIcCwCnXyLJZLsM4RIJIpU9wAOEYS625JIxCKIUk58pkAokkAsEiFomZQz9usJckOIIOT3AhAAdEQ5vkAoQHfFj3h7D9RaKYBqiYUQjMT3xndwCB3sW70/1hLj+3X3aXbw7j5CvdNBrZTH4r2rOP/6K7jMJMrsImNum6vMdFaR3t3Gg4nreO3lL+MLL7+Ju/fvQf1trBs3buH+5CJm71xjhvHrePmbr+L+1AJyjN1ur8wxw3sRF5joWWN8TcUJr158C6+/eQkTM+tQX7HZs4psVPjumTs3+O7XcO32BBaYLV+emsDLL7/iJjjuMJ66zIxqg9bRztYGZqfu49b1q3ibSYIZZl43mc7f3lrH/L3reO38JczOc0zTU7hx7RoeLGwwXreONLO1RYYKbIYtMkxg3L5xlfOYwlamgMzKFC5dvMBE2Et45dzX8Idfe4WZ+AeMMU5jZW3DzSYW0+x/dh73bt7AlfOv4At/+CW8fekGNpjFLzIcojLBWYJ0nV7GfhdA7rehkBK6ocO0DAgKo2WZMHitmybC8SRcC8FrQR1CCAipwzQNKCAx6P/HW1NQwuO1TGgUVNPjgRSCbUyoOFNn7zCOEEwOHT2B8dFhdLfGIHWLQJXgcxRWCqduGDD5Timleg0ESxUrUe/RdR3qvsdS49MopFEkEi0U+iCEENDpOoYJpC3xGPzKhZM6QgS7lpY4wgEfNCnddhAaTLaNt7TAYxrw+gKIxOJI0PfXVRvsHZpuEJDiiBCI/D4PjIfjsjgvpYi6YcEXiqC1tdXt39S1vQcfw08hBBQwm5YBnTzRORYPYy5S08hPg2PRoMYXiiaQUNYJ56frOixfiNcKIALwcB3Us6ahsS+DIMd75FeYbT0EasMw2Y9BfhsQUme/6lqHznploSUJYkGuiSaFyzfBDcDj9cLiODRN4wbhg845G4YOwzQhhYDJewbHoavx+kOMRbQiQpDxeiz3XboUbGvBZHtDk26/UjN4bcDQNQACgITqR9d1SKnD8Pi5zknEIyH4LAO6bkAlNJKJOEJBPwzyR/Un2Dcffvcfjls4DZSZSLlNhV9dXcH84iLu3b+PqalJFOlerW+sQ31ZcXp2BtvM5i7O3sccs7lLmztMHGxifXEJqytr2NjYxs72LlYXZvFgbtFNAu1sreA2kxc3rt/B7OwCVlaXMUPgKNYbDB0Ajl1DKb/DGN5dPruN5ZUlJmamsZXOYmeHfS3O4MHkBIFkBsvLy5jjGO7fu4eJiQeYWVjDFhNSa6tL7HsWczOL7q+UlHI7WJyexGVm288zW7pFAKrRAlIWkfoKyubyHG5du4zLFy/i1s27mJiaRppxXPUXTbc3lrCynUF6ZwNrzMQuzM9haWkJS8wuzswtYX5+mUmoZayv7fL+AusXMMu5zswuotJoYg9w97cMcn/N3ttWBq2AREc/Tp89jbNnTmJkoBuRgPUdL3Ucm1mbJhrKf2bg+jtufnDxnwwHVFyiyd25yXVsNBqwuZbvRmD/TCZq11EpZDCztI4orT9dl1TAeUw/mIT61Qxlyajv+UkmSpS1VspsosSkghaIQKsUUa0Lgn/EtQhFo4qVuQeYXU2jLnQEPTbu3rqMe5PLELoPsagPhZ0F5NQXlJuUeSaJKoU0pqbXEAyG0KgVCEJLKMGPfmbx6ASglNtyv1F+/coVzC+vMUudQzZbQJ5Zy0I+g43VRfeLqBvpKro72+FU89hYW8AcM+A3797FbrEBm2ORwkGT/S/NE1Tm5zF1bwI3aV3dWdxAMN6CdlrFiWjYjSMbzQrUl1x3NlYxdec6HiwuY2e3gHLNhqClnUh0IeTTsEagu8Ps7PJGmpnrIoqFPHLMwOdJuWwOjUbj+y6p/L533mc3HAp0rVKiSVzmhJrvs9F9MJz9cqBOpSsXCyiRcsys1QlQ73twYhZaoyUXSXVgmHHU3p5eup0+qO+7Xb18CfdmllBuCIT8PmS2t1DXfEh09qKvtwfUT4YQfLT5GqhwzoVSDRpjhhoaKBVySBNEhDQRDicxqEIRo710Yw3sbGcp61U346q+f1evlbDFvvN0CaXuoUeQwMGDo+jt68XAYC/6e1K4+sZrEIEkhscPoScZwMrkXcwsrqHEgJdJC9mul+mCpnHn3n1s7GYRiSUQ9+mwmeVsKHerWUc9t0mgXAJ0P934FrrtAppoIpvJEmSbELRki9ksVDY6zixl0G9h5d5lLNfjroeTYgJCWbTqy6g9gyOo5tJQ4OhNJtnuLm5duYqrBLxr16/j0psXCaAFqEOqH99F36vuu5r86S9VVL9Wq0GVTQpjo153zbs9oXQINg2mNKvMFjjgRvptL1QtbNRqdeQzW1ifv4O3b97CBM3WtY0tlB6aoupXE5RFpR502EGtWkWd72hyd7Zt1afqhyYyAa7Jhag3eb5XxcxHA3UGLtVzTQYP12lWL3D3ca85ZrcP2KiWC5i4fgmLa5soVBvqVf/5EnlMiXbXrd6wfyAfbMZCauSlzbXYUC6NimfcvYUL3Om3KOhcjh/Yx59ZA87VkRb8sXacOHkKYcY129tSOH78GM6ceRJhn8cNzJ84+QQOHRhDzKOhp/8Auto60R4Lop/tDh4do5XThVY+l+obxOmnn8HZoyPooBvtC7bhhRc+xiTOUXS0J9h/BD2dbZi6exNrW9tgAhSSk9fpOZQJMqnOASainsOzzx5FJOBDsrULXe0dSIY0jrEVnakYokEv/IwZHn3mSZw9+yyefupZnH3iJMZGulEoFtHVN4rxQ8d5PYxnn3sGpzmPUfdvRQVgMfnxxFMnMX74MI6cOI0XPvICnj1xCBbfDyOEaKoXvS1+dAyMo6e3H+MHD+Lscx/BmSMHMHZ4DONHD2F8bADtbV44BDWdWf2WRBI9Pd1QMccWhhnUd58SLQnyo9V1uzk9PFRHdfoOqXm/c/G4T+xm2TVhL71+HlfvzmB+bpo+7HW8dfEqbt2fR4E7x/S927h84U2msa+4v9G8RkTfog+/NDMJ9eXA6wzEXbp4BfcezCPDoF0+l8HW7i62t7exSn/3bQYoz796DtdvTWCGgb4lBgovXnobL339HK5cv4fdUt2d1s7SHG5dveR+G/38+YvY2GE/DEreu3kFr7z+JhXlLja4M2WJ9Ovqf3i5fxPn33wD53jvGrOHy8vzOPe1r+Nt+ugrW+nvyUz3RX+OflQZiN1amcWdmRWo30FM76xjbnEem2tLuPjW2wyOvsag52XyfQ5TdAVWF+cwOTGBS1dvcYded12NuekHuH/7Ct586wJN/1XsMlaiLIZcLsvzNHfj+vucl1QbqcP0h6lgffB7vIgEg+jo7ELf0KgbjD98YBjD/f3oYMZ4hImAgb5+JCMRhAhcSSYJEqlWdLNukBnGfiYj2tp53duHweEDUN+B6meb3r4OhCMheL0hpBji6OtqQ4wgY0jBGJsfygo5MHoAB4aGMNjfi67+Dng9phs3lVIiv7uD7gPH0cpEUyuTS/1M/pw4cRiDA4Po7uhCd3c3eoZGMNDfg0GWB8cP4/DRwxgf7qeF14fWliiz5yZ0TxCDBw/j8LGjnNso+vq60cXkxQAz9V2cX0dHDw4MD2KAyaRkPE5wbEM/Ey8DbUm0daSQbG9j+y6MMiFRy265/bV2DaCzJezea+/oQHt7O9ra2tDR3ckYpQl1kMuq+A6S33H1mC/sRpHgNIubV28jUyzj3q0buMbd8vL1m7hMAV5cnGdW4wHU/5iSIXNX5+5DBRtnZmbd/0ll8sF93LrzwP1yX5nWEGgcG0RjFYRMs/3awhyuM5C4RuCZnpnB3Yn7fO42rl6/gbcv38D0/CqDcHvT3pifxiyzCbMLy1ieussA5gzu09+em5nG2uYmsy23sbiygl2C3+7uhvsrLFOMMUxOTmJq8h4WmA1ZXlhFhn5ylabXXq/483Z8x3xqpRw2l6dwa3qF897G7s4qg7EzWF2YwcT9ecZcpjHHzNCd+w8wPTWF6ft3cOPGdVy4fJ1B3Wnyexa3Vfbm4ptQfxLk+t0H2GHAGJoGIeAS3u+HWmghoekmAoEgDAbcLdNgwN+PYKSFSjqAno5WxAgs6su6ykJItsQQ8HpgMhjvDQaogF7EWpJQitmaiMIydPhDMbR1dqO3pwsBJmj8QT9ByILBbHEg0gb1hdo2ZmMtXYc3EMX46ZNuXXdbK60rH+v8HIsOy+OFTjfPsHwYY0Y8FgkjEokRKHvR15VCJByGz2O5GdRIsh0K2FIEyxStre6eHiQjQSYOQmzjgalLSE1DpKUN6l4bM+Q+rweeQBw9Pb20htoQj8XQSaBrTbQQqC14vD6EYklEfB74mCDx+HwIhiLoZHsfExttBMYeWlgRr4lwNIJoLIqoKkkxJqcMw8D3O+T3u/E46u1qGVX1t56DSXz4ycNYZRZik6ZqzW5gdXHKBYSNskRq6Ag+9uGncaQvjA1u/kSRAAAQAElEQVRaTA/ow6/vFlHYXUPZ14nxYydx6vAQQhZdNLpqxVIJWYKI+sVUPdKL5597ir6zB2sLS9jM5FCh+xBOtSPVnkI0YAEQyGYzCLX24NiZszgzFIAK4l2fmIcZTuFjH30O3d4sMypLe/9vHoN129kKRk5/GIeGuxA2qkjXJcbHD+GJU4fR25Vkj/hzfzQZjC0XMtjJF1GqVlAsF5FOZ5DZ2kGk8yCO010Z7AgTuHdR2V7FHNPWC3SL09ltXL4yiez2GgOxc1Dr6WUmd4nZqO3dHOq2JP8E+aeIxfv9Q9fuhzdEASk1+LwKfAxIzYIvHMfBI0PwB3z4o4dAsqMHp55+AUeH2hDyWX+0yZ9BjZpD36EzOHHiKIZ7kq5r+m5XW76X41ZuqmV5ifRh6HxRgulnj8dPhI1h/OgxjKo/sVrPY52Wz9LGLloGTwLFDRTKZch4Nw4PtKG6u4IFCv3y2jYVpIGG3WRsqgnbEdA0A9GQD7qhwRGGu4skW3yoE0g6aCp3dbbCq8E9JC2u7bVFWksTeLCwA380gXjYiyJNz1t3JrG4U+fO5YHJvlQUReMu6VWpb+4kgqa1w6BoObtBZVvD5nbB7fPP+w9dJ09ND/Krs4y3XcbE5Cy2izZM3c+AsJcWgITUTBjeOILGDlbyDgwrguMdXpy/M4tQPInezjaufwDwxXDoyDiSsSCY5uEa1V2yf6iK/+d9xf58ze89BSdpBpCkf9k/1AkhJI6dPo0x+uSJoJe7QBDJrlEcGOhChBbRyuommmwPCPiDvNfZg/a+MYx2RdGs5Ll71+GNdWOQ6dOR/j700rTs6OrEQH8nvMEoOjsSSLWGoLIhcZrY6bV5TNFlW06XADjQ+X71ZzqydMvq/g4cOnwIZ04fRYq+dp5xkEj3GIaGDjB2MIT+3gEMDw4iEbLQqszf3hEM0t8+eHgEumyiRgvCYa9/3j8efxStPYxzpLzcFEx4AgkcHB1Gqqubgdco4oxtJNWXIId60DN4CIeOHMXRo0dx6PBRPPPEMfT29mLs0GEcO3oEftOkK6TkoQOdNPO7unsxzDhGiG6AxAfHf2oc+GGM9z2VC830o4UZiu6+ds5FoKt/CAfHx3GQQbiu9iSCsVYMDA0TFAYQDniRXl9AVfIZCn0vwcYfa8PY2Ch6ezoQjycQS3ahn0I9SKHvpmXU3tGOnu42eBis7OAO3ZGKo8FMWsBroMzsWi6XR4UZDr4ce19ATKGHgcm+kYPoZTBOfUNc/S8jvexrlFmHTgJiJ+MA/WyjQDAeMBnw60Bn9wB6+a6RoyfR192OCNOnQnX655x0y4doaxeOHjqIodFxDA+N4uBgL9PkHWhrDUNlX5JtHRjtb0Nb77j760FjDA63Mxv04WdOo5Xp446ePowfOYbRgT60JyIE+3akWNdJsFfgFPb5XJP/zzkrP5jen4AD8k/wzL4fkbqJQCiEWDwCIQSkFUBn/wCOHDuMgwM9MA0D0VQnRsZ5PdKH8vosrGg7Ojo60RnxQtN0dA6M4vCRwxgd7kM0EkE0GoMKyqmgWjgS5nkYJpUoEosjxThTSzSOcNCPju4+dDEzEPcbUEcw2Y7RIydw9uwZHB0fhNcyoXlCaOsZxMlTx3GgL+Xu7H5/CIl4Cynu/q5dMBRGOBJDJBhAS9cwxzGI9mQM/zmAE7hmBt3yvgNHcfzECRwc6keSPA9GIwiHvPDT9Q2EInTVQghEUrSmEkjSEvUEYxhilsfHYKrlD9PS6seJY0cx2J1CC4PFwXAUkUgUSWZ7PKb5ATjhg+N7cUB+r8o/izoPhXj0zMfx6Y8/j0PqN7XftfYLxFNdePIjP4ZPfepH8JM/8jE8cezgw4A40DUyhp7eTkT9Oj44PuDABxx4/3Pghw5O9UYDS6ur+Mq5c3jxGy/jG998BS+RvvnKq+5XAKbnb+Lu1Cu4ePPzePvGi3jj0udx7o3P4ZuvfR5vXPgqbl5/C7dvX8SlK9/EufO8d+H3ce7NP8SLX/sDfO4Lv4fPv/gFvPrqqwyiL2J9YxfTS1u4t7SD2/PbuDa5igs3pvC1Ny7iD198Ba+9+k3cuXmB2aQJXLm/jKtTq7gxt4Vb87u4Pr2NK5PrUPVzqzuwbRvqi5nvlyVVY2nYDtT/brxTquO7abtUgyJVv1tqIK2ozFJRpYnMt1G22kSW7rCiHN3gR5Sv2Sg8JHWeq/B59rtTrLjv29jawvy9G7j9ypdx7eWv4OarX8f9t17B3LU3MXf9AhZuvIV5ltOXXsfdN17CjXNfxdWXvozLX/8S3v7aF3GB9OZXvoDzX/483njxD106/+LncP7FPyCp8nN444u/j7e++gVc/saLLp3/8h/g1S/9Ps598Xfx0uc/i6997rfxpd/9DXz+t38Nf/Cbv4rf+41fxe/8xq/h1371M/jsZz+LCxcuQH2RVvHrca6d6q9Rq2F97j4W7l11fyl4Zeom1mbvYH3xPjZXprGzPs/M5jIy2xvIM1tcZqKnXq+jUqmgkM8hs7sF9b+z7GwsY5e0vjiL5blpZrLnsba8iO2NNWR2tpHP7CLLMr2zha3NdWysrfHeBrLb29hdXcHm/BQ2pm5he/oKNh5cwcKdS7h/9S3cuvwWLrz+Kr7ypS/gD37nt/AHv/0b+NLnfs+lP/y9z+J3f+vX8du//hn85q99Br/zm5/B537n1/Hi5z6LN899BTfefgUTV9/AgxtvYu7OZaxM38bq7F2skJbn7mJpbgJL8/f2Sl67dZz74swd9++YL0zfwjzHNPvgFqbv38T0g9vIpLeZBKntexl+6OAkhECtXsXa+gpef/0VvPjil/D5z38BX3rxy+7/XnH99nm8ff2LeOWtX8e5C5/F1899Bn/45c/gt//gV/Abv/MfSf8nfuN3/wN+6w9/BX/w1V/HV1//LL7yzc/i9z736/g1MvpXf/1X8Zlf/VV86asvEeAe4C4zcxfv8F1XZvCNN2/jCy+9hc9+/iX83ue/xHd+Hl9/6as4d/6C+yeGr966h+sTs7g4sYBXrk3hy2z/8sUJTM6v7ZuhP8yGKtNVIKhsF+vYJG09pM1izb3e5PU2QWmH4LXL0iWCUrrcRFqVFRuZKonnWQJUjqRKReo8R6DK12w8IlWfKdexXagRnKpYWprHxKU3cPVrn8Plr/whrnztC7jz2tcxe/kNzF95AwvXzmOO5YO3zuGWAqavfwEXv/w5vEXwuUCAef0Lv4tX/vCzOPe538K5P3hEv+mev/IHv4lXfv83eU76vd/ANxX97q/jpd/5NXzjd34VXyV9+bOfwRd+85fwuV/7JfzuZ34Jv/0rv4zf+uVfxm/8x1/Cr/zSL+M3f/M3cf6NN7ipvDer0mjUsDJzB7O3LmDm1psEqEtYnrpGBb6FjcUJbK88IOjMu/8tUz67i3KphCoBrVwuEZyycMGGerC9tsR2S1hbnMH89CQWZqewsjCLzdVlKGDL7W4jQ2BKb20SlNaxQUBaWVrEFp9Nb65gZ3kWqw9uYuXuW6SLWJq4itk713Hr0lt4/ZvfwMtffRFf+P3fxW/+Cnn0a7+M3yMo/c5vfAa/Tp79R/Lpl0ifId8++2u/gi/9/m/gta/9Ia6ffwl33j6Hmxdewo0L38Ak13L27iX3z6vMT17H/IMbmJu8htn7VzEzcQUz9x7SxCVM3X0bk7fewgQ3/rvX38Stq+dxl0bFzvY66pz/flfjhw5OGtPyAZ8HqXgA6e1V3Ll1A5cuXcT169dx7949LK9PYmmLk964gLn1y5hfv4Z7c1dxdeIizl95Hefe/Apeev1FvHbxHC7fuYjbM5dw6/4lWl2XcfnSFVy5fBVvXXgbF6/fxu3ZZUyvZnDnwQqu3ZnB21dv4/zbvP/2NVy7eQUXLl3C629dw9Vr97CzMovMwgMsP7iHibv3cPXuAwLWHVy9M4mV9a398vOH2k5l4atNx7WeCgQW9ad698imxdMkqdJGseagWLdRYllmWW7YKNcduGXDQaVpo+KWDlR/35fUc6Qiny2VK9jk7j5/l0J6+xrm77CkQizfv4Mt7uTppVmkqTS7i9PYnJvE6uQdLE7cxALbu21vX8f0zauYunEZD65fxuSNS5i8ruiye+3W8VqVE1fewu2338DNt17H3csXcJfXqrzD89uKLr3Jnf4Crr31Jq4ounAel86/gatvv43Z6Zn3bE0cWtPpjSVsUG42FiaxtTyD3bU5pDeXaNWsoLC7jlJ6E6XcjvtnT+q1CtSvT9VqVdR4Xq2U3N+vy2V2sLOxSmtpgTSP7fVV5GllFHJplGhhVYoFPl+E+n1E9XuJ6jcr1H/gkU7voFTOo8LkTz67w+eWCFjL7rPqP3fYoZW1ujiPZQLd1L27uPjmm6TzuPT2eVwkny6QR+fPn8eFN3nNe9cuvY37t29gkmu5MHWXIDuJpal7mL57jUB0A8szd7Gu5sp5bq3OYoPl2uIUVucnsTL/gBbjNFYXpmj9TWJ+6g6B6xamJm6wz6t4wDJLkG009n5jYz+L8kMHJzWoRDiIs8zCjQ/2IcAsnRA2TF2A2X4EohaSvT50jPjQORzA2MkRjJ4cRs94D1oH29HSGUe4xYdQjEHZlhZ4oyZT3B6EInEkE13obutBX+8g4sy6OaYXmWzONScz6Q2kt5ZQyazBhzL8PkGLQCCTl/A2NZxKSIyIXXg37yNH1zK3vYjc7iqq+R3YtbIa9vuSiPXQNblHUsLQtL3zRyUb6Jpw6wyWhgBckg4MiYfnAobGc7Z1S56rZ9gt2I1LOus0rpGuS6hEhl4toJ7eQqWQh7D8MJh1000L0HQIksfPOgbTdcsDFVQ3ed/jD8AXDMH/kAKBAIKhIEKKgkHKQgAqyP7ovioDTEhYPj809iMti5nZIHwB1TaIEJ+JhkNMkoQQi/pJPsQiHsQjFiKcXIjBdi+fUS4Y3otD7Q4QgCNonZFsnpKELSBYx0q3QsCGJmzo5DlZDMl10nUdHo8XPq+PIQMHG5tbWF9fRzaT5rNNeL1eWBy/1CT4AHTTgKEbsDgfr99LPnhg8xY7gUU98Ld3o+lPoeGLwxNvQ7KrF22dXegf6GdGuxuJRAKBoB8+8lJnP5r7fhNhn4YoKew3ybswkskULNPHVxowqT8+bxB1bkgq810oFKB+b7XJ0IxDYLZZ1qs1VLlR1cpVZsrrUH8+ulauoZgrUn/SdFu3sEk3dItUocVoN5vY76Gmt9+2j6Wdw16a3O3rjF/onKDuNCCdpruIdrMBqMFzZ5ZkiKXX4PVriCZ9SPVG0T6QRNtwOwZG+zB2qA8HDreiY8BBuKMCM1iBrTfhMCPYd/hJdPaOk8lB5NIZ7O6sc0eZ5y62BqdMsKnuoJrLIUZlOt7bhufHupDSBHwEITO9Cm3tAZrrM3BKGdRLeTK9xFH/p/cRHLIQ/EkSYq90lUM4UJdq8aU6B6/dtg9Lnu+148m3fdQzgjc0TUOVJnqJQJTUYAAAEABJREFUu305nUWl3qQAV7mLl7C7u4stxqLq9ToaXM8GBbjJ8hFAuH2oPqnYgu/W2J+uSShit+ClS0IIjlHAPVSxN1iA55qU0CSJbXQqvsl7FoHT0gCLHRA/oUjynvoFZYfzc/D4D9Vng3Jao+VZbzTJgyZq5EWjVodS2hoVV1GDroxDPgiOQ4G7xvlqUoNOgFBgEyDIBgjcDYY7csoaKmThMXUYhgYilfulY5A5OutMy4TXY8Hv98DyedAQQEPTYUVaEG7vhR6IQ/MF4Q2FEIyG+ZjmrsfW5iaEEARCG8ViCcVCETWOS0rJdwiOTEBwTB6vH63MesdbUtw4YvD4/BB8d40WT4kxs3yxiEIuT4uugDL7KRGwskrHuOaZ3TQKed5j33kaBbs7lIX1DWysrGJjbd11a22buo79HRzZ/ho+rlZkAZkkIaQOCA22ECBWoUG3wuFuY1eAZtaEkwnCLAchCmXo5TS8jTSCWhY+PUfBy0ETaRh2GmazhhjRPRWLojMZR3dHOwaHRuHhbl5WTNrZRI5mtlPYhhdlxAh2qVgYbZEQjnR34HhnKzq9Gur5AhqlMixaBMHKDvT0Muq0nEq7a6gUs9wElSji/XeQfxAclkvqB3gpIATpoeAJIQAICKGIZwKgDvN675zV7rmqk9i7557zhupCEU/dNo/KCl2VGonITSUyYVJpQBHPZjOMRS1hh4LZ5Eaj2rOavWLveQj3RNWrd+jsXJMSmpS03jRomoTkuRACQgioPl1S5+oBlqrQhITOc42kazyXAgaJp9CkhNQATXPAU7xXh2DnHn8Q/lAUvmAUViAE0xuAbvqg6R6+2+DUJRoEryY3YiVBQkgIkuSzGpVe0zXoLH1+H/y0LsGNemdzg0HwNCqMUSmQUwBv83mlJw57FMKm/DvQeN4k6JWrdZQZGzQ8QXiDEWi0rhpo8q7jkmla8LFvwzBcQKoTaGz16xsOaAuodgKJVBtGDx3BoaPHcfDwEXT3DyBKa8vycz4eWmmaBtoMUEBcrTVQKlVRZGKkQMpTRzPZPLLUoQLPy5UqypUaCsUyiqUKqoyLNjl4xxbUI7Hv5ZD7bvnYGjocoAPbcVChlVM0giiCTGMsxHYkHJZeRNDqHUVfyxNoDw6hJ9yH4ZZeHEj1Yri1F/2pDnTHEujwtaJHH8Fo8BBO9hzBM+OH8NRoP7p9AvWdVWRW5lDNbqDF42CwLYzhriRG+3tw8tgRnDo4irH2VrRoAjXu9rn0rov67i6nsim0tnZXZrC7Oocig5l43x4CoII+IufhuRCsh3D/QR3CgXAJoA7zHA9J8PpbJMTeuYAqwXt7RDZBEbcU6FQg9YfGYNfhMQC/pUMpmK7raNCCyKRzyNCishU4sR9lNdk219yGe/AVUKQrBeVgtHdIYz8Sj64l690H3B8OJEvJBxXpUrCdBil1t3TfzwHqErwWrCfxWuO1AKAIj/mQQsIXjCBIqyVA8gZj8PgjBKigC1BSswChc/MVaDgCNkfhkKSag5SQJEECD1XqBCqbFqcCpw3GnYp0mZsPrc4medmg1aGApc6YVb1a4b5AIhBUCRDFfImAUWbAmcBQLqJQyKHWqNJNDqCT7p367qACKAVmDteCrwSHAiojIvE4vZDDOP3UUzh07Dh6B4fQ0tbGEEsUnmAQvnAEFkFY8/ggdAuONNAg0NBIRKOp5qWhCZ11Eg3qsM1z1U7N3zB98NKS8wci0A0TknPHPg+5z3aPrZnj2Ggwy1Emg5vBFjRj7ah7g6hyB2iQaU2njmgwjtHeUzh58McwNvgJlj+Kpw//OJ499GN4evzTePbwJ/DUyAs40/4hHPd/FOPmCTzZeQIfO3QUzzEuFdqZQmnuBnIrk7AaeZwY6cQzJ8Zx6sgYjh09jKeffAJnDo0h6fWguLWN5dkFpFValrv+Vr6CtVwVCzRH1xjQ3V5boP+chhCPWbwfG0fxcGx74xPgP45VKY50z9V9B3vAZFMhQAHZI00CmhSskwQeyXoSlUUIlqoPCCVmDwluaQjApCuuaTos7sZqx7cMjTu0BoM7tIqj6LrJ2EQDe4pgK/lHk9aDzd3fYUvlqkhNQCmjpklIdwwCGus0vlcRqzgegEOAOiR/aCQFjhorpWonJQQVRZHG8eguSc4F0CSwB1R86D36CCFgcIM1vCHoijxBaKYfglaTI000BRWWyuoqsQMXnMBnICSEpkFI4V4qntSoD9VKma5PgcC+g82NDVS5SUqpQSk1QBBQuqP+IBzb1nmvzjhPs1KHw6xqk65kLptGhoHx9O4WMpldNGkhJZMJehJDGCDgxFvi8FDmTdOERl5J8s/jsTA8MoqTT5zF0VOn0dXfj2BUgWxgb30Z3wvTEAgwpusNhOFahpYP0vBAEqh00wuLc/cRmE3qscb5K554/VEowI7Ek4gnU4gnWmF5vFDzxj4Puc92j62ZazExU1Ekuh/oasPz6n/6GGIwz2V8ExXuBJRj6LoflhGD1LxkQhi62ULXoQUeK4qA2YaY1o1wJYnKXAPzb09i+8E8qvR7ywwq7jAd6xQ2EffY6E0GMdTVikQ8jFgsgnAoCEkxKROISrSWsnxmc3WN2boVxqYymN3M4ObqNua3dlDjLiaoTJShxzb/x92RGpvGTnUBKOAgTrjujXsuwfM9MtnI1AR0PqBpEsY7JGCwTpdw76nzR6SzXhMCinTVXtdg6DrXxUQ02Ylgaw+cQAJZ24Q31gbDH4KHgfBIPIYgd9wazf8KzfsGF9Shcjr8oQAKPCT7lVJCo5Lq7FOV6lpqGlQphGQrfqSA1EhCQpKEEFD/3HP1PIlNoEnNHZvBMfIDQ4NLuibxXh2cErOcNop0qYrVJvaogSLnXCBw5BgYztH9yTM2U6PMq/iXdATnQYjlXMhwgON0uCEzkoxmvULLh1SvqaYwdS/8VHg/XUU/A+d+mqnKSvV6THg8flhWyL0fCQXQ0hJCJBEnCCRhml721XT5ocAnxARUV0/n3rf8Dx5EV1cXWrhGEcak2tpTGFf/MWb/IBMLfJZgq/N5y/DAzzLo9SLIMfjMACyOR5cmx89Bc52EYUIzPTA5Fg/bGAQmTfdAktTfdg/Q3Q3FWxCMJ+APR6CbJoQQ2O8h99vwcbVTQqXrFhSCt/mA420xjA6OwDd6Ft4Dz0EPd0GqSesO1I4R8MQRtOLwq4WgWelj6dH9qBar2CAQrWe3AL8BwfXOctdYWFsC/F4cHBmgdTSC0Z4OmIbhupGuctBCK9MPNhn4K0NQsZoo6RIVMm0lk8UDWkyLuzuEr70ZCyVEivYu31c/JddZAY6PSKTIy9KjCajSa0j4GCneO2cd0cvjkoSH81XPfYuAR+cGn39Equ7RuUH+KNL5UtvQEOrpQf+TH8KZn/oZfOrv/Tw+8Tf/Dg6cPIVEezsi0QgsCmKV4JSjYrpZHu72TbomCpz2SmUvCAihQUodmqaz1CCEhKPeIRy6CA7XweH2AAjWCaHaC16A1pgDQbATvKuxXtcEFJm6Bo+hw2cIeDlfsgHv2cH3Kll1STchNQOC83BJ13mtQ7DUKH8WrUpT5zXH645HqDnYaNi0MOmuNWjlNBs25ZTzFxpyxRxyhQyqVSWlnCsENEeDRvtVFzo0KaHk2st4kM9LIPF5EWPWLtXegVA4zNYSOvlqMcvpD/iRoAU1PDyM02fO4MTJEzhw8ADc3yEdGEB3dxeBiWvGWJVOsNEMHyTdMUl90yw/DMsLQfCnY4MmfzQdjh0SQmgQmkHS4Qg1bsn1EpyTw3k4nLsBSV2WugGeQLCNENj3Iffd8jE1FEJAcqI6J+XRgKAjmRVohXfoKMzBMdi+EGj9U/AATQtQwVrgNcPw6B5YfMZLdDYdk1m0OhoEmlRfFwLJGGrsK0tLp0QGG66/HEOMixQNBSE0CbVzuX56vYEGd3KNfnAzGEEj1gK0tsKOxlGjCVsQ4E5YBVhCHUK8c6ou308khCCogLwRriIqZXTBiErpoXK+Q7y2yB+LCmySDClgPCx1CQqxIKmSGwJBQaW83XrBOr5DJ2kuPbyWDjwM/sa7B9F96CSGTz6B7oPjCKfaYDGwq5HfTQJRidZDPl9k/KOIKt2QBtdHrdkjF486CcfmS2hNgHIACrzD9zhksq1IOBR6kATAeiklZUfylNfgwYYSDusAjXPSNQmDA/cQoLyGBg95wALv1SGEgEbFcyCokAQWACblz0Og8NLl9ZC8PA/QivTx3CBIAU0I0YTKku5tljYajSYa5JdumfCHAghE/bACNmrOLoq1dZSr26jX81D8s1V6ToGUpsGwBAxTQOe5lAYsgohlenhtQGOdC4jcJEySen80GkVnZ6cLRp1MHLWnkujsaENrS4z7udd9RnA+wrAAjw/wBiB9QRjM2JnczBVZvgAs1nm8QfgDYfiDIXgIfqbPA4MgabB0zzlvgy6j1HUCFlDnYjvkjwPBn/v7yP01e3ytKG9wdzwHSqzAMSPoD6KbZme8NQzH4aJUmlwICSWoEDaZLUkGhdCASZCSjg5NGAhEYugdHYbwmSgwSFs2LWiJdlipTtTZjpY2bKHBIT9spmmbTJ3aFARAQtJMNpMpWO2dMFrbYCbbkRgcRSiVgqRwq9GBhyBBuD/V2fuK1Kh0KuWeRSRodkuoc0tX54LApQgwJGBoAmpaGttrEuQf6VHJReFtaJzdIyL3waZw6wUengv32oRDF1KDafoowyFYngCgmYDpAS/Q1HQUq1XsZgrI5ArM2JRRqdZQdcGpiSZ3nyZ3YFsRrR/3XMkDF4qXUDuzDa6A4jtJCMG1l1AKp0hIySURUIcQgmN6SKzXNQ0mLSePoZEXGufNtnj8hxACHATUWKqM9xSYWVMhCc0woIDA7w/A7/fDxzLITdJDBdeoqA7lGaIJVwc4SZsbZY1y2SRPQ3TNuofbMDCWQs9IGOFkDcLcRKW5yGzcMmr1HDduPgsNGhdT03gu1ZPkVZNyTqBXQKd4aOgmPF4v2+nQuR66ZkDn2LwEjWDA74Y3opEgN/AAAqxTPJPkn9Q0SKVHHh90GgoGAchH/QyoryZwHoFwBErvQkwARKIJRGJxxqgi8AUD8IUCBNcg/JEQ24TgCfigeFSl1Vwql1wAdtTgsL9D7q/Z420luBAaUUk6OgLxMMZ6Ivhkt4VT3jx83GlreXAhbFSbC8hWb6OKLQguhpQBgEx2uMj+eAsi7W3IMzi7wMxakYuuRyJkKBnlj0NSMGqmjjJsOPxn8RmN03AoDFIKGD4LMbogoWQru/QgFE3i8MmzGBg+wOyCF3yMrfkRAuofz953Hw4NOn+YnM8eAQbPXRLqHLwvoUmNyk0SigDNBSMHkpPcI3UOSIKDpPBIgoYi7hT8kHusA3moSK2d24Z1grs9JQ7UGPc9lj8Kb7wTZqwN6ZqD9e0MdtJ5lJjqrrJPxm2hqEElavLtdfZZ52bUYNkk2eSwwzEoUvdtd8FrWgEAABAASURBVLwa56TB1A2YBhWMyqNxzgLguoC9CHBW0ISEziuX2MY0dHhIpibhNsR7c9iOAwVMaWYns7k8bEcQBEyYdLdMBoAVWSwN04TgWIjBHAhnyueE7cBu2CiVy+Dg0dmfwIlnh/H0xw/i+FNdOHA0gtauOnTvMsr1u7DlOnSrCsPS2IdEk7Eqm6Syb7bNa8p2g56BJC9UYsKjAEbqkJoOTTegGSY0XYfFsQT8HgQJSoYmoORBCgEpNWhsa/K+z+sjaAUQJLhGgwGECTQBki/oh4/Wki8URiAcRZDkCwRoTXnhodWsyM/2AXosHlqLTceme5rnRpVGjSDucN7Y5yH32e7xNROAJENMMtjjMzlBL9qiJkaDAoM0a+M0HwN+A7pZRrW8gXx+h4u3ixqzbg2nikqtCHg1BDui8HWEsVXeREWnKPtNWF6S5iAesJCI+ulH++DnuUVB8RH5Q3HFzCCkAHXKodUagj8YgWn6kEi2I0lLqi3VjgQDeHh4CCEghHh49f4rBJVacsEVaTxXJCkQ4hGxTpJUOyINBBWCmERA4VyoI++cU2vYjWrikmqmhN6hlfOIbIKRcj/KLMuNBnf0R8QNwLBw8PhpfPjjP4qnzn4IiUiSSmDwJQ5Negc1AlKdisuVchWY3bIEXKuJF3vvaKJJBeNQoGs6n7dgGR54SJZhuuBkULkMgo8uJSQJEBBCcE0FlUxSxxUJmFRKi32YbIv36BBCuJZRQskNYz0xbpimZUHwvRwcICTHpsap81QHIAHyAOQFmgLcV+GQlw7qiMR8CLRIVOQm7i9dwptXz2FhdZJ824bh2QGMOeQrN1CuzQGiCk1aJA/7NwAIkIXkJUjkHt+rcQxSagDvCUhITYNO3mm6BpN65iFZhgYNtL64WUldQiOYG2znEQJedhigNxKCgyDJRzIBKJYLTkWaEpLPS01j7wLsgn0JGFKD/pBcEAwGEY5EGAcLQTd1CCHYy/4+cn/NHl+rJie9vZPGlVu3cfHGNVy+cRPXb97BnYkJzM9OcgIOdG8dheoqljcmsbm1itnFO5iYOo/bk6/i+sQrWFyfxhqtpenFOVy6cgmrm5uYX13H/Zk5qP/z/c7kBCYm7+Pe/Uncn3yAyZlZPJhfwtzKGmkZc/PzyBZK0C0PYi2taOvoQSt9cd2yaO6GCU5JAALqEKp8h6Gq5v1DCky48UJZIzUCjXJjH/1enFvXAO85tEAdlnvnNSpFranOFQnWC1T5bIW+VIVrU3ZLPsPzKoHiW9REhS5xmS5IhZnWSiGLUj6HYqEI9wt5zJdLPwWQsYh6uYlCJg/oOogo4OuoPFQa9SHq2XyHIkeVfLdNZW1SaR2pw6IwW34/TMuAl8KvFEhnPy4o0XIySBqvpaZBcl2kFFwQwVUi8VpISQWS0DUJ9YwCOYHHfziK+Xyrx/IiTlBSf0sswXS5slYk5wHe2yOOR9PdMUFIAr+Ao6wcro2ychyCk5ebarw1CsMP1EUBwmjAF/BD8rl6s8INeYdruIJ8eZJ6sYBaI8s+NNgNDU32U6e15H4jn6UCd+IIhJAABMhuuEPlufqoCodei+AN2gjQpeCw2FZokOSdwWvJ4HxpawOl9TU4TA7lV1dRoI41ue66sCFpALA5oPENRCUJQLJznc8r0nilyOT4Q7SgWhkqae/ogHJ3NU2y9f4++2+5v/5+YKsGBXyJIPHVl87h81/6Mr74hS/hi6r8ytfw0rmXUSzb8AdaYXniXBAD0CLcDUwqBnfpRo07SdPdifPlKjL5MnltIBBKALoX5YaDsm1D/V9o6zsZLCyvEaSmcJXgd/3ufdycmHSv5xaX4AjBd3gRpc/c3tWNSKIFYJ2X5mwbA+qpVBtM02KV4G6H9+WhFER93aHE+E6RAWeXyhWUSEW6Ci4xFlIqlVFk6V5TwIqPqMRgdamAQpFUyEN9ca/ALJEq8wSffCED9cunhXwa+Rwpv4tCdhul7RXkN+aR21hAYWeNILWLTGaHtI20+oVVPmtYBtoYR4y2tkDjjmxTCdV4HVp0imwqh0NQoqjD1i1ogSiC7T2IDx5EpLMPAcYTLV2HSWHWqUWarkHntSJNARMVQSjimvHjrpMQAoLKJYSAFBI622lSAyDwXh0ax+X3+1zLIEhFNEwTUko4UKTeKyA1DcKtI1gQmGwS6I6hWYbm1FyXKUirXqcbpFs+xFva0N7ZBcMrUKhsYzuzgp2dDexm11DMr6JR3gKqBdTpJlWVy8z1r1WKqKm4Tq1CwKrDJgC5RGSyHRsqQaEC6nXer7JdlVlAdV8jT4VCGiGheKaxrcNNJ70wj93ZKeRXFrE+M4Od+UVUNncgSrTa2Kfg1FRQX3Cm4CGEgGAfe8Rz1kny3uvxIkLLqYUA7qUHo97BW/v6yH21eoyNFJM2Nrfw5oVLeP3ca3jj3DmWL+Pcyy/jJQJWekciEjyOjraP0M16Ap2dT6Kv/0MYHv4oDo59HEePfRqdPUcQiXehrXMIz77wo3j6uY/hxOmncPjESRw5fhI9/UNQ/4eYh4G8He7g0zMLmJ1dxPTsApZoYSkLIJ5IIMAd2k8wUqlvQ2UWKNhB+sv9/f04ffq0y1TF4Idbz2PkwuPpSglXhWCS391Abnv922gN+a0V0jIKW8tumd9kubmE3NYCspsLyBBcMptzyKyT1maQXZ1+hzIrU8gsK5pEZuU+MsuklUlklx+4X2zNL99BeuEGMkt32P8Mark1ZFYeYGP6JtJrUxB6Bb2jXTh09CB6e7vhp9I5BCPFRyEEhCBJAVBhBeMiVrwVkf5RtB89i/ZjT6Ht4HFE27rdzcHSBKj/0NheAYHmKpPY64P9SNUHy0ccFUKwW0XSVTbJa7yHh/NQUTWO0x0L36U2Pg4QENzX+H6paRAcp+MIgoZSOYdGRwl6IwO9loVPVZkapCfIjbkNyVgPggxWV7GD7ewMVtdnsbi4g62NAgq7u6ipX63KzhOMcrSqqqgScOqVHIrcOMr5LMMhRdSrFdRVEoggVaclVOV1hZtRqZDjhpNxv+zZ4Iah02WGNDk+vl8ISLav7m4jMz+LHYLT9tIc1peWuPbrKC1vobGVhUYjQGNb2sWQDucIEq+dhwSWNuvA+UvOW+f8Dd2Auxa8p27th+R+Gj3WNhycNxBEqnsAfYNDOHToMA6NH3HPo20tgKWh4WhwbLoIaIcuW6CLCMsQzfQQ4xBBkg8RZgva23vR0zOMkZExnDhxEmfPnMGpE8dxaGwMgwP9SLUmGdDzwdQFnwcZ2SQgeTE0MoSO7k54fT53arbjMAZlw0ew6unpwalTp/DRj34U6iv/hmFQoFxWu23fTz9sCmWOwLFx6xWs3/wm6dw7pOo2b6p6Rape3f8Wbdx8Ges3XsI6yw23/AY2bnz9IfH85jeweesll7ZufRPbt85h986ryNx7A9nZK8jQ1a5mFiG4s9vFdexOX2ObV5GZvoBq7gH8Vp677Ar8soJ4NACL8UVlQUma+hoF1TBNWAE/OodHceiZF3DoQx+Dv2cETrQNvvYBRDsG4Gew1eu14GV8xDR1KCFXpBGtpCbxiIQUoFjtEQQgeE8V+GEcDpT8KEuQKrr3QsfZKyHdUlJBBcek7js2g9+NHFCmVboyj7WJ61ifvoF8+i7BZINNqmjQIirQWlXf9N6mO7W1voudVQLRbhX5zV1sLs1iZf4eStkt1Cslym4dVXoVm3TFVldXsL21SUs3SxDKo1QoIJfNIpveRS6TQXY3jXw2g1qFVhvHFQgGYXFj1jQNgi6aYJwpR3DK7mxjl7RNKtEq99J9dRhnLGXzMCFgCOHGmUDdcSf53T94H2znGlYEME4M7/bY4967fepP0V5KDZGWFA6f+TCefOHH8Mm/8Ffwwid/AodOPoe+4VOM/rdDSg/spgOHMQ/yCmrhFTncfd36hwyRQnL6kvMWJLa3bT7XJDXQJCPrjI9UK1VUKnWUaf7m6O5U+Ww41gKf10+w08AuoLjsoAlJIff5vPBwsfI0bbNcRLXrCNbjfXg06xUUaPVsT17Ezv2LSE9dIjhcQXb6KukacrPXkZ+9ifycolsozN9GYeEuigsTKC7eI91Haek+isuTKNJaKq5Mo7Q6A/W33Csb8yjTwipuL9CNWyIto7yziPLuCj2KHK2hIDyGn55JHaXNDdS2V7mjr6Oa2UQls4USy2J6E9IuIBLWkGoNcUMJcH0DCNEqiCci6Orvw+BxWkujR+CNtkBoErpdhUMZsVra0TF6GNFYnBuKnwDlgWUY3JgMd90UQLnEZ9S6CYoBhQFqLQXFAfzhqBLv5eFQ96h5lCkKIPWU1zx3SLxQQ4DUNEgpKY82arReqkzo1OpFusIFbK1uYe7+NO7fuYLN9QlkcvcZC72PfHGa4EK+MwNY2m6itmPAW4/D2/CjtJPH+uICMrSEy+SztOswCd6Gz48weWh5vKhS7ncIKhub69ji2iiQSafT2CVApdM7KBeL1BHb5aNOoK8yBNBgul/QanIa1T3Li1ZXtV53wynSJM/9XsbxHVRKedQIdqBeCU6dkyMP9ngshOCcBfiDH+ES/hSH/FM8+yd6VFDR/bRQuhjnGegfQf/AEHrpRnV29SBJgfRaAU5K59o6nHSdZZPEcy44P1AgxQrKAjnDCoeA5BC0mowMNxjPahCUGiyV+1jhDrRLH3mzVEemaaFoJFDxtKEm/Ry7AIfCd8El8LDZl80FKjD+MjNDN4eLoPoR4ofOJo7mB38cRkMr3GELdOGKjAMVCRDFnVUK8CNaI5goWkdlV9EGy01U1N9hIlUp3DVSNbuLajaNSi7DksSylsvSXcujnisQjHZRzm9SqDPc3RtwND+aNR259Tw2HixhfWoOFfKqxrhWlYJfyedRzuVQIqmd3ZBNREMWohEPIhGT8RmDIOVFvK0D0bYueEIRCAKSLhw0aAlAAOHWNvSNH0OsvRN+ZlpVvMJjWbAsA4ZSFkOHYWguaZqEJABILqgg8QOXAHZFOcF7eLB7BUaKHr2FYkkRdSCEgEULUae1SIGFsrAcKeHoFoQnDF+8k/MbZHwthSpdpVx+gwA1w9T7JEr5ZVqgJXgaEXQGxzDWeQat3k6gCLrvGVTyGTRyu3QNa4zL6TC9PrQkWxEIhgEhiR0VlLgWJcYTqyrGREtJ/T2lCstms04rVLqU57pNP5jExtoaarzXYCyqTACqEpzKBKcSg+wG+3ZMDTXGyUoqjLCxgdL2Lhq87wixN1fwUBNn8T0/juLA97zzfSvl973zHt2QnIzXkGjxa1Apf1PUYUkb8aAXkYBFRksI9W4KKkQTaidUFYIMV8QKgha+dXDSgHpCMWmPHl1DagAFWdBK0v1xBJKD8MYHULEtKABTYPSIZYqv9XoNRS7o9va2+99pq4V0hU6NBe+/Q41ZzaNWrUF9AVBRmbtgmUJWoSmuxq+ulVCq0qVimfGGEipsV6ElWSZVmFyoltlfKbpdAAAQAElEQVQHqczzMgG9XKyhXNijIgWyoAKujkF+tqAuQtgiMC3encPctQksTkxRmUoMxFcZeK9QKRRVWZIKZcZG6EJwLT1mEx6rBt2oQhgC3mgC0vJAfRemQWUQ3ByqDO6adOESdMnbB4YRo/vvi0Tg8XngpYtnWSZMrqlh6AQmg+cmdF2DpiwUkiblQ2ByXKnY+/nerZ3Drrk3gkN3lVTJiyKblUIIeBgENgzDHZ9GkNJNPzRfBFaiHW3jJ+jOfgrjT36KgD2CRtVDV0y5Yxso03LX6hZSgUEc7DiLoeRRBOwW2CUDdSaNbFo6dj4LUSpCcEOW7NsfCkMjGAqNPNDIE5cXDvlBgk1Rt8kTB5oUBE2d9XAtq+vXrmJm6gHymV0CVAEVBU7VChNMNShPw0vXz9YEarTSKuUCCnQ186Q6Zczm/FUGnsV36KXigSJVr8hRdxWz1MU+Se6z3WNrRr4g4NXR3epFa9SCgRo8so5UzI+ORBR+nwWNjCAnyUj5znvVRB+Rmuc7N945UTMnC6ixytpp0iWMBv04NtSLT5waw5MjHTgz2IJD3UFEvRI2g4GKqWxOoQKatEIUMGUyGag/mJZOZ1jX5D3bJbwPDzXjJpWgRqrQclS/cFokwORLNaadq6S9MkuwyZYqyDJrp0i5tznW5VinKO+eV5Hnc7liBRkCSrpQRJq77k4ph3X1Vw2bfsjgCMzQYQZoq1iYXsTygxmszzBgurCCXLaIHLOnWT6bZR+qH9Vvntf5fAFZWmb5wjbyhS0UihlUyG8tEofwemHTd68S/Iq0WMFVjzLrFYvFYARbEO8ZRiAao5Jb8Host3wETiZBzMM6lVVVAGBQQRXpmgaHgtZg2WSd6hPv0eFQgBQQPSK1HqyizHB1CE4WrT2TgGEaJvdJC5bugW74IEIheLo6kRw/juGTn8Jgz0cQs47AKbQyA2qimvchERjBQOoEWv0DWJ/ewtzddexu1Ci7JpN9NprZHArrmyjtpNGsN1GnTOdotdboMVimRV3y0fXWoUsNmpQsBUwCuWnoMFg6RFQVupiamoKynjbXVtColVGvldhXzeWhwbhsmGshLQPQAGE3YHOd6pQJm1aVA4ebi/qJ73OoeySXKWyiShb7+cj9NHrcbbhsnJJGLNeQZTYtv7MLQUUw6O9qjP04wuE99VZBURXqxCUlCIpc85iTVOeKbDJZlY/oYWMYlh/heDdSPWPoo/t4YLgLY0NtGOhNQdd1CpBqyXfx+QZ3nxLdEuXSqVLdUeSo1Crfpc7fb2QTlMp1G1nupNmSjRzLdLGBNK2edL6CXbpk2+TvDmk3W+B1CQp4MsUqsgqQCGS5ch1ZWkuKMrSmMg/PszzPclfOE2iaBCaflWTw1cbaEmNS22uoF7PcSUuoygZsAkGR7yxSKQo09XO0fgq0QvPc3QvqnNZZga5FQZVsV6lzTa0gfLEkoJu0+ipQLmCV/E/FE0iGIvBTuTSSTvdH03QQZ6AbGkvNVSxdl+61RctEraXGBjoVTiPZBDvp9RDY+tA2MAKpSbxXh3AltUF5rrsE8FzJzMMXOqwV6vUkYhUM/rCEutlE1a6h1KzDbkj4tVb0tDyFwdSnkfA/j5HOj2Og/SwsEcfq4jrm5maxyhhVieusSy80oSPLONLW+ioyDGDXqiVaxGUCf5HA0oRhGLQqDezxRlCP+E6HJAQkgcpDi7UlEkFfWzuNA4GNlWUszs2gzjWocZ3yBLlypQqKGLLM8NUYcG9wrE2CkwDYP5GKpU3dAeerSHCuyqj4DlLvVJ2o0r3Ph/b5kfts99iaKT23adXUGKCuEXnrJIfXmrrB3RTuYqsl5SvdCYGMVezAtx28z/YO6VGlauoS61Q9W8AFOWFzsWqwLJOB1QCCHj93LwPqUIxtcrexGWdyS75fcvHUwkrXelOtANXf3tn766eaY5XxtWK1gQJBKl9zkCfYFGgB8QPbCMEItcGIdEALpUA0QN0MoOzoKNYdlPicCp5WuQbVRh01Up0CWCFPyhSoWlNwpzQQsKIo0zLaWJrG5soEasU0pNaEJ+SBFfEyhgK6AxU0mhqgeSB1gyXPdQswPCSTdXsEzYLhDSMYTcEbinKnrqNERWgQzMJ0H5LxFoQCQRgEpCbHs7qygiyBtUHLUAgBTZOuwkmpQVBBDcPitcY1anKd66gDkMEo2g8eR8/4ScQ7eqDkgtWP/SO4iXq9JUTDRYSDGcrVJjRscVxlCo1Ny9tGje6q7dAK4aYLtocAJEdCTAe4Zq7FQ/mrNSU8ZgptLScITB9GV+gIzKoP6bUtAtMk5lfmUKdr7GNg2ufxsn8gS/e90CijzAC7+lJsgSCl3MEGNwWb77DVyzQJoQmul+Qa6CQTGnkW8AXQzoz3YDyJvmgEAQJ6M5dHs1BFtdIkPzVYXDsfN4gGjYYGM8MNBtrrlLemqcMmKf0Cxy6oc3h0qPNHRBlyvp0etdlnKffZ7rE2k2SaLsBFapBYSg2Clgy4G0IICL5NTdgFhUcT/Y6SDR5+3DYPz9Uz5Kp7peptgo3TqAD1MqRkwaBjudKgQijBacAmY78doBrc9VWdw51AgZUrAW5v788fSukU2WRYk3yzpQHTH0Yo2Y3k4CF0jD+JnmPPoe/E8+g58Ry6jz1FpT2J5MA4Ip2D8Cc6YYYSxJMgNMMLg2DioQuyF3j2wvIG4POFEPAFGRQvMBC7ikpuExoD3MGgD/G2BMLJOBwqgE3BbRIcdT2ASLyN97oRS/Ug2taHaMcAop0DbvA31jGElq5hxDv7oesWKnQRatytLSpMKpWkoofhYYzQgSBo5bCyMIssLcAKgbRSrbnLK7mYkvcVaRp/ShBYG6izzgzHkBo+jN5DT6C1dwQef4jL6OxrAd9dI/bpNGA6K4hYS4h6F+DRHsCu34PT3IBjFwlONVqFNSiFtilTilR8TZVoAKIOtm+gSgArUfnrlE9LBBDztEErmcgsbWJ5epKW0zQq5TzjUj5EIgFYukbQ43PCQUOXaDAWVMylkdleJz9zaHIt7GaT9TYcR7gEIWAYJkyvD5bHRyD0wKsZ8PF+WzCEVr8PPgjY5LNp+hAIRfi+MIJMXqlkRJOeRZ0GBe0I1KmrCqCU6+wo8HEcvLMD8NR26wCb9Yocloo4ELybQ76bxo+jLXnkMjce8CDkkdwhAYUcwjRg+HzQyDBBhrkGFG9xrpwTf/LjMkCVrP/uj/i2CsUIxSBBJnnI8BYy29INlOliZIslNFlfIxA11C5AbitLTvnP6m825+nH5xlorDBrofpQ3Qrx7b2rmvcHCSqp4bHg83sQ9BqIhIPoHhzDoac/gVOf/mkc++RfxqEXfhxHPvITOPnJn3Lp9Cf+Ik5+7Cdw9PkfxcgTH0Xq4BOIdx1EJNGDaIygEkmiNRJDKhZHMqHApxXqHbqmwRQSHmnARwEPR6NItnehhdk23fJBEuhrjENIx0SicxSDBMWBo0+ij4DYy/Pe48+j99gL6D/5EYLks2jpPYA616PIGJ+gaxBV/SWS8DIGpVsWFatJZduEUroGFaNEFyOdyaJKgFLrpZ6RfE5S6dVGUqPMmOEEOg4cxfjZDyPZPQTd9KNJiwvv1dGswknfgp6/Ak/lOozaTdTyl9GoPACamwCtmkpJbYYCdlO4cqzcogblzlVqyl6T1qH6tnaDAFVhfC+f3kR6fRnri3NYZsZ4fW6eGdddpBijSsWjCPq8sO0miowXKgtINzyoNx1kshkGt1dQYTDbeeh6uTpEvjjcvSQkTOpYIOCHPxAAuJZZWqybOzu8IxD0eOEjeClQi7XEEU20wMfYn1r7SCgCQcsOtoTG9Vf64wgJWwg0qZScBksBm+9S1ppbUk9tAIRH2MJhK0WseBcf+S7aPr6mnJTg5AzDgNQ0SKEmrUFdCync96ipKJDhjMGZuQvr3lA/HiKxuv+IFEIreueagqtDwit0GHWykFm4AHeZRDiAgMei0Da5+9RIVZeUe6MAy3YUSwUcm9xV73ofk5QaBS2IREsLOmjBdLS2omtgDF3DJ9HWPsp5G8iubKG5m4O/IeCFQaskhFhrN7qGDmHk+JM49uzHcfzDP4KDT30E7XSDvO09CKfaEKcVE0+lEGltRyAcRoDuhKXpFFLyhTvz5sYWHM2Htr4x9I4ehUnB1poVKmYNdRlE9+Fn0E1w6j58Bl3jp9F18Ax6Dp1B7+GzaB86Am+kBdl8hlZDBV4qXDQa5/p7oNON0JVlwM1BfZlQB9eDCqz+V4+trR03WVHmBqOs3CbjICXGxqqORMfwIRx55mM4cOZDsMJxqIRIk8+5wvMeraGgSsqdCeQmziE98Tqa65PQC0vMqE0DjXUIu4wy43vEYMqTpDQK2ASWJsHEoZxRDSCFQ0u+wrbKjGqgTve2yJhPiS5fuclnzCAi0XbEom2Q0iC/6nTj6mgKDd5gFJrpRbXWRHp3B9O0srZpPdkEJx9B3ufxwGt5EfD5EQ6HEI2GEGFpeT1wqGc1AWg0CEqlEna4ntvr64xj7aJQKmA7s4PVrXWsbaxjc2MbfACxSJz90MVnvLLEGGKN/FdAxemAKkk1FSQ2Jb+V+jgEK4c1NtdQkTqn9PDu/j5yf80ebyu1MA3uhjUKuc3FEmSUEAIV+tBNwvCjCdgEmAbN0yZLx3G4sDaZ4JDIAF6rOkVNPqN2U9XePWd7NeIa4ydpWkFLGyu4P30PCwvTKOR2qEicNl9ik4MOSZVqx1DujN/vh4eLart9sJHqiAx2i/fZD03TEIqEkWRQM9nWSaAKQaMrW1fffcpuUtDz0GWVfCujyl3c1tQEbAiHitCowK4UuNMzfcxgqhEMIMmkQd+xM4gNHUS0bwTx7n5E4q1QPDINncBh0KKxUWZmzReJIjV4AAMEuAOnnoafgWwPhb7G3X9zcZ7uXwGRWAqJtm60JFpphbUgwd04SesoyB3ZZoyjwHS5wX4D3Ml9Xj/dPBNS0wEh0aR1US0Xmd7eRpGKUi7kUVHpbQbdy7SG6sIEEQ6+VC+GT38IY088jw6O26DL0iQPKCEQgl25xB94vIfqURBgLLpbYmsX9YUdVOYz0LN1NHLbqJe2YTMW5FB+q7T6bMqolAKalABLm3LXpHw2GB+qMj1fZtC5TJBQv8BtewLwtHQgrNzfwXHEuOFYrT3QQlFIAo0RDMPPWJHFUiOYS02yX8G1lrAMg5at1yWD7pcAD46zSSApMem0m97BxvYmgWcD29kMqAwwLAsOeVbkeqQzaWzubKDAMank0NbWJtKZDATHLfieKsebye6iVMy7oMpJUp6aZLeSK9staSbyper8Yb3SJY6BN1m//w85tf/Gj6ulzcHWGGSr0kSXUnPNTV0XnFOD41cTcuAo1CU22A5/kAQB4hHBPch2tgFY4tEhICjYUurQNAMF7rAzSwu4NTWBWxO3MTM3hUxmGxrfJSggYL/OQ7LJPE3TqMg2ShQSla1Q4XsY2AAAEABJREFU43zU8/ux1DSJAOMFsdY2RFNddMuS0JgGLm8tIre5RBM/C4cKktlZx+ryEpTLanNTsKn4Sikq3CGLmV1kd7ewQ4FVXwPwqXgRlSLY0glHeJBL51CgqyuEgE63gJY9KnyHRfcgTKuqtX8IfeOH0Dk6Bn80RlktM729gIVbdG/IRx/BIkSXJBAIQpEv4IMad7lSQZ0Ko9wMVW/Q8tJ1E0JoaHIrlpoGtVEoGcnT6i1TVhxaDponCH+iAy0Ez/YDx9E5foYW2WlEGdMyGB9Taya4lpLj1diHlBooQe/J8gl2rNUcaAXK7G4Nza0KtLyNBgP4dYKpU6+AWIEmZb3JuTqclxBSiR3UhtskcDVYX6eVWMimaf1sY5fgUGTIwQhFEe8b5PyOoOvQUcS5cYQ7uxBItXP+bfC2tMLwB6GZBvGFcuDzoK01hWSyFUF/AEpXarUyQYTrx80qy3VOp3exy/fkCVJFAn2NG4QKpURpefuDfnBoqDZryHBDr9Lcc2g4OLTCbGED1BlbNOlllFGrFmlB1yhbZZfAZ0CgtTkXm5afzfk671AdDmUOigjIeBerId+TVfsBndpkSoULV6L5Si7CZmAxz51DmZN1LpRaNJvAowgcoTJ9JRtKhd4SrNKI1hogBD8CUiNJnvOeo9mwNQcNWgc72W3MzE/jwcwU5ufnsLOzReZWIeneCcHloxDbagE4HlXavM7nctjY2CCIZaHGAfcQ7s/32w8pNXgpoAHuor5EG1oouCaaqOd3abmkUS0VUcpksD43h7k7d7AxPYfCdpqB5jLKVRs1mlJ1R6Pc2MjQ9dvc4DMNnZZjiK5JA9sLy1iYvI/c7q6rTJphQOgaLbI6KgSXMi0bkGctba0YOfUkwoxB6eStk9/C1MVXsXzvNqoUdGWRmnQvDJLkplFldrBYKELXdIRDYag/pSGlhM7+ISSaBE+DYNXqfoO8m4rYAX9rJ2JdfUgQlLrHT2Dg1DMYJHUdOEYrogNNYdC9UZubA519SalTNnQAFAr+fNwf4hK4r9GNleSVgFNsAsx0OaRmoU6rtAkpwLkZHEeDPKtSqassm6hSgZWXUCwUkCMY7dA6WVlcwOL8LFaW5+m6bqJC5db9HgSTLYh2tiHSmUK4ox2h9g4E29rgJ6B4aTV7gz4ESPFYFH29A+ju6kE0EoHGlzcJGA262nVayU0CiCCaWqaJEHkejccRZmbUH42jtasDcb7Hw/eB7FJf4m3QJVZ89Hm8MP0WYAoIU8LyGvDz2jIEbFrc1WIOdcpBo1JiWXCpwfqm8oIIgDZBzqa167jgRJBTjMP+Dg5lfw0fZ6sGB1riwmS4w+wQ0SdnZ/D6xYu4fPMW1jc3UFETcjh5tfpoEIjUpCTUTu5oXkB6AKGxdPYKglFTNlARBWTFJrYac5jPTWA1PU1F3IGoNqFTdiL+ECKRKJS/DfrBTS5AkwvoUMGaNGtVXY7KpP531JpiqIP39SHIA0FLQobiMGi1BBnENgJhwOuH47GYqW6gUMgivbKIjXt3sHjpLcy8fQULEzPY2S6hqYVhhSmYHSPoGz2J3pFjUJbJ+vwCpi+cx/yFN7BLV1j9CoqKydkQMHTTVco1KtLdC69g6up5WrxN93fkWgcOwMs4iNo9N+cf4K2vfR6zt66DqTToUimpzs2hDqWU5UKJsb8Q/B4/TF0HMQlSk1xjQH2ZUECju9qND//kz+DDP/338fxf/Vk885N/ncH9T6Pv9LNIjB6Bp7UDDQJ0lfEP9U5NSGiahytrcIySJID3cA3pACCfcZDZdpBPN1DmZlBhQLpeFZDSB18ghEDYD9NjcAOooUBXKEdXKptJM46zjnnK/a0bN/D6a6/h3Llv4ua1y1hV2UnGjean7mHy7i3cu3MTMwxJ7O5uoMYAvO7REWDsqKU9ibbuDnR0dqCL1NPVxbILHQSvdoJXe3sbrzswONiPA6MjOHxoHCePHceZ46fwxIkzOHHsNIYPHEK4vR2xjhQiyRg8Pgt1WlsNgkqDIRd6ooDOdTMsApMHIbrlHQN96B7sg2kZjKcVuHHt0LLeQZEbYolULuwys5tBnVb5HkBVaVTVaFE3uB423s2CSLb+oX7qNFnvTy3g//zVL+F//8zv49/+zlfwy195C597Ywqv3V7B4m4RZQIGRI0gXicwaRyfRMFexXTxRVzY/ld4e/d/weXs/xdX0v8/XNz+t7iw8b/jzfV/i9fX/g+8tvLv8dryv8OVrd/HSvUeGkaTO1Ydfgb+WhnviFOJbe7MTQKTQzHWNA2WZcIwNJrARSwuLNLKWsB/CoeghaBbAQJKhEFoH9IqwhlLwss4jzfaCo8/Dt0bRZgp/UTXIIxgC5rSA8PyMybhg4dCZ+kWLVcTpTKQz1VRzpeYZKpSmGqQ1G0PQQ4EpSZ5JlgapsU+TDc7tzF9C5e//gd49Yu/RyutBF+oBVogigoBQdMcrM3cwYObF7FI65VYQ2sWVNAq8tkS16RBvlsQgr0KCZ1WlBDCFWCHlqzKatW5YXj9fiphL4P8B9A6MAxfrBXS8KBRt1Er11Cnu9ekeyT5rJSSzzu0vGyWgNQkNF2DwHtzKHDa3bWxswswkYhc3sZuukyA9Lm8MAMRKMtUjUByA4RykSjbgqXGQXlME9FQBJ2MGfZ0djMu14qAPwghdPK/iUqxjCpDE40KlZspfiIHJJ/X6BVo7E9w3oKbLpoSwgYE64XazHkhpYAmNahNwTBMmHyXh3Ie8YVhMKOa3sxhbmENWW7cqcFBtA10wx/ycog1WJoGxxYokseZqoNyTYdmRRBt6+UajNB660agpR2GJwSvJ4CWWAyGbsNuljluChLdO7jEwXENicxwOG5HMczBvg+575aPqaFNa6hQrWMuXcBMQcNCPYpV0YotvRUFEYUb6OR2J8CJCc6ETAd0VOwi1iq38CD3VdwvfMmlycKXMVn8CiZLX8eD0suYKb6OhfxVrJbuY6e6hqqoQzM97MmBCnIHAwH4GOwmp6BIE4ILKHhuU6AbWFhcxNz8PHZ3dykgrMf7/BASkCa55UGNwLSxncdmroKSoDAFI7SKonSJkoh09yHG2JC3vQupAwfQOzaK3qF+dHa3o6e/B73cXVu5+3pDQTTJc3+MQhcJQfNa5A1gu0LlUAB18tELoal6B/VCGlsL93H77Vdw5fwrTGVvwZY6HF0HNYX3M1ibu4/5B3dQLOZQYgwqm80hny9QkJvsywMppUuaToWgbKh1cQhONt3tBpXPFgLCMCEtH4RJ0i3YjqTsN0h1KlETanyC/QghoIDKIUc0Q4fUNJ7BvY/34KB0IlsDdkpAhlQqOAze1zgmvlsafLfgPOtQc5IKNFxqQjoOLM43yA0zTsXuYixpoG8APcptTbYhFI7SVYvA6wtwI/FCcs6C6yxg4RGBOuGQD2ppbNvhvG00yTObFTb7B0kI8o4EPqVzU/EGg7RKbSwtr+Lq1et468JFLC2ucFQSHr7TCkdgayZlgOvHDUDoHlQbAmubXMedHI0GDd5oKyKtXZheXMf5t67i6vXbSO+mEfRzrGrdQa44VFqOxSEIO27ZBDhGdQvv4pDvou1jaappEsFoEO3DfdBbuiGiAzASQ/Bzd/cF47AMLzQhyU7n4XxszolLy0mW6hki/RLS1QWkawvYrS+4Za5GV7CZZzsBQwvCqyfg1aJcPi9sRnDJLoB9VhjjKuTyFOoaNMm2uuS7HF5Xkc1m8ODBAywvr9CtrEHyPt7nB+UPTWauGtUG6sUacttZ7GzuIpcruILqSAeOmqPPCx9N8uRAP3oPjaGLwJSkWxCLhxBtiSAaCyMY9MJg0NNxavCGfPAynqFZHtTpgtsUeCEEdMaETMuCpunkK+XNBmp0qTYXHuDSN7+MpQcTqDH2INmuyfaKhdmNVSzcv4lVWk8721tIp9MoMUYhNQEv092apkFqkqRx/dRKsVOCk3K1lZLV+e4qrbYaqcG5qhZNjqnJHdlWwk8mCK6TEIL66HDeNjRDd6nBZ1WIwGEbNnmsH/VOh1KaswXlEMhUwHkpfkgaOIIuXgXFXJauT4Y8ylLGSnBoTQjGVzXYMDhnL12jUMAPBVApBrNbSXFa9+FoHGHGg8KxFgTCcXj8YejeIHQzBE0LQcoAILyAtEg6zzl3jsURGnkoSXvXUAfnLnhPgZPpD2CdG+/NuxO4duMW7k1MYvr+FObnl7GymcZqpkDKI8eUoUNAbFB30qzbYvjF0T3IFOsEqizdSwPrlLWJqTlcv3kb9+9Pos44osF113WOR72Xo3AcGw7fz1O35t3+kO/2gT9te4OC09HZimeePYFwJEghl9AgEfZI+JwqLGETVARgk/gyRzRgo8lJSrLYgC41GFwYw/HTPPXBtE2Emq1IyoPo9JxGr/8p9PmfRJs5BLPmoYAUYVNL1Jf45mYXMDlxH9ntbb7ThiEBhwJeLORdUJqdm8duOgMh+OL/BD42la9GRa8wA9MguArGPBzOpc6sTHFzDbmNZeysLGB3bRlOtYwuxhbCIT/qtQoyu1vY2VrDxsoSFqansTw1hTSDsXWmidWfO3HIf6kbqBMEmtwYFDskGaNIp3XV4P0KeV+zdTQJUGuTN7Axexel9BaVR3A3pqJwty9yXCv37+L+5QtYW5ojOG2jweCsl/ENn88HgwItpYTqF3D4IbFkyBGOFK4rqOQb3Hll04bGiwaTKbZTB4RNMGpAo0IoJWjS0gIPj8fLMWi01orIZrNQ91j9WD8Oe3M4zkIDLjilq0CB7o8jAtzcBNJMMGysrWF3cwWZ7RXGZbZQKROkVKarUYFm1yiDTWicg855mhRGj8eEz+tjCCIIvz9ENyuKQCROaoEvFIXXF4VphTnfAKTm5WbhhUaLSCrLkiQIVkIzIaVBGVbCDQgyUvFX8ciWGhY4ptv37hNcdsgXibmZeVpRt/Dqm5fwzfMX8ebVm1jZzaDM53Zp4c4vrUAYFg4cOoZ8uY6Xz72B23cfIBpNop2WOJcE9+5NYn6OoRA+Y9J9dKivQjochwMhBUlCjUHwHO/i4AzeResf1HQf95X8SKkjRCVJxWxEmrvwbi3AtzaFRGkJvmaWZm8d4EQ5LbdHx7HJyAbr7L1r/mxSWGFbiGoD6I9+GCn/OAxmn8rsQ9ZqiHlTiATbYdKV89JSq6CK+fUlXL5xHW9ceAsrK8tQf3lgc3Mb8wtLWF5dZxalCYhHLBF4vx9KyfPpDWzTddpkwLtWy0ETBPNSHtnlRSzdu4uV+/exRpq9egVvf/mLePm3fgPf+E3SZ38bX/+d38XXP/tZvPKF38edS6/RRXuA3PIClm7fQWl3B5auwcsArKAlUyLwZZRLxrS+EjSb/G80bAKdA4YTIHhdV0DJoG+dFioIXkLt5LR4Cjs7mKdC7K5voMisrNQlYswWGZYJTTeh5EHxnaIMx+HOTxKQcIlgxIXnR0GBDZubSYPxQpvAzA5VQ0EAABAASURBVAawHUASnJpspywtwzRh0borKheSVnKZWUW8R4fNlxdLNrJFB7s1iV1YKFtRNLl5KjxXGaxybge5nTXsbq1ie2OFtIzs7hotql3Uq3nyrgTHrgKiCakBGklKQFKRdc5L5wahEcB1hid06yEYaQbba7CFhE0+NcmIJgBFtiOgWOPYDmwqm6M2F+pDlWtSZYyuNdWGADN7gWgMYVrTps+PAmNbS0uruP9gBhMPpnFrchILqyso1qoEyCDaO1oZwF/FtStX8PWvfh2//Ru/hetXLtESrKK7owPd3T3uN/eLxRLDCzWuFTiGJmzKjcPBOFwbRXDwrg6y4V21/9M3JtAU09tYu3sZkeocWuoEpMIqwN2fWyrHL0iSBC6aA86L5EAJgiJHLQZX3oCBFq0LXYGPoFjPY7s0y/RrBV6tG1uFJazkp+F4Ghjo68OR/i4cbA0hYdgocyefoRl77fZ9XL11D1dvTuAGd4LVjW0oF0YIwTkqYvE+/1SpeJsrK9ii9aOhgbChwadEtFxAaWcbua0dFLZ3kd/eQXpjHRsLc1idnsTqzBRWZ+ewzvjaBlPYabpbFWYn60JHjqb7KvvL7KxwAcoIMA7lo/tVY+B5hyCzubWFGpMa1AuqBKWNSgCCCaDtrRPByCYJ1gvhsBZQWZttZgwzm6uw+ayfQd8wYy2Sm5TUdAhqpcPeFLv5GN9LsVR92oBkvdO02bcNBT4KbARfLoVgO0FlVu/lqQOovgzDpOVShYobKipRYfBeHHwfRRlO1QEz58hUBbaFgWIgCOEJgLiA9O42FmbvY21lljSHdVqxW7RmNzcWsL42R4Vf4DjXCdg7aNSLcJj2B61K5x2qw6Gs8wdnQB2glQWC1x4JCPJNKvBSAE+LSSPpnL9BS8ctyVtdkzDYzqk1US1W0dXVg0/8yI/i7LPPwhsKY51rOkVQ2lrbQqNSR53rk85msL69SUupCJub3ezUBF795lcxde821AaUp2ypX69Ra7qzsYZ1buxz9DoKhQI0KWHRAjRNA+bDjcLiZmHxXONYhMC+D7nvlo+poUJSm7ur2F7FWHcUI4NJtCRCgGaiYQTR0KhewiA4CQiFvK4EKElwoNCXPymkgF9LIm4M0sqykK4sotYoI2p0osd/HB4thEIpA8g6utpS6OtsxxCDv91tSQQZf0ln8riv/OU793D9zn1MziwgX6xACA2aplb/MU32Pe6mQcCoUflsCrAv7IePmi1pMVQoXHmmqyvZPAWuxjhQhTGQEqmIirpfLKBGqpfLsBm/MSgxLmAk2hHpGkGocwgyHIdteWB6/bC8PkihoVqpokBTX32tQE1NSAEuEmyulq12bAd7a2Rzlbhj8oLPsZLKVspsYWdlDqJeRSgQhD8QgaAgSxI7UU0fEtvzA/fgCT/qVK19kxqvlOdbzziQUoPNd0n2YxiGaopsLocdKl1aube0+NzK9+SHgKa+ChGOwZNog5nqRJN8y1ZsBp3XMf1gipnKWWysrWJrfZ1W0xp26ebtbi1jhyCl3Or07gZ26Qrn82muT57WVIkAXkGT1mGTa2PT8nEUOHOOgnxWgC80Qd6RKKsarShNN6EZJnSSQWAyTBMGz1Wd5D3D44Nmebn5Om48MtXaioMHD2J4ZBitHW3w+n100yLo6uxEPzN3wwcOooObeqqnC61dnfD4PFwbGy3xKA6MDuMgqberA62JOMLBIJQbrfO9HBTbKRkgYY+UfKgxQ7DiXX7ku2z/p29OU8gjNXTE4hg/dgz9Rw4jRiaYdL90XxAqEGcLDovt3OkRnBxFXBhH1RGwJAwE9R74CUZrxZtkegFJzxCGgk9igO5dV+gwY1FBmNx9I34/g4sJtHT0oqOnH4lkK2wu+PrmJubnF5ihW2IqeBdCCPr5PniYOhfiT8BJ/PAPGibwWBZU7AaGjkaJQFSqEIDKNNWLqBSK4GThULDrFPa6EnLyVpCPOvnpNQxmhcIIMUbj45p4mQ2LdQ2i69izCPYfhQi3QzO8gDRg8D0G2/MxbgR1KBeCTIOiJtenSYBUIKFIrZOycmwFUnwXGAR2KjnsLNGaLeXgNy1YppePindIPfOIoF7i8Kcinkup1BJQ4AQeQgj+5E3eE0JAPafTBVIAVa1WsesCU5rxphxKBGA2fm8+UkKPJeGjAgd7euFJdCHXsDC1uIWbdyahAs47GzvIcTMs0sUs0jsoEIjKKq5XyKDCDGaZbm6WG8lumu14v8yNu0l3yqb1aav1aiqgh9JxSM5VkxK6pkF7OF9WQvBa0koSJFWqe4pAgLIND7RgBCZBs6lbmJi4h8WZaWjcMIb7enD8+FGMHx7DgbGDGB0bw/iRY3jmhY/g2Q9/FKeefhaHT53GibNP4cwzz+CJ557FUx96Fs88/xyeeOoZHDpyAgNDw8z6dqO3r5/6E2QMELRca1C/ZF+ulFFhgqRC07JaK/Ne010r7POQ+2z32JoJTYMVT8I/ehRzFYnJ5XVk6ItHmhmkrAqCdhZGowDHrqMhdCigcsWQCuCQqGcw4YelkRE0czfKU0j6jmEk8il0+I9QopvQjTBMK8CYiQmfbiAWaUEg3IkwKRKIwTQlrYkylZhmKzMopi4QCHjR0tKCIHcCJeS2ehHe34fa0fw+D62jMhYmp7HFuTjM8BgtrXAME1m6d5V6DTb51qSwF/NF1GsNgHPzWSbakglXqHymjnWa7tde+hKu03xXf9ysKsIwox3wBEIUNMYRIOGlBeX3e12mOAofJH+QbNbUCfhNd6dvQoGIUizFwzoBqkESjBUVaC2UGHtRlrPJ54QQhBfAIYApUu1V6bA/1ro/1Q8hBNQ91a9FkFSlzT75mPsutV5KYdX7c7SaMpkMLYQ8ygSmBsek+nhPSGqoB1qQMQOY3S3h7eszePmVa3j7xgQWVzYoXxU0mUlt1m2Ci00rn7yn5Yh6EzoZqHNeUg3MBsqlMt07jpngVGPygpAEAQ2COqDxPQaBx6DuqHlqPNcJTkJKl382GcEu4B5cEj4Eh8+or3UITwBGkDIfiELTvaiXqnhw4yYunTuHmxcvoLCzhQDXNNIShRXwo0YwFLqFnr4hjDEIPnBgHN2jY+gbP4yeAweQ6u9FOEX5oqufrdaxtpumC7iBBmXKpIWmc9PhdJHnfAq0WgvFHOeVRYlx0AZdRrW+7jj38cPlzT7aPbYmgjt3rlTHjXtL+Nrnvol7d5aR0aIod40jGx9AhcDShKBsNii0TVAqwZOHBC6ySeJ9W5HOCgs71TmsFq5hoziDHWZCpravoFzPUBgkGkyLFuiOrGeKmN/JsV0JDsdgcXE1qUFZHpFQAKDyqAW3aEWYNIvfDRPxZ3VQwQ1dg183EdC8qKhxMxXtSbUj2JJEqDUJXzQCbygEbzAA3bJQpQWlcdW9hoDJIKxGS7TMYGmeccDs0iQ2rr2EtYtfxcbNN5FlnMiGhJfWp7KObIKcx+NBgH0ZpglIKodSMJYKLOrK7aKQNqksTVpSTfcctLIEl9ABmGUrbG+guLsJQTATfE4IAXUoZWQLqHco3ttuH1Q5wTWkBWGzLyEEhBBQgNMg2LKJe22YJtS78gzW79IKydNlzeUz7KsJr9cDjUqt3vG4qU6QuXVvAW9dnsTNW/NYX8vBaUpm3CxEon7EYiEEQ35YlgHD1EkGNI5VcMPUTIvXHphcE4/Hgq7p0A0Nui5B5nDMDnSukcEsnq4LkFUQUnC+ElKoawmNa69pGiRvPqoTQsK9flinGzpMXYeH5DdMJKJRsAVydPlXGQS/c+MOLl66ivMXLuHSleuYmprG0twi7ly7hbdfexPnX34Fr7/yCi5ceBMX3nqL9DYuXLyIiwyO37k3gZn5OSzRZc0w3mRzDv5IFC0MukeTSQi+U61Lk2ttUzbUuuJdHPJdtH0sTdUAi7kiFu8vYurmDDa2i0jXDOzWTRSaGmqOBofsc1+mpI8kFLEWini/RmGtNOiyUFkSviHk6huYyV/AvfRLWEhfRrW2A8oyyk2BHe4UG9tVbO7ksUXTuUhz2sPng4EgorEYBSiKUDhIATIRj8fR2dGBJBnrvv99/qPOIDZoQViaAR8F3GH2rEJLqUSqUXl1zaSAGIBhQFIJvARhy++FTmXRqQSSsFHLpYkZZSqDoHtoImACTNWhzhhRJZtBhbujxuc1Koki3TTg5bv8jN2pP/WqSZ3LIiCEBpvrxiHQMLDBPQG0E8AlUKvmkvqRy+wis7OJer0MaBJC/aMVoe7Z/KFOVclpEdDYNSua3M0pApBCQs25wbk5XGDBa1034NjCHWeO8bcM3adStYJSpQjqJ7zc4SVPhBCc2OP7OOxKjbHccNDgGE2Pj7IUQ2trAqlUC9oY32xNJShjYYK5n+PwkLzkcQAWM2SqvW5aUPEi0zLh47qoP+omNaDG8XPI0MlzRZpaK02QXRo0TXJee6RJlt8GTuDxHdPkhbIm67RYeAuhaAg9jCklGIPVA34UaVVmmKnLFCpI50soVGpwhI4q1zyzm8H2+iY2V9axNr+EeVrmi1OzWCZwrS2tYJcJpCzbFAol6htXWtNh832CgORRusXN0eBGr3ik1qtJnVO6r8axX5LAfps+pnZcVUeZuukSKoUaJ+agxMBuPpdFlSatYzf5IgEHApQ6njukhx+eOowj1RnDyBGQSvVttJoHEZCtKNRzWCnexUb+NjwMqoNAV+Aib7PPtbUsA5A7KG2swt5dh8HFCofDFKRWtKZSLihFIhEkWuIUrBSUeycE3//wte/XoqFSxDSdq9UimowhNLh7lXZ3kWN2rkj3xqHwgfNokhwKt+4x4Qv6ofmDcHwhwPJREUrQRBMxmvU9A33oZCA0GApAZ/sGd7uiyuBwTRQomXzeMHVYBCjlCihSQKVRQTRNB6QGtXquK0c0aVJplQVk0zqz3bUTyNHl2tneQLmQhZQC4Mfhajts/x2lqgOIvQ6JJ5BgE1QrNc7VhhCSY9ShSR01grT642sFKkqB7oTK6NW5xrquwWOZfM5xCY/5EASKBIGob7AHwwf6MDzSi/6BLnR1d6CtPYUkgSoejyFEy9XvCxCcAvAHwvD4Q7C8fhimB7phQCfA+hmU1thflTGzMmM1Qkqoa8k6ST5JKfGI1D0hyDiSEAJCfIvINs6VEyW/BQvFhyJlpFyrQHL92gZ6MXTsMAYYZ2ofGkRb/wB6GDcaGDmIkYOHcGD8CLp6+ygPLfDQjZfsG1UbjXwFtVwJTW72TqUB2XSUgQcJDZbHz3mFOA8LUjOgAFfjxujwrs2Fb3IzUdaT49gcm4P9HnK/DR9nOw938WRLAmEqiCkk1B/lcpwc7BoFlu4VyGHOaW8iSiLJZQfuD8AGHNFAuk4zunAPRi2MA75Pott3Bh4zCZsujqa30vQvo1baRCW3g63VVeRpejaYInc2N0Dx5m4WdHc69YfaFBgpsFJzbFKhHb5TCYK6fl8TFztDC2cEcYo2AAAQAElEQVR1dRabm8soZndQz+bQzOcZW1CWZYMCI6EEnLKEOucmDRN2MIFGrBvNeDdkKEiXz4eOzjYq1wg6uzoRYJ1J68gRGkoMIORLjDlJHablgWmaMKnwlqEhHPAgFg7A5/PyHRqEEC67FP/UiSptAlyTpIRUUZGbUHp9FbmtDaY1bAguqK3AC4673mQ9S/U0IITgOVdeEJggoAL61XqDLQV0jkOnYje4IyuFLihgLpX2gIogRdYQvAwoxbdpZeE9OAyC3/BwD44eHcahQ4MYHOxET1cb2glMCcp3JBKDoiABSf0OmksKmHwB8tALg/w0lPWkaRyrjiLnoL5716D5qWsGpNCVsHPkkiQAfhyogz8fMspRJatY4/LKvVZ1bCuEgJLjCt32dCaDXCEPM+DF+InjeOFTn8LHf+zH8PwnPomPfvLT+NEf/4v4iZ/6K/j0X/hJfOjDH8ORU6fQ3tsFTyDAmFQAkUAEIY7d7/HBTyA1OW7FWx+twEScFmIkznZBeLjh2Q0H66sbyKZzDzeTJupct3e7DmrW+KEeZJpGBPfFw0gwNdni0+HXqhS4POxmCUIjugpBkYVaCzw6FNNtIpYqDVsApJ3GGm7mfxlzpbdRauYBPle0t7FWmqCrkoZ3Iw1jhjEtUUO2PQQcHEL06FF0jR5ENMJrKsUWleTO7dt49ZVz+MY3voE3L1zA3Nycu6h4nx8ahTpHt2xpcRYry3Pwm0B7yIsUBdBr6Mgz9pJlxq7CnUuYHnjDETjkfY3AkicLdxhAz9IKtek+QFC8yQ8P7/uVi+HzQGcfSvlLtFaKtHarTYGGtFCRHlShQwVdvV4L8RgFNxyEYRpcAuGSYp1NUGgSPJoUVuITqwgwzN6k1xaxPHWXO28NwrW1uOZUKEetL59xFKlrEh9yP2ocFQo4HQjoVGqd81GAq0Cpwc6LtA7U7+41CMAlWk+aNGCyjaZxnN/Wj9vZY/ghBAGS4BSPRNDCOEuMABSh8oaDYURDMQSYSFCKahk+GLqXShugJRKC1xdiGQA4LiE1GIYJXdexvLyEtdU1cAnQ3tbFeg/gaAQczS33zgXP+VFLxTm40+IPpRMusU59eJvPOdQpQIGTQcvMgKTVU0Fucwclxpu85E1/Vx8Oj4xjZGiUFt8wLaYBtHX3INnZiQ5aT4PM3h08cRR9Y6MYpKU1fPQwho8dwSDLkRPHcOzpJ5nZewHPPvMh9PX0u/Hd6ckZXH77Cm5dv4nd7V3Uad07aqdwR6NGt3/6oYOTGqitS5jJOI48dxbjY11o90l46PcGbHA3FRBCuFOxwX9kvv1QaG26F3ZDh7S9MEUAulIUAtpOeQHbhWmkC/PIVjaQa26j2ixD43MJrwenRtpxYrQHowO9SDIj16xXsb25jp3tdWysr2BuZgYTdyYwOztLC2QTKssjxN449s/KH35LIcgnSmKD4NPgnDSnRstpE8WNBZQ359DMraORW0Mts4pGfhNarQhJF1oyfW0zKF3dXkOTcRqDIKfcr2K5iCqD1rquUTk0aIKdN+uo00UqVevYLVSxU2yg7olBBOOA6QWlH17LRJjWVjAYgEWrWAgBIQRvSbdUstkgknD5uHZNqC/hrsxMosTgtc2srMP3KLlwF52vxDvH3oVNsGoQgLicLuB4vH447L9cqaLK+TQaDVpMNVrLDfDNrKty/Cbfr7GuSbdwT1Hf6fYxnah3cYaUQ919n6GsCTV/WnSaacLkucH4nkH+KEDVWG8rZtCN1hnkBrPN2WwGd+/excL8InTDi9b2HvjD5K1gLE2Nk/KveOMS+aB44bD8DuIG4CjmqHq2t0lNXqu24Pt0vsdQROQT5FWTfHP/CygCeo1ZtBozaiVucjnGAtPUi12S+vUmpSdhrmlLIoZINOwG970+C7omOTIbjWaV1l4OG2vLuHPjGq5fvoSJ27ewurSEWrnKtZAQOteBcqKTBMGYD+77I/fd8jE1VOJmc3IOU/bdtGTaUxEEpQOz3GTpIaBwSE3uDgQqxVw380PBbjYbaNhVZmWatLAc7roONNarIHCxvoNsZRmZ0gpylW2UGhnu7OyEQb9AKo6uhB9dPhMJColX1/l8Her7LxX69w0qts2FbLIvFbuosk4pY5PK4HCRbS64On9M03/s3SgFoW6jQSsovbNBwZjG5tIDFDcXCE50YXeXUdmeJ1jNorq1CG+1gBZakjG7BE85B53Ao4G7ar2JfK5AwN5FiYBVJx+UcDYZq2iQiqUSNnezWN0tEJyiMJIDsAMtqDscgV2DZWgI0tz3cTOQBI4ad0ybikEWcs1sgkedINeAQ+Uo5zJYnZvGxtICY15VOOSK25broNrvkQOynrrloMG1aBLZhBC0Onwu6Kh1KhNMbbuBaq2KGufh9kEFrDJmY5gmVD9qo1Hr6F7wPY/zo8YthITUyEFuuIJyDZKj4kMK4C0dGkFI4z3N0KHu1Qn25XIemcwOVldXsLi0iN2dXfIuiFR7F+KtHRAEKQfi4VBt2JyT45LNaTi8duAQkKAYRLl1S547nLDDp1g8rGJ7xTdax1xhaBQUDg+SfdlMmqhve9c4FkXVYgYlhgVylKHdzVXs0PXObG2iRDe8Tn6WXQDLMnSQQYGbSjG7i0J6F7ndLexurmFjdQkK0BpcC69lIcasYCgUZiwqDA8tStMbIC8MCCE5wv199t9yf/394FYUMIeLaRsGDLoEXEc+IyB0H7yBKKTgBOiySZvVLqdZUnwdCrpNpoLWFMhsmwphE7kdnoOuQZOkAuUNLj7Y1vSE4OVCW4yl2KIBQYXTqDAGhcZLP9ofijA4HEEknkQHzdu+gUEkmIb3M22uzGyNYzQ4RlUKIdQg3n/EcUkutiQTKYbY2FrH2voyMultmtgV2NUyTfk8moU0Gpl1lLYWYFTTSPiA9ogHMb8BPwVJlwaFWaJSbhCcssjS7HcBioLmcFNwyFOl5Jl8AZlyHbY3DG/HAejxXjTpsjSZeZMUfJ/P5wZ/vT4vmlwDqLHpXE9N5wqCxAVlnTL1s9tbWFsgYJaVa6cBBCa1buDBVlAK5vAHP1AbBCCgGwa8zAA1CUSVcgmNRgUG0+01WnsO3y+lYCtygoDlpVtKYUKFVoJDxcV7cgiYpgGTm57OUhKIpCYhKWPqWicgScmpESDqioeVCnLZLK31dahflFWUSWfRRjfuyNET6O4dgMV4lM1ZKB6wwB7xivPjT/KFP9V8yBhWubf5CihS1/j2g03JPDh8v0PdUX+lQggByUHpJI2gaRgSJnHTMhxuMDZ02QBUcoVJljKTFnlmuPMEoXw6jQKtvAqt7iblSrJPk315TQMhJlmSiTi6uzrQ39eLPpLKeicSCYTDUcaogu6moml8EZ/BPg+5z3aPrZnk4CwyJWwJxpqaCNCE9bUPweqlsA+2AakAtJAHHo/lfn/Ha1gwTdP12cOeNsR9/Qj5uuHztsPn60DI34toYAjhcA+pHclgDw6ET+CJrg/hcN9pdHQPoKu7G0PMSAyNKN+a1x2dUAHLBF08xcSRkSEcPXoUJ0+exLFjx3DgwAF085lO+t6KYrHYY5v/4+xISg3+UBSxVAdibR0Is4wQkCNtXYi0dSPa1otEey+SdBWiiXZojNWsq79EwGxZgyCfaGvj/TaEOD8f+/EyVuILtcAKROAhePspWMFwDH4GO2F64Ff8Yoanpa0dkVQn2gYOoKVnCE3TBz9BPtbahraePvQyhtHeM4AWWgIJUqqrF62dPUiQ77G2TqjxhmItzLpREahempQwNAldCmiq1DToJEPXoesaLCqAj4AXpCVsGgQ6KppqGyAYhsNByoeBSCjEOGKEihJAKplAqjWJSDjs3gPfgffgEOzTNC0qn5/B4AC8HI+fFKJXoMZmmSbfLN1f+VlZXsH9e/dx7dpNXLl0E4VcBb3dg3jm6Rdw9uwzSCTboVPWoZ4gPzTOe4908kKHphvkjeaS1DQ2ExCS12wrWUqWGut1AoDmkuaCkGC9EBKCBPeg1UVgU7gFsA/Wa7qEaenw+T0IR4IcSxSptiQ6OlPo7u1E30AvRkaHMX5oHEepH8dPnsAJpSsnj7vX44cO8/5B9A8OsX0vUu3tCEWj8Pn8MLh2amzg4agNC3tv5uUP/Mgf2OIxN1AM7Eu14S89/yH82NPP4md+/C/gv//5v4V/98//Hv7p3/nL+NTTT+MIA3EDQ0PoHRxBT/8gOnu6Gct+Ap888gv4mVP/H/z1U/+G9L/hr5/+3/C3nvg3+NtP/K/42bP/Bv/g2X+L//tH/i1+7hP/Ej/9o/8IP/7jfwOf+As/xczEX8RTn/hRPPHRT+KZj30Kn/z0j+Gv/NW/gr/9N/8Gfvbv/G38/Z/9u/j5f/gP8Iu/+M/wL/7Fv8C/+3f/Dv/hP/wH/NIv/RL+9b/+1/jJn/xJCCEeMyf+9N0p8Dj9iZ/EX/4n/yN++r/9l/iZf0r6xX+Fv/GL/xJ/45/tlT/D65/5Z/8rXPqn/xp/5b/5n/HRv/ULOPljfx2H3P/P7i/i9Kd/Ck/+xF/Bs//F38CHf/q/xEf++t/DJ/7mP8CP/t1fwE/+g3+C/+If/lP83H/3P+Ef//f/I/7Bz/9X+LGPv4CnjgziqSdP46N/6WfwF37+/4WP/+1/hI/9zX+IH/k7v4C/9A//GX7uf/iX+Hv/3f8bf/cX/yf8l7/4P+Nn//m/wt/95/+LW/7s/5Pj+6//Bzz5kU+is70V8ZAPiVgIyXgIqXjQpbZEGO2kzlQMvR1JDHS2op9lT3uMstCDE0fGcJLB2SPj43jh2afwIx97AT/5o5/ET//lv4R/8gu/gL/51/4q/upP/QSef+4ZWlfGe7J+umEwDX8Io8eewdipFzB+8gWMkUYOP4OB8acZSH4a/YeeweDR5zB89FkcfuIj+NAn/xL+8t/6efzET/8cnv3ET2H0+NNo7T+IePcwWroGSH1IdCrqR6KrH0lF3QMs+5Ds7keCpMpUzyCv+9iedbT8E4r4XEtnL9v2o5XPqDatqj37cO939HGD6CX1QG0ayY4ubhrdaOvqRQfbdPUOord/BH3cdAaHxzB68CgOHT6Bw8dP49ipJ3Dyiadw+qnn8OSzH8bTz38Mz77wCTxNepL0xPOfwJnnPoZTz3wUp57+CE4/+zGc+dDH8eTzn8QzH/4RnOW91vYugqAH+z3ktzdUmKZI4NG/b7/7eM6VGxLw+tDf3o6eVDsGe3txfGwITx8bwbHhfnSrP7gViSHEXS+oKBhGIBhALNSKztg4BhNnH9ITGOL5UPIshpOnMdr6BA60PYmxzicx0nkSA91j6OHu3dnTi3a1YFwItRgpll3MSAwODmJkeJg0hNGRYahfhDx69ChOMYV69uxZPPPMM3j22We5q51FL8coBHlCejxcAHT2pUn8sfuIptqQvt87De7aSc6t//BJKsBpl4aOnoFLx05jiDTI6z16gtekI2fQPXoUL/XphwAABW9JREFUrX3DiPPZOAUz0dOPVroUbf1DaB8YQcfgAXRROHtGx9F38DAV7SjGKKCHjp+kVXkQ3Z1tSMVCSCVb0Nk3iL7xE+gaOYTOoTGo59Qzo8dOUWlPYeQoSZ2fOIPRR3T8DIYPH0eqqxsBxqk8pu4G1b0ek26bAR9Ll+j2+0lBvxeKAj4PFEXDQSTiMVIc8VgU7alWjqkdfT1dGBoYwGHu8MODAxjo70N7WwoaGS2EwPc6VDUNtu91a29t+JgQghrxR5tIWiix1k7OYwhtBJe27hG0dg6htWOQ1uoAEh1DSPWMonvoMAbJo7FjZ3Hk1DM4evpZDI0fRzvXIMLn/dEkXIokEIi0IBCNI0BrNRhtQZAWpioDPFfkXqu6+MN7MbZ92N59hs8HeR1iG5f4nLoOuv3Foc5D6r4ipWekMO9FoglEOY5oLIlYvBXxlhQtqDYkUx1ItXWgrbMb7dSbzp4+dPX200IaQHffEI2HYXRTZnpc4lwH9q57B0fRP3QQAyNjGDxwiOU4InynQQvwuzkpyV8l63+k/rsr1HWdPm22Vsc6I+5rpQoeN6l+1xlr2GCKeoPvULTJ2MCmqiPt3a+67//28w3e+xbV8c656uchrbOfdfb5R8bMOlW/8bCdKtX1I9qssj/e+/brR3Wq7R/p70/Jl11mmcoN21UAGtqK7e+Q2iBoeUPdV+2+17sfjXOdY1bj+05Sc3lENXzHPc5zs9bAZrUB9ewf38/DZ9UzJNWPaq/Wa+Mhn9X1Iz6tcyzfTqr9DyL1/Dp5+R1UrnDtv52+UxZUn+5z32NNN8lXdf/b6Xvx71FdhvOqq3jXO9z/zpMG7+XJLzVn9c5Hz6lz9Y60oyEjDJKJNAykHX2vhOnWZTUvyt4QmqE4HAJAMxxHgW7wji2xWXdc2qJ3u90EXFLnitS1KhW9c+5gu0FS19+T1D1FD/v6Hm12WPed5OA7r/FHrncZA95l4iPtSM5PkcaS8wZJ6Mhy/llpQFFOmshpJvK65VJB96BoeEkeqH42yO9HPHxU7lJuSkxMOUro8a1DfusUEACkAPIEppvbWXx1cZO09QEtPl4efG1pC6+v7mA2VwQUEpHv3+uzkC/h/PouVPuv/gnH8MFz33/tvkae3tjOIU3lkJR+iv53LIPShQJ14c5uDl9xdeEDfXjc8qRk+7W1HTzIFKgKDlfhW0sgv3UK6FyNBE3qIAOR17ay+Pd350lzH9Ddx82DeQL+BjJUip6Ql3yX7yyDUhBdCHQHPFC7+tepFB+sw+Pm/15//wfX9cpWBgEGn1t95nesg8aFiDMpE6LLeT+Tx//f1YUP9OHfk2ePm74wt4aVQhm9QR/Mb3PBv6UVVA8/F+lkIoJfONyP/+boIP5vY70f0HvAg5872IN/dHgA//joAP76UAd85Dv3Ba7A3sfiAv21oU784yP9+H+wnWr/wVq8N7L4X3MNfoF8PtMadUFqbwXgKsmReBA/x/X/b48NfaAH5MN7IYM/d7CXeDOAf0K8+fvUi7hl4BEoPSrdNVFK0Rfy4dO9Kfy14U78NBXkA3qP+ED+/sX+djyVisEkMgnBrZqrIITgDi7wZCoKdf+n2e6DNXiP1uChfH+6J4WBkB9K/rkE7kdZr10BLz7elYTaKP7cr8FDXvxZzfMvDbTjhY4WBAwdQuzpwneAkxACkmRy51YL9QFJV2DfKz4oPutSvrMYeHgIoQBKQt1/r979Qb/ynbVVfFZyL4R4uAJw10TVGR/owjt8eq9lxvguXZD44PiAAx9w4AMOvA858AE4vQ8X5YMhfcCBDzgAfABO70cp+GBMH3DgAw644HSHfLj9AeEDHuADHnygB+8fGfi/AAAA///5WQhXAAAABklEQVQDAFegHexvEMNaAAAAAElFTkSuQmCC"/>
          <p:cNvSpPr>
            <a:spLocks noChangeAspect="1" noChangeArrowheads="1"/>
          </p:cNvSpPr>
          <p:nvPr/>
        </p:nvSpPr>
        <p:spPr bwMode="auto">
          <a:xfrm>
            <a:off x="12100582" y="3746938"/>
            <a:ext cx="1876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2" y="1052580"/>
            <a:ext cx="16185931" cy="90623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9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81858" y="347088"/>
            <a:ext cx="12352339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Practical activity 1: </a:t>
            </a:r>
          </a:p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THE HEALTH LITERACY PANEL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41001" y="2237799"/>
            <a:ext cx="1028824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4400" smtClean="0"/>
              <a:t>You can also print the images.</a:t>
            </a:r>
          </a:p>
          <a:p>
            <a:pPr fontAlgn="base">
              <a:lnSpc>
                <a:spcPct val="150000"/>
              </a:lnSpc>
            </a:pPr>
            <a:r>
              <a:rPr lang="en-US" sz="4400"/>
              <a:t>Print </a:t>
            </a:r>
            <a:r>
              <a:rPr lang="en-US" sz="4400" smtClean="0"/>
              <a:t>them separately</a:t>
            </a:r>
            <a:r>
              <a:rPr lang="en-US" sz="4400"/>
              <a:t>, one image per </a:t>
            </a:r>
            <a:r>
              <a:rPr lang="en-US" sz="4400" smtClean="0"/>
              <a:t>sheet.</a:t>
            </a:r>
          </a:p>
          <a:p>
            <a:pPr fontAlgn="base">
              <a:lnSpc>
                <a:spcPct val="150000"/>
              </a:lnSpc>
            </a:pPr>
            <a:r>
              <a:rPr lang="en-US" sz="4400" smtClean="0"/>
              <a:t>Put them on the wall and</a:t>
            </a:r>
          </a:p>
          <a:p>
            <a:pPr fontAlgn="base">
              <a:lnSpc>
                <a:spcPct val="150000"/>
              </a:lnSpc>
            </a:pPr>
            <a:r>
              <a:rPr lang="en-US" sz="4400"/>
              <a:t>perform the activity in the same way</a:t>
            </a:r>
            <a:br>
              <a:rPr lang="en-US" sz="4400"/>
            </a:br>
            <a:r>
              <a:rPr lang="en-US" sz="4400" smtClean="0"/>
              <a:t>(sticking </a:t>
            </a:r>
            <a:r>
              <a:rPr lang="en-US" sz="4400"/>
              <a:t>post-it notes on the actions </a:t>
            </a:r>
            <a:endParaRPr lang="en-US" sz="4400" smtClean="0"/>
          </a:p>
          <a:p>
            <a:pPr fontAlgn="base">
              <a:lnSpc>
                <a:spcPct val="150000"/>
              </a:lnSpc>
            </a:pPr>
            <a:r>
              <a:rPr lang="en-US" sz="4400" smtClean="0"/>
              <a:t>you </a:t>
            </a:r>
            <a:r>
              <a:rPr lang="en-US" sz="4400"/>
              <a:t>consider correct</a:t>
            </a:r>
            <a:r>
              <a:rPr lang="en-US" sz="4400" smtClean="0"/>
              <a:t>).</a:t>
            </a:r>
            <a:endParaRPr lang="en-US" sz="440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7" name="AutoShape 2" descr="data:image/png;base64,iVBORw0KGgoAAAANSUhEUgAAAScAAAGQCAYAAADslaaMAAAQAElEQVR4Aez9B5hk2XnfB//uvZVzV+ccpyfnuDkH5AyCoJhFSfQny6ZIirQlWVSwbFqW6cePH0tUIikmEIkAiLQRG2ZnZifn6emcc6jq6srp+5/aXRKASWB3OViQ9N6tMzeec895w/9NVb12tVqtVN/d3qXAuxR4lwJ/xShg8+72LgXepcC7FPgrSIF3wemvIFPendK7FHiXAvAuOL0rBW+KAu8+9C4F3mkKvAtO7zTF333fuxR4lwJvigLfAU6FcoW5dJbTi+s8O7vCM++2HxgNDH1PLqwxlEhRrlb/lFnKSVKoVLi+vslL82s8M/MuH36QcvicZPzs0gbL2TxF0f0NRpQqVRYzec4tJzDP/CDn8P/1sY0uvDS/yrW1TfLl8hss+M6wLl0qcX4lyW/dnOI3r0/y20Mz77YfEA1+88Yk/0l0/trUMkUZBQNKhivSCdLFMl8YW+A/vP7Mu3z4wcjhbw1N8+8l57+j/a2NLbKlimFBrRkDcVXK8vu3Z/h31yf4rR+QHPyN4+3boNN/lJz/hxtT/NHYPCnJfo0B+uc7PCfDnCEx6fTiBvNbWTy2/W77AdFgPVfgioTf0LpoEEnMMJ8qVXKyHi/Lq7q+nhKzSu/y4AfEA5fGnd7KcEqRwsRmBhM5GB6YVpQXNZJMc0Zelbn3ri784LAgWSgpUkjxgiKFbOkv8Jyq4kpeTGkN+/npXd38+wf2vdt+QDT4hQP9HG6KUfy2kE7kf+0jRujDfW31/A+Ht73Lgx8QD/7dfXv59GAndX5vLZSuyDDw+mbYYrynhoCXH9nWwW/+gObwro7t41cObeNeyboJpY3cv86C7wzrzEVL/zi2hUvN826T12L9gJotGtuIxPx5m4WFW5b9NYv9g5rD/7fH9Tk2HjXbskTtP48L4Oiey/7/Np1+8Dhg12RdZObbN/vbT77jWEyxLAvLerdZ1p2nwWu0ft1OWK+dfce/33bNsqy3x4d3+31PuhnqGw/pDbpbbxy8vv/2c8uyvudYlvXufct6ezR4ndy1nVX797V//mJweu3+u//+gChQU4zvM7Z55vs88u7tvwQFDDCZHN/3GuJdHnwv6tyZe4bGpn33aO+C03dT5N3zdynwLgX+SlDgXXD6K8GGdyfxLgV+mBT4q/nud8HpryZf3p3VuxT4/zwF3iI4VSkWcyzNTjA2MszM3CKbmfxbImIquc7i0gKLiSylcoVKpUy5UqFQLJBdm2dpaZXNrez3GbNCYnWN2clZNnNl9f/zItbXhqhWipRy69y8fo2Lly4xNDbOcvK1d7/2BFSrFcpaV1nz+LOv4b1x9zv35UKObDZNOpujVCxRrVTZWF+urWmzCDr9zg4/tDNDkwobq4tMTYwyOjbB/HKC4rd9j+T7Tq1Glzxrq+tk8wWtrUwuk2JiZIjp+RVSr/O+XC6xsjDD4lqyxo/vO+4deKCcTbE8M8bZs+eZW02R+7Yv792B4b//EKJNpVwknUpRKIg239WjXC7X5OO7Lv/lT2vvLUkPi1RN0kwjVqVDldJr58n1JZZW1ljdkjDq3pv9JFYkw3NzpAoV8dnIzp/fsyKdLeb1ru8j6GZu6VSSjPTk7bLmLYFTtVIiv7XB0I3LjI3eZnhklPGpOfISzsTaCisSYgMsFTFmK7HOytIyG0kxTwpRLeVYXV5mdHSYoZEx5jdyNVBJri0yMTHG8Ng0a7OTDN8aYlyKZMbKl6tUygWSGxpLYGSAsFJjSIW1xWUmhydI5oq6v8aKGJLYTFMRo7KpBKsi9vrGBqnNJHMjlzl77iKXLl9mdGKcufU0ma2ElG6VjY0k6fQW08NXGZmYZDWREmiWKeUz5ItFctks2UyGTK4ggSiwtbnB6uoSM7PT3Lp2k1kp6cz0BKNjtxgWWC6srNcU+S9m75/P9Dt+1dCpkmdyTMA0PMLY+Dg3bw6xup4kJfDPG7ARPzPpNFtbW5jzsviYS6fIFYqUBNT5zCZLM8Ocu3SNFdEpk95kcXaMK9euc+PWMPNLa2QLJcqlkq6Piq+jjEzO6R0JDJ8MDRPrqywtr5BM50VL0V3CagQ2bwBeNDVgZ55ZXVunIH7ns1tsqM/K2loN/Co1JajW+q6tLDK3sFwT+JX5KW5cOs8r566ytpmlqL53nIbfa0ADEpKRuckpNhIJ0pkt1iRz8wtLom+a5YUFRoeHGZteIZfLk0omJDeSt80MFdF9S4q7LrlObKbIZdKsLi+xLBmu6Y9kOJ3cYH09IUOdVv8MSxpvY3OLVGKD5Tmt/eYt1nVujM2WdG1q+CZj0sXpqXGGR0e5NTot/qxKhkviT570ZkIGdKlG05IAxiytIn7n00mW5SyMDN1mfHSCVL7M5sYqy4uLrCc2MV9GrUoH11dXWF5aYl4AdvP6DSZnZZy2MtKjzdrclmSY8pKbYj6rOa5rLStMT02wJD5uaI1mfUvLazU9qrHUTOD7tLcGTvIu0huLXNHk8mLM7NQU586cY1VCawTl3PnLDE8tkM3lmB29wflXz3BjaJR1LSK/qX4XzvLK6bNcH5lkq1DFTHLs+hme/tqX+dLXX2FRgnf76gXOvnKSi1eus7KVI5taExhe5dULVxiZWaFYqtQsRia1xdryKtl8mrEbVzh/7gI3R6bEyDwrM6NcOf8qV2/cYGxyklef+Rpjc3q2kMcqZ2pMXZy8xaVz57h287aAZornv/DbfPErz3B5ZEYKlyO9Ps+KmLO8MMfC9BSzi2s1EJyfX2Bmepzrl1/ld//Lb/OtV64wNjHB+PB1Xnz2W7xy9jILq4macn8f2v8Ft+/Q5WoZypsM3RpjdW2TQi7LlVdPy3OcZGJ6gfWNhCx+lrmpaRmHKQHKOlkB1YKEezWRkVCX2Vyb4+rpp/jC159nenGlphRDl84ysZFmUusdn5hicSNHtaZMy9y8fI5TJ09y+cZt8SVPanWWoeuXOH3+IsMzyzJWc8zPLzM3u8jS3DSLKwkW5f3cvHqRC5eusirQXJ2b5IbOL169wfRyUgasIgNVlGc2JZ6e4qVXXmVORu/61aucO3uFjayfaNCH1+26Q4R7k8MIYErZBLeuXGVmboZpRROXJN8vnTzN5NQMl86e5itf+AJfevYSxpOZuH2DC5LRq8PTZOX1jY8OcV3yOTI+yYrk65Lk9az0Z3RiXmCVYfLWda5fH2JCYy3PT3P6pZNcuz3OmEDo4svP8vu//1luTy6SzueZHRviqc/9ofj0ErfHxxgeusrpl7/Fy2fOs5xICiyWmRq9zqnTZxgRH7ZkFIxnU8ylWZm+zblXX+HshUuMT89TkF5P3LjA2VOnarqbyOQopFe5LkNwXvryinTzM7//u3zjpStMzCwoehnj1ZOnOHtpiDXpy/rqAqNDV7hw8SrXhm4xLTCbnJzg3OlT0uHrLG9sIsl8U0R+S+CE9dq3EKqFNEsS1orlIhjwMnrmec5eH+bSuTNcvXiOm/NJHI28uSxBu3aBF145xckXXiSRB9tx4xZjLWPZNUVLzeP1EoqG8Hur8sIcKqUCqZVZXvrWSZ75xje4fO0aV65e4eTzzzK9USBXArfPqxiqwNj5F3j53DUuXTzL9SvneXVoDtu2yCUWuXXzJmdvThFraKW1vZXGhga8Ik1y5gbPPfeKmH+Z6zeucubCLSruAOFIHUGfn0ohS2JxkmtXr3Hqhad5/rlv8Myps1w6f4nR6VlWjJUQg91eD+H6CG4b5G7heFysjV7k5u0xKdaWLv6wPzbG6qXk7SW30nhi9bjyK4zKOx0dFZBnN7XGIa5cvsSt27e5cXuE01KuFXmg8u4J1TUysP84h/d1EQr72UwXqNh+Hv3wBzm+vREnv8WCvCezSkuhjePx43YqZJdH+dYLL/Hct15RKLkqjzPL1TMvsrCxxdDl0zz/1Nf55qmb5JNznDx5hjMKzYZvX+ObX/k6L5x8mdvTS2QqbkKhoETOYmXiJkPy+obnNwlb61y9PcRqukRDcydtrY34RHex3EzjnW2WjccXYGt5lpFbt7kyuoC3tCwP9ZqM2Qq+SIR4S5zJKy8rpXCZ81ducv7k85x88UWeeeksk/OrVJXOuPDS82zkKmysLDB29VVOv3qO555+kQ0Z4BWFy6ee/abAfUHA/wpXbo6wloWAL0ZIOuByHNA8LJeHSLSRgAW2ZWF+TF5eG5XRPs8zTz3PaQHT2PQk3/jqN5maX6JQTLOxNMkzz7wiQ2rh8QdIpzaYuHaOS8NL5ORBr0sHXnr5JV569jmm1wtY/oh0JIDtcqhrDLEwcYthydJmxUVy8op4dJmTp08KhC5R8DWw79C9NPtgZfQqV25PYXv8NSPi8OY2+8099vpTAhTLsvAGw0jscblctYluLs2RzJRxvH58MmAZ5Y6MBUhnsmTl7hqPaGYxSUdvD4MDXTREg9LlElX95xVz443NtHa2Ewt6aevuY3DHIJ1NMTbmp+X5TJPMlkS8EMFQAEN4sPSf8ED5nyWFV0sbGSzHI2BxhPLr3JYHlZS3tqV81Ga2QlNrC13dXQKnOlwUSazM18KDipgaDIXx+4MEovW0d3QRj9Xh8/oIxZtZn7gu7ylNWuF7YW2Gm7Nb2Db4tUjL5aOhsYmuziaidXUSwjZ2H9pHT72bokKXrXSOH/5WwdY8o3UNNMVj+EuZmoeUTKUpyOLmcxkWZTHqdS+3uSYwH6IYaKIu6CPgdvD4gsTEm6DPrhmbikK9sgkJ7ADIWyopz1Ey4VQVSqUq0aZOevt6aa/zMCKwm11LEa5rYqCrHU9pg4orSKmwRSadYLPgEHYVWVW4nlZoHgpH8QdC9G3bQVPER1ke8/LqBiYPuLmxQq6o8dv6ObCvl0JJ2un4aG7toruzDb/HkVzwQ9iq8horUvQSeEM0dm1j/2Cn5qJz25F8tNLb30F2Y5mkaF6xPYS8HtEghy/aTKPmXx8LK0zN0trXR3dHPd5KmtnZZfyiW1d7C37K8jLnKUuxfWoBv49wNKKxO6iXHvncLtxeH3UyvF1dPUSjMZrbuhncuZddXXFSG0tMyzNbU7rCG4wQCfqltzYVpVly0s2VzSo9PQP0d7Xht0sK0eYg2EbP9m3Ux73ylscZm1qhrq2L3sFB2ls7iMca6O5qoiL9q9o2fXu209fkJZ1cJSWdizS1sXtHt55tolU61dXbS3dbnPXlFTaSGfKKfngTm/0mnvmORxzHRUSeSE9fPw3xMLaI5w7VE/F7iUaiRAQgPhF4RiGa8EoeTohQMES8LqwQLUlWHgcuD16hr4GYsPr4ZQEKirszZTfxpmaBRDsN9XG8bi/1TU2EJbQhf4h6gUHYZ+PSrG3HxuvzE61vpj4S1LsjaiEingqzcws1IjmeAOFgmLAAJx6vIxwK4lOfYDhGY0MdoUiEiO61NEtQGuKUFLbmFJLi8hGMt1LNb+KEGok1ttPqK5AioHeEqYtF8IciNEV9ZJSvMR5krKGFzs4uWhrj122ZQgAAEABJREFUUhYXwl1+qJult1sObrl1VeVHCsoHVJQLdPvCNe9mQwB9UyFfruSiraMbj1WV5V4i2DlINOTHIyI7jguvDI7f48GxrZpxCPjcDF84z/jCFpa8zXgshLEUXr8fu5yv0SOVr1Lf0ES96FQtFdiUYjr+sBAshysQJhpvoCHkJi+LWxeLElMLhKO0trVJIWL4rTLFrSRJ5VSqMog+9fFJRihmWF7bwusPURePEzdN73BrrrbFO7tZFpZl4/a4cQkcQtE4LW3ttLc0E46EiKiFpBNbyQT+SJxIOCj588mQNWi9EQFIG01GngU2FiWSys2kMgUst1/yFaWpvZ0myaRpDQIej8shLFltbBZdpUt2JUs6mxdQV/BrjDpdy20lKMr8huJNdHZ00NoUxxfwE6ur05h1mqufptZWeVw+8dOlc80n7GFzc5NcoYQ3GCIWjeJ3ispDpgUilvo2SBdjlBSKplIZo+001oXIpDO4PF48HhcZFbnSJRufvK+6+kYaW9poa64jIJ75/UFC4QhB0WIzkRAQ5+WpVXkzm/1mHvrTZywHI9yd3YPsP3KU/u426kJemgcPsrO7iVYpfDQW1+SjBIJ+grEmWjp62bF9Owd29zE/NqYYdIOqO0RTNCCQ0eIlqEG3Fri2xFolUGNqMODHE4zS2T/I3XffzYC8qvpwqCaQIYGT44A/GKS1p5v9R+/myK4e2pvr1TdKc32MQMiPL1xHa0sL/V2t+ASeYY1ZA8mmDrbvPshdxw/S1toswqlPcws9ekc2uURCycBC1YXjDdPY2U1H/w76NY8dPe109bTS1NhIg4CoWULY3hBkSXF3oeQQlTXxy1oG4m26H5eF8vLD3cRa20c8FqRSzGKKBf76NvoHdtDRLEOxJU9peEYg0iC6xQRYjoTVRVNXt/YerNrkLRzHS4uELSDwaZShaGtrZuHGWVZzXoxX1dUS0zMODRJ6J7/G/Mwk00mLu+5/gCO7+2sFlNsTs3gbBvAWU+rTQ+/gHna1B9mshtm1ZzeDAz2SlyBNkp/8VoKSvDOvEWq/5iEQaOrcJr5GKK1NcOr8uJSlla7ODoFTiFDAja1neMc3G9vtU2jZJBqqCWDrwz6qTpD6xjaBQysRn6NizBgtA3vZpjV2NkaI1DfQIu+jrbFOMqL1URGoFxi6dJmx2SR2rJ39B7bT0lQvxffQ0tnJoePHaAp6BOp1NLa2i05x3CRZXN9UgrkoGQ7pnXWszY+REzj5A0Gihi7+Ojq6BjgkXd21a6fAwi9j36y9D483RLi+hd39ccbHbqtAtUmstZs9+/YTd9aZvD1CImWxU2H93cd2k16YYkz546RyUJ1tdZL7Zc2nsWbIJpX+mEi4aWrvo7+3h7hoIZuC2UxRJKfiR7ZiC1wjercbl2XufP9mf/9H/uwJg+rhhg4p9nEhcT39gzt58OFH2btjOw8/8QQPPvIg+/bvo2vbbj7+yU/w0Y99jCcevJsT+7bTsetu3v+hD/DjP/YJ3vfY/fQ2+XE5FpHmfo7f9zCf/sQH2Hf4GHt29tMmUGjvHeTh+w7pHXu454F7efzRe9i/ow+v42Dh0NbTxf4Th+nu6OS+Rx/loUcf0bsP0dGzjQ9+/JN8+KMf5f2P3seDImzr4BF29XczuG2nxtvLnsFeDt3zKPfd/zBH9u7QGM30H3mcj37wPRzf20/AAZfbw8NPfoIn7z/CiSPq8+BH+JGH9ku5d9LVPcixg4e450Of4omH7+LeE8fZpXCkM+Zn4ND9HNCYXc0RfribDVaQex5+nPd84IO89z1a38fex7b+Xu558GE+8qkf41Of+iSf+sg9lJJjEvSEAKSPvR0hfG71RZvllofYwInj99LZ0EhMxmbgwD385E/8BD/26Y9waN8gYSmg4/bSufME73vfh/jxH/1RPvj+99PX1sTggbt46PEP8MkPvZ8PPHycPfuPcPzoAe69+xiHTtzD7u19HDh2L/fc9wj3HjlEV1sjfTsOcuKh9/DoY49yZFe3PDgHjwzN7oPH+PgnPs2nPv3jHN+5jUGFHQN7drGjtxGPQlDe6c124QrG2Xv0MLv3HmTv4AD7B9rxNg1wcO9+jt91H3c9/Aifet+99A3u5NjdD/D4449y/Mg+Ovp2cXTvDvraG7AcF14Zz6OSxQ985IM8/NC9dHR0c/jEEeob4oTqmhkQHT8k2XzoxH56unsZ2H2EH//bP8Ohnb1Eg14ijR3svedJPvXxJ7n/nnvZL/ke6Gykvu8wx/bvZe+BIxw6fh8fePheDsuQR0N+kA6F61o5/vjH+OCHP8aPfOzDPPzAPbQpfHv4vR/mIz/6Yzz2yAPs6e2gZdthPfMB3vPwCY4e3Me9T35UYx1j34EDHDzxIJ/41CckSx9h5/Yd7Ny2k/27dhO0wNZbvOJd98BuHhEtPvqRx9nW2/Zn8qX73+tj+n+v+99xz7IsLHkHLpcL27ZxHEdhgxvHdvD4g4TDYYLBAI4huFzvUDAopPTicjnYuhYMm/tBTc70sbAsNdPX663183lcrz/r6HlHY7tw1M/nDxKKRDDej22hzardd2kejm3j9voVckQI6X1uzcnjDeg4RCDgw61nzLsdXX+t6R2OjcvtJhQKEQ4F8Xpc2C43QVkcn+Zi3mFZFm6PR4Kv5zWGy+1RmOnitTEcXK9fC2i9XvUx1211dDSOWa+jY36Ym+YvAuM2IYfoHomE8Xs9OLaDW2ASCIQUaoTweBwcT5SB7Xs4ceyw8kAWjumLNu0ty9ZaDb9sbFvH6huMROWm+/C4HCzLqjVHfKp5O6JnSHS3tX5HNAoEAhi5cOvY5fHWxnK7XTiik8dxaue1Z8Rfv8+DT/MKab5Gjly6b1mWxrf1vFf3gsQimrPpr3uO3u84tu5bvOPb6/OqyYFZm+bjMnOxHWrXJF+eGu1DtXO3ZDKg/GYkHMStebv0vGPbBCMx9gjItvd101wXliyK1rpnxrB131JzSfaC4aj4FcTn9WBk1dDJ73PjcrR+807Dl1BY97241d+xbWzxxIxjmtfnIxKNEFZE43I5iGi8MXY4HMHQ26052+pn5hpSpBIM+DS+UxvHzD2kufvlzbqkF8FQQLLj4bU1qr+uu8171Vx6r2XVXlHr6/UHiOrdQa9H49l6tW7y/Tf7+z/y/Z+wLAtLBHJcLlyanGW9fq5js1gzgmVZOJq0Y9uaHN+xWZaN7TjYEmjLsr7jnjmxHafGYENUy7KwzMU3ms6xbBzzbpeDZVlqNo76OLb9xlPftbd0bukZzVf9nNffazsOtvpoCN7MZlmWxqj14a/qZlmGFq+tU8tEU8b8Y9bpcmxzSF1TO719/fR2NGFc7toz/PmbZVkYobc1mA759s2ybd1zcGr3DI157Vx0tSxL73qtmT461Tm1ZjtOjb+OY+NIRowymWO+fVMHyzbPOepjffudv7LHlmXhaG2WZWGJNo7W5paM2pbOLbRZeHx+2kT7+lgYn9vBrl3XrW/7WJaFkW8D8I5t19ZvWTaO/dox2izLwtG7bO314bs3W8+6ZBCMDpln3rhvWZZo72Du167pHMuujeXYdu2S+cd2nD+9ZllW7dj0sfSMo3UZg6bLfPdWm6f6mrmb9/45y/vuLn96bv/p0Vs8yOfSZLMZcvmiSsVFTOLyzQ9R1aOvtXKpREnNfOfpjThVN//Sn4ISeIn1NVbWE5Q0sD5/6TH/bIAqxUKeteUFVjc2yYoGf3bvr9ORERVblZ4mYuEArkpeaylQKBQoK3luOPTGat7gU9kw6o2Ld3hvZKiYzyqPkuOtfuPbVBJrTYw249zhqb2p4cx7y6aCKXkuq7L5/ToZ+tqOQyAYqnlTtmHH9+v0xn2tExU6jO6UxKs3Lr8j+9q7y0puG17lf2CvfGvgpElVRRAjuGtKkM3PzbC0niSZ3BLAlKkJh5hSMc9pb54z16rmXM2cm2YIWpQClFRSTKe3yGQyFCX01Wq5phTf3sdUmEyfSu1+tfaO184rmHH1D6ZVvuN9FdZmR7ly8RxnrtwiV0Fpx6oe+3+3P+v32r0/Pdd8a+OL9GZf/bbxKyqjJ9eXOfvi01y4PszyRqo29p/21bOmj7q+4x/z3jfmYRTkNfpVanQz96rin7lmnqm+vkZzntpYY2l6ksWVDcy35nPiT0XPGlqXlaDOpFOktzLkVdI3fc11s//2MWrv05hvLNrcM8+YZ829bz+vvM5PVNY07y8VixTVkqtzzC2usLiRqcmC6VPVPAzNzTgVjV8ul2rPFgUCVZ2bVlCVNZfNUTJfbXhjAu/wviq5KGS3SKmSZb4tXZEclAUcZm/mWNU6zHmtae6vrbmEWZN55o1WfX1N37F/fayy1l4SABZEq3KxQFrvymjd5tmy3mV4ZcYz52Y8c83szblphtZ/ek30Mdeqmtdr1ys1Oa7q/aaPec6MZ851Sfcq4kmJgt5bLqWZXVhQW9Y1o/tV3VfTPL99LL3ibX/eGjhViuRSa9y4dpWz585x6/aQBGmRydkFcuk060uLzM3Os7KRJr0xz/joqO6vUBY0UM0xMXqboaFbnDt7ii/+4W9x8uI1bgxPsrS2IaHPC1DGGbpxu/bFvpIIXdjaZHL0FsOjEyyuJiirLL0xP8HwrRtMzsyTypdfX3gR843j4dujTC2tU8iscOrkWS7fmKxVBr2ySKVchrRAMJvLUy3m5CHkyKgytDg3xa2hIebXUhTyaZYWZhgem2AjU0Y6WRvfVLtSa/Nc07rNPFbnpxi5dIpvnbwp3bIxeYCiLP768gw3btxgZmGNtPmmaK33O/tPWaCysbKI+f3byOQcUxNjjI9PYL7hjoQwm1hmYkx0Ep8KNYnL6ZlRLp67wCXzM5XVZSan50ipjG/K4OabzbfGp2vfIl9cWmYjmWRjZY5bt24yNb9S+6Z/WYo2rYrPuKpyq+L9GyuuqvS/ND/NLVV+JmbXJNS5WjXv9vAYMyvJmlKKgMyP3uDlr3+JLz99ktujw1y9eplz585za3hC5ewSpkQ+NzXB0PAIG1tZJi69wvPf+ArPv3yGZLaocWDy5jVuXrvOwmZecPfGDN7ZfVmgkVyeZ2FhlbWVNdYW52oyM724TlredSqZYGzoJrdGJrh64WWeeuobWvMp1kSzDXnh8zOzzM4vsSmDXRJ45yWvhVy2JveplSluS99uXLrAqy88y2c++3mu3bzOhPi4lkxhIpnh69e4PT7LWjJDUZ796tIsN2/eYFrz2SqUdU200xi3bo+xYL5D9jp58lvrTE+MMCI5ScqSV6pFNlYXGBsZ4bbmmhXgy76Tk+wMXzzNH/7+H4qnw9yQDJy/fIlLN4aYW89IhyukEqtMjQ8zND5fi6pef8Xb2r15cJJXs7I4y6VXT3FzbJzxmUXW5DVlslmWU1tM3bzMq6fOcfHKTVYXJzn1yinOn32VyyozXhHgDF16lSs3xmpANjc7x9C1Wywvr7C0kWBpeWOytMkAABAASURBVInZ8VFeOX2RWzeuclNgYX4ic/XcKS5dGeLc2QtcvniBm7ducfLkSYZHx2s/QTEMrGhek3r3Nb3n0rUbXLlwjhEp19JqSlbUIaAktyNwWp4ZklCMMjq9QH59mqFb17hw9gyXLl9ldG6JjIDpxpWLtTmfu3CJV7SWDVmlkhRscXaC06deYXR8hAuXr3BTILgqbylftJTw9ykx7KIii5ZLbTAtRTtz9hy3xqYw37I2+v+2OPM2O82ND4kG5zl97ipnnv0Gp0W7swKeq5cuMSbhO3v6jIDoVS5duaK13OTmhbNaz21GpmbkNa1QkFCvp1LMzoxz69oVXr14i4WVdQnrBkbx5iZu8vzz3+LWzStcEs3PX7zCyNBlzp6/xKlTp7h6c4ilpABCC58UYFwULa+PzIhfaUaunOfa9etcunaNy+LT1EoK89s844VOSBFGx5fJpBKsSsHHhm9x8+p5zt+clJytkxQg3r55lRe1luHREcw33Kdnl2vhX1Xvykqh05LDwhsW5W3S7y/TzfwoNpNIaq7LDN+4zvlXT0tWx3j1zDnJ73kuSZHPnBeAriRYFmib356Zn7pszAzz4nMvce3GLSbkvZ49/yoJGdHZqUmV9IcYE2C//PJJxienWJQOzgiob92aZF3e+4botTA/w/C1SzLGY1y8dIWbMqI3rl/lhRdfYuj2NenkVS6KT6O3rvLyq1cYm1lkK5unWi5Szqxx5fw5rkkehoZuc+7CVabHrnP+4kXOGQfk2kVOXxplMyXAy6VYWZzh+o1R1hUtbawuMT81JqAa4uSpV7kpw3zlylUdn+Hc6Ze5OT7HRir3tkn65sGpnJfQLDI8NkldXZxYKIhHvQuFHJsi5IoIlNjKKTyrUNmc59z5G8zNzWN+VDg6MsoVgVHV4yMaryesqoLL5ac5HsOxq6yvLDGlcWeS4NO42a0kwxLyiYkZKp4wFLOy1gtMLmzUQsAtWZSs3HjjdlYrJUYFZilZGK9fIJGaZ2oliTcQpbOthZamGJbIs7k6z7zChWXliMpby0zNzLGRSGi8LFupNPn0OtdksUcEvCura/I2xkjLCynmkqwuzTM6s1pbd+1X3/L0yp4Yne09NKjC4vNY8royrKvfZmKNYXmMU/MLKALSm9/Zj/FeN9ZTFPGQW58iXapSkGeT2Vhi9PZtzl64zszcHCvyroZHhrl2+QZYDvFYhJBP9JP1z+YzAqdJpgXaBW89daq0WLqeSa5JIZaYWEwQUNUnJ5qNCqSuXbrI6OwKs7OzLC8uybvJI7yoAV02nZGHmiK9mRCg3ayBkV/0ym/MMC5+pvMlvd/GpUpeLN6sOXg1doRwJETIzjA8Ps78wjKJxIbmvMTFmyMkMgVcvogqTHV4lWC2LIuqPI3Xwhl+aFtVIU1BIVZ2MyklXmR9I0lc8r4+NytvSufyRjOS3XS+IK+8qupjiIgS4d7CGkurSUoVq+YljQl8cwrbNlZXmJkYrcni6PwmXn+QWCSA3+/VcT3RoEcAk2FR3v64DI9beukjz7o8+yEZ0OmVLYLhEKnkKrMCvVQ6q+ghJZlPY8JOExbmE/MyuvMCeTDfIJkZu8GEaL4gb64sH9RHhlu3RtUvi8QEl9uFR9XdiKqrXlUjA6quxsJBlmZGpLOXuT40LEM3z8bSDAvLG6SzhbfND/tN9ywXtKAChaqX/bt3s6O3lbqgG7PAovn2se2ie3CQXbsGqXMXpfg5AURQpUsvZVnjhWSB3m097Ng5SHdPL5093Qz0dBAJuMgqfEsm0wRbtjG4Zy9xLTa3mabsirLv6HEO7OqnQcpTcEfYs3snAa9TS8Zn83mRr1L7YXFdcxN7dvXR0+gXe1w0N7cx2N9NR2sdZrNVgTBAls+mSaY22co7NLd30yUA82p+W+avKqyvU8KWwMQIh32YakRZiloslrACDVrbXurDXjxeD6F4h8bfTks8it9VYSu5zpTCmhIuCrJIRcXlJuHJO71VXTQ2d7H/8FEGt7UyuO8Au/fsoaMhplBjlRW5/C6fKe8HoJpnZT1LZ3sXewb76GyIStgLVEo5kolNSraP3t0H6etsw++2KBVFb9tDvHs7R44fp0+0raRWmZ9bpeR4CYcihPw+GYPXVt7S209vTysN/gqbG3r3Zpbmtlb2mp821LlZl7IWihVCKpN3dHfTv61fJeco7X07OXjkBCf29lHcWmFG4c7qxhZly81WukQoVk97Vx/tbR0EvS5sS0S2zD/o3fwQtyrGgy7IqNluH22dfdx/z920Bn0CiToaNN/+rnqBdgFvOE5rd690oUvy7qVrcCcDO3bS3tQgtuSVPklqrWnMt7dTSpm4Yp10d/fR39ulvVrPAG1NcTxWSSF4qhZe7z64mz0DrfjtCslMiXjPTo4fv0tjRlD1n3h7L9v7GvFIynOZbC1kLqQ3ZMgCNLf30dfdjreyKX0qEGntY9+hgxza2U1xc52KjJP5Sk99UwtdXT001TcQa+rUnPdx3/EjNIUNj5fE0zSWJ0BjfRSvqo+vs4W3s9lvupNbqB2NEvfk+eyXv8TJaxOsZSv4JIxuQa7H68exwHF5CDR0s29nM8GQj1B9G4O79nCgM8Qrz51UnuACUwtLFDOrvPDKq8wsJ4k0tdItsCtMvsLzX/kKk0trNPb00BzyY8szKlctLMvGkfe2JO9kXmHh4vIaiUxRgulhh0BuQXmUr379Rc6MbtHV3IrP4yEvq1x83X2pb2yhnFzk8qln+eKz50gUISWPKbk0R0Ihw+y6xfbtO2huahLgeens2UZMIOQPNxDRuv35Bb7yJ19kbDmHLxinKeqWtSliQgppNCl5TGMjt2vurle0CAQCYPGOb26PT5UfF0qsKdPnwgByWVbY9gZokdIf2d1LOBzGF2mWoTgoYa7n/PkzfOPlcwwvpwgYmnuCdHR1ELQynPnaZ3jh1UusbhVxPAG8Xo9CWTeWxqTsUNfYLiA5TIM3L5AJYX4n2VIfxghlbitFRoKd3NxgcSNLV0eLQsBb/MnTZ7g6V2RbRzNhv1djOpTyCU6/+BTji0mBO5KlKgV5fUF3RV7IrLyyBXK5Kg2RGPFIgPWFMW5ev8i8xjXhveM4uFwuvdd6x2n+Zy+0sDUHl3TA5/VpXW6KVgXH68WSwcpmUjIOKeZmZ8iVq6wuLnBDodP1+Swux8YnPfI5EKpkeeqrX+aUcrIZx093ZzcsXuH0Sy8pXTCH+RH3zPCrXLgxQSLvoqW9nY7GEM999kt87eXrJKoe+vs68Ui7LRkUl+PC0fi5bIJNgdKc3ruysUHF5SMsEGoI5Rm9cVoh3yXy/i662+JEAm7KCpGL4oFPOm7bNpbLq1RJieWpK1y6epOUQkOf+FdVSkOrpKd/F9uki40hvU/GvKO9maiqwLzNzX7T/SwXzR09HHvgEfbv3MF99z/EMaHyvu2DnNizg+37DzHQ30VLY5xQYycPPKLn9u6jvaWZlpZW9t39KMcP7qJfAtrXN8ADT7yHHbLWB3fvYt/uPRhgeOiB40Lrwxzct4+jB/ey++hBmuMhugcG2bN/P/u3ddDc2sGBI3dzeN8euhsiWLZD795jHDx4mOOHD3H0rvvol3XefWiPPLVuQuaLO1pkrHWAg4eO8ND993Pwnid4/J5DDPR209a7readHTu8m2N33ctRjbFnsKtmldwKGWyBcnv3Nh546CF27djFvSeOss+8u6+Xo3fvJhjyg+2jpWuAR9/7Pg4fPs4TDz/Awd2DeC29+B3+dGzbxsDOAXram9h95CF2dHcy0NfNwK7d7NszyH0P3s/B/fvoEY1am5vFl0c4sP8AJ06c4MR9D7BN3s7hPbvZu/cgBw8f4f4Te+lsaWBwzy52HDjErp17uGv/LgF2A33bd3JcnsHu/QdFl2Ps3rGNpoY6PI4NWHgDYRrb+tix5xD333uUIyfu55CePXbkMMfvvo++5gh+j0Ndaze7j97Lw3ftYduOfezu15w7W4m07+Seu+/n4Uce5e777uX4scN84NG72bHvqHh1nOOHdtS8aEPmzsEdMoI7aA579GZ+KJv5wmvrtl3sPrCXQ5Ldbdu3ixZuydsJdu/cRndLM3394sFdJ9i//yjHRd97jx+kuWcHeyQvhnaNLe3c9+h72L9nH+ZXDyfuvofBwe089sSj7Ng+IB3sFy8P8J4n76dvYBfmlwn79+xnl8Y7ekD8OHFMfDvK/r17uWvfdoLhODt3aj77D9AQidHR2S9e383uwQGCbjeOv5Fjd9/N4aPH2L9vL/ffc5Rt2/ezRzLT09FJvGsHDz9wlDpFLo4nTJvm+t4PPk53dw8Hd21nh54LhKLcdfeD7D90mBNHj0gWjshj7iIq3XAZj4W3t9lvuptl4Q9GaeseYJc8jF07tssSdtJYH5fb2EC8pYW6uiihgA+3P0yHPI++/gE6Wppk6ULEm7sEQNvo7WylTUzqFmH7urvo6WijuaGBWLxeYKLF7tpJT1cnzY31NLS2KEzwENW9ppZWAV2D3Pletu/YQY9CjWjAg2VZhONNdAvwdu3czuBAn2LxAI0tjcTrY3hrxLHwaO7tXb0KcfaxU55cX0eLgE5j9vQzoPV0tNTT1NxGd3cv20Rw89snA07YLoKROF192yQcOxno0dwa6glHo3R0NeP2uDHPhGMNbNu9V4Kwkx3b+mitr6OGixbv6BauryfeECcWDgoYemvhcLyujjrRuL4uSmtnD73mF/DtrdRHQ8RbOugf2MauXTukOL0Kq2IC5kbqG5pkkbvYvXsnvR0ttOr5xuYWGnS9o7kBjy+o9zTS3tGufQP927Yz0N9LU0MMOQC1NQfCMSlTt8btp6+zhaaWNvr6+jGyY2gcCXgwHoPJDzZ19LJXCtrR3iGDFCUWCeGLNNDZ3kmv5rdth+i6fRvbe9r0vma6Nc62gV7CPje2bRGtb9Cc6xXmObV3/zD+sV0uQvEGGlubaGlrkfzV45LxbJGMt0g/2ppbtf4+tvd30yJadnV1sWPHNtGlhaamegLyUPzBMB3929mp9e6RLnR1dhCri9M7uJuBbQM1Q98oOd21Zw8dAo+2pkbpoNbe1MZ28XCXxuvS+xqkl50tDZJPf41nba1txGL19PT01XSkVU6ER0bEcrw0tYlH23YwqPG725qIxpporIsSk4wHoo30drfh93mwHA+RukZ2yunolLfW1dqMkSmPx0tnVw+NjU20dnRIFgbp7e2RHvq1fvtts+Kt9bRsXG4fjU1aQDiEV4pp2w5uMcXlcuPS3rFtAYaNCQHq4vW1yQe8Ll2ziMXjtcRrUExwK8yoi8VqP4NwOTa2xvEEomJonGDQj6VxHCG7bfaOg0vHXl9AgtlEQ73p5+Xbt2AoTFzjR4NejWVh5uJyOUhu9e7XnvQqoRgVo+tjYdxydQMShDopc308pjDCwsLGjNPY2EBciuvSey20aW4uhTSG+CG/VwS39A4Ht9tuNDdNAAAQAElEQVSlvYXZbMctTyFCg/qGA36Nb2s8ao13cHM0Z0frdhwbl9uDWYNTO9dcLQtLrnk0Fq/9+j/kd2NZloQxRl0sStDn1blTW5dj23i8PqLxRhokqAHdq9FUdHOLz7bu185rxw7BqHittcciQb0TjYPoEeI1GYjJSIBtQSgSEZ/qCPs9ekYX0GbZeqeXmOQlKNp5RFczf1vvMvN3e/yEIzHNuQ6f28bWQH5VYcMayy/Py9YaHM3DzMccW9br43KHtjc5jGVZvDEPI6/m2LIszLw8Pq0hGqOpsZFwwIPLsfH5/aJ9VAbdq/W7sGzJjO3g0nob9FwkHMLQwtI1tz9SA99wKIDH4yEYiREJhfB53Dj2a++NNTTW5NbvdYtGdq2vrTEdyYRHAOKXvDdJd2PhAF63Q22zLHC8NfoaGXDLmJv3mT6mGR54pHtmHPO843ITCMWIRsICLK/ebeZs1+ZknqnxSrLQ3NxIUDx2aTze5ma/zX7vfDeVf0x+57vbm53In/V7sz3efe5dCvz1pcCfyXsVc/znr+S1e+a+aX/+Mz+8q3+NwKlMqZBhUcnytJJ6pVKZssrHb5Z0Jilc++pB9c32ePe5dynw15gCMuamwlaUnpivWPzFK6lQVHHDJL//4md+OHd+KOBUqZQx36hOJlPkslkymYxKplsYIhrsMNdSqZSqYeXatXIhR2pjhdnJMa6qQjEzNcXq2gapTIlKMUcykSCtMbLZDJuJDTZTWYqlAitLM9y4dpHp5Q1mVOHb0PvyKonmVTVJJFKY73pAVVWJEmlVlFLm5xmF0g+HE+/AW411NNW7jKpoqdRWjb7mWimfIZ3eYiuTq1lZI6gVAX9VzRxXq2W21MfQWEWm2jOGf+YLuOa3lW9MvSg+ZcWHjKo4r/WrUqlUas28p5hLY/ialnF5o4/ZV8SrXGaLjY1NjNGp1vq8xvtqtYL5Iuzs7BQXr9xgbi1N/u3+7zzMy/6KNbO+cilPMpkkk83xGn0rNf0w53kBR0kym1B1raDjinhRyGdFq3XJf05yXlZVOkdSOmD4Vyq/cb7B8uIciytm3Dz5XFbPJMmXKqqgLjMxPsrlG6PSlxXM33VPbaUpFgo6T7CVLVBUpa5q9FQ83dC7M/ki6vqOUu8dB6dKIU1ieZZr165wU+3y1atcvnqFm7duMr24wdryIlMTo9y4eZvh8VkSGwlmJif17DX1uc7w1CJLCwtsrK2yurLMxO1r3B4eZml1lWRygzkB2LVrGmt2luGhG5x75SRDEzNMzC6wrD7LS/Pcun6N69euMzWnsZZXWJgc1dg3uHz5GpMzC6RyxXeUCe/Iy6TklXKO6fHb3Lp5nWs3hxganRLNkkyL3rdu3mJoeIy5uRmmRIPNZILN5BoTYxOi/xi3h25hvoA7t7hMcnWeGwKK0bEZNmQIzHd7EsszmJ8B3bw9wuzcHGMT82SzaRKbCeYWFtlYWmTo5k2uX7nMsN4zv7ZZA62yvOGVhRmGrl+RIbnK9MIy8wtzLEkO1rZypNdXMD8Xun71IidPnWZoepW/vj+0/i5OlwtkN1e5ffMaN9VujU4wPSfZXpnliuhkfka0KNpNjY9w/cYNxqdmmZmeFrCMcGtknIW1lAzwIlMCmutDIwKiVcwfjhsaGWFEzy5LT9ZXRc/pcUaHb3BdOjY0OsnU2BBXr1zk9LlLLC0uqS2zKv7MT09y/ep1veu26L/CknRl+NZVneva0CiLa4l3FKDecXAqpdeYHrnKN55+nivnTvLUs9/i6edfFDCc5dyVUW5dPseFc2d44dSrnDx5lrGRYc5fuMLZC9fEuEWyxRJ5WWbD1PmpIU5+61vcFGNW1tdIbqwxefsWLzz3tKzsNYZvjzM5PF4j9Kosw8ryPCO3rvPSyXNcvXSeq7eGuXb9BldfPcWps9d5+YUXuShgm19Pf5cU/U04LcsaJzn78rOYn0ecuXCJl0+ekjAPc+qV07z84ku8+upp0foiZy9eZ3p6QqA0wulXXhGNn+f06VOcOX+J81euM3nzEs889TJXro+xmc7JsykwffNVnj95mtPi1dTobV54+QobArdpAc1F0+fWNV546QyvarwLFy5waWiGkqxzNrHM7RvXxOvT3LxygQvXbnPx8gVuDN1kciXN6sRtxqWYQ2pjUsL51Q0KClX+JnCkWsqwvjAuWn5TBvqS6H6Fc+cvMHLzLF+VfgyNjjFye4hXviX6v3qWM2cvcvbsWc5fvMDFGyPMiRbmJymXz5/l8u0xVtaXxcsXePnsOUZmV8iZL7mmVjWe+r36iqIOybh4flUyPzI6wtT0JMlEBhNJLE6PCpguYP43YGdfeVkGZEgG+zInX3hOoHadF158RcZskmz5naP8Ow9Och0rqg7Ee/fyxCP3sX3bXg7sP8STDx+msjnG5QvnmVtJqIDgJbc+x/VLF0m7G9j30Hv58MefIB5xUZHFWV6YZlZWJBfYzsMPP8Le/i58VkWCW8HJr5PKlQg2dHDXPXfx/kfuod4Pc/IQZpbTtB5+Dx/79PsJuSvyGmYpOBHue9/Huf/wNgJOhdnFBH/jNnlOVdEtY/s5cNd9PHzPQRpZ4+KrZ7g1sUZG3qJPa98qefDaGaYnp2WpF3BcJW5duSmaV9VKLE7PsbC6Sdeugxw4sJe+9noqym+k0nna+/Zy6PBhtrdH5DFlKZUsCgqT0+kU2VyGloFDPPTgfezqbmVRlr2i8G11eoR03qZj/2P8yE/8KGSW5L3NsZYuYasqVcmnqdpemrsGOHHPMd533y7qImLm3wQGKVyrinbVWAdPPvkh9nTXs7UywdDcFp0HHmDPvh7RPMGVm8PU19cplFumiIv6xk6aIgHCrnQtBxuINPLJj7+PQ7s78ATq6O8dkCzvIFRJk95KslV20TGwh4994H10B9Pkyzbx7l3c+8CD7OtvpJBZZUReWw4vH/rxT/DkkRbyiTlmlxPUdW7nR3/k0/THXJQVem/mecc2+x170xsvspDAu/CrDOp2ufG4PHjdHu1duuHQ2NRIwB/AFoC1dA8w2N+Bu5Bg+vYNhQVjFPJSEllOj8ePLxCglJphckIMvXoZ82PHoZkVCtg46m8rPk/Lbb5xa4QNhQg+lVKDXpuNyZtclye2JYU0Xyfwu30EA148LsekoHgriXb+umxSAqsKbp9PJf4gLtHcVhk5Ut9KPOJRWdpHvLGV7Tt301XnZn5+joX1DIM799S+Mey4vZivC3R2dRJ03IRDQfHJh9vQDIuqy4s/ECQkvrrcDsXkDFcuvMr1m6J9Mo9H7wsG9W6vB8u2pHSVGuUCkRiOVWR99pZ4cp48PuqiUexsgmuvnuT0pausZApUlf/Irq5wbXSpBqR83+2vwQMq85fLJVJLswwNXWdW+SHzf6ipiwZFX/M1gQCxcJgGAVO+4qFD+tDT1UGdv0opMSPjMU9RAJdWvvDStWEWFlfB4yUYDuP3uCXHFSzLpqjwelE5u8s3bzOfrBAIRbGKeebGx5ld2qBUcREJB7HKea5dvMb1sVXKtodINILH78MX8OPYYIBUach3jLB65Tv2rtqLHF+IuoYW+jtb8IXr6OhsprWlCW8wTldXL3sOHhEg9dFSF6G+qYXebTvoba0jaKx6pkpvdwdtHR20my9PbhtksCdOJrWpcK+CJxAmXq9xtu2mt6uLnq42GpqblDtJUlfXSJ/GGuzrpiVYJimFaWxsYnDHAJ1d7UQDDnXNbbS3t9IaD9Xm+jfqH8vBdgfo7ekTGEUljFG6+nfUvlB3cO820aqVSKyOZhmHjs5uuru6xY8uenv7OHLiKO1trcTrYrUvrraJT53tDVIgL2ZzHIfGtm46muqoi4TxRRvZNdBIsVDE7wvS09NDY2sHHS1xwrE64k3Nsu5tOLZNuKmTtvYWGkMWK8qhdHT3sGvXbjqbG3FyKarBRhraOujt7qK1oYFUIkVZxom/MZuMbSWnkGwdr/Shf3A32/v76GmuIyBdaW/v4ejhA0RkDJolr+bLqV6PC38wTF28mcHtg+JZnM21NTa3ynS0d9LS1IDX6yPa0kGTjv0+my0VgZY3UtS1b6N/205621qI+l2kSm6aWjvZsXu3+rbKY9qg7G+ipaOPbf39dLS1Yem/9p5eWsWTgIt3bLPfsTe9/iJ3oI7Gli5293USaWxjcLCXvt4uCW0rOwZ3sH3vQfbu2cXuAbmuDRL2lm527Bpkz+4ddPVs48j+7fRv3053/yCD23dw5NhRWgRurd3b2LnvMHcdO8Dh4/ewa7CfXTulfPsP095Uz+DAAIMCpx3qe2jfdjp7B9k+0McugVP3tj7qQ17aerexTcc9rVH+xm2Wg8sbYef23TTXxWlsaGSnaGO+oXzo8EF27Niha/WyuC7i7QMcPXEXxw7uJV5Xx56jd7HT/L8EW+ppEE/at22np6eFWNhfI5PjctPRM0hfRxMNdRHC8Xbuueco/QM7OLBnN8cO76Wlu5deGaL65lY928v+3X0YUPPHWugd2M6+fbtp6epnz/YB8Xs3gzt2YX6MvPf4fezatYu9e/dw4OBBOur9eF3vuNjW1vmD+Mfl8QrY22kSXYxs7t+3T/owyGBnI5FAiBaB/pGjx9jW005jPIxfnkww1kjX4H7Rdg/7Dx1k567t9DTXEwzWC9gG6JCB8Sn6aOrbTld3G40y0HUNTbS1tXPw8CHpjei5excH9+0i3GDoP8Dg7r0Ymm/r6WD7voMMiCeDff0M9Pbisp3a/b6eTsIe3rHtHeeyXXP/Q7LeITyyqrFoiEg4iEdhWp2O3W6PULuLAyL6QQmw3+umrqmdbbv2ipg7JfwBwtEIPp9PzU+sdYD9Bw/Q29NNm6zGbhF2z/Y+6qMBWZeIrG4v+wRsHWJeQGN5g2Ha5VkdObKP5vo6vF4vgUgEr9uWuxvRXMKEfO6aC2vc2Dcar29vnJv965f+euzk3tuOh1isDr/Pi1/CG43X45b3EmvqEn33i047aYx4cHv98kDrqRd9LAmmKxCvhXsH9+ykr70Jv8KGcMiPx+PCbLbGCIajREKBGri5ZbWbureLh4fYua2HxrowvlBYnlYAnz9IUMf1umYrvDP9g9EGurft4cTxIzREgrgdD/HGNg4ePcr+XdskK2FC4Tpau/s4sLOXYMBnuv31b7aHULSZfQdOcM/xE+zq7SAe9uP2hYmJlh63C8fjJyb5PyYjvFOGs7enn23b93D40AHxyofHE6C5rYcjRw7TLyAyMh2QbrhcbvziSShaR0fXNg7tP8pDJw4z0BYn6HNT39TEdoG+iWDq6iJ4PD5i8Sb2HznGvu3dxKSTPp+fWCSKY9uYX1aEdc3j8I5t9jvzpjvzlqqSuiZGN81898P8mdNSqaTE658184WyvJLueYUURd0rl8uYVqlUqKpVdG76FvVM4fVm+pRrz5b0bEn5ENPK2qsp11FVvubOrODdUd6lwLdRQGF2qK6FP6LNiwAAEABJREFUffJKDaB82507d2j5aG/rolOpkDs36Dsz0h0Hp6oBkEpRFZz8602KrmtVKfhrzSh8QSCQoVLJCgAyKkWnKOWTlApJCoVNcjrO5pJkdZzRPrG5wsTYDU596xs88+XP8tRXPsc3vvx5vvi5P+B3/tNv8l/+47/jt/7zb/K7v/2f+czv/TZf+sx/5TO/8x/5r7r3X//Lf+SPfv+3+ePP/i4vf+trXL/yCjeuneHqlVNcunSaK9fOMzR8jcnJW6pQDTE9dVtl9NvMzQwzqzY3M6pE4zQrGyuspZKsJpMklYAsKBH5zrDo3bf8TaVAzSuVxxJRPslxfgAuiWWB5WA8IL+8KZ1hGn9NtjsMTlWqyEOplqhW81QrBao6Vp5f16tqUFEFraJ7FZU5q9WswClNuZgSKL0GTHkBUg2cBFC5/CZZtdWVOYauX+DlZ77Kc1/7Y577+pd5Wu3rX/4cnxPwfO53/zN//Ae/zde/8Pu8/I0vcPnlr/HqM3/MNz7/e/zh7/wn/kj3PveZ3+Hl57/O8K2LLMyPMTc7ytycaTqeH2d+bpzZuTFmdX1GgDQlkJocv8nY6HXGtZ+aHWd5fZWV5AapTKbmrb3TPK7qhaZp9//6VOThJRIbLCzMs7S4yOamwF6J42w2W/tW9qZAdWsrhfk710VVajIq7yc2NlhdXSedfm091dcNSFkepmkVc643mXcWC3kyAmUzRr6QI5vNkEomSGqMTDpNRjTJ6l25XI68Wlb3Tcu9vs9k0mT1TEb7tJ43bUvv3dSxoWdafYryaisqBxlPt2i+z1YoyUCVyBeLko8cOc05tb5MRuXxkvljfppnSffMu9Max8wj+/oczDy2dC2xmWJjcxOzT+k8Z/5AoVmXmpZ2Rz5mvgV54dlsjlwu/xe2vN6dzxd4reW1N62gtb3eTF/N36xlfSvDymaahPZmTDN+QvxdFG/n5uZUTZ1/vS0yv7TC/HqShVSGxVS21hY2M7Xz2t4ca6yF5JYqsJssquq5tr5AMjFPam2erZUFkksLbCwusL6g44VFEssLrK/Ps55cJCV65yQzeRnktORgQ9W/JV2b20wwk0owm95kQQn3dRWm1jbWWVhakm7N1dqCxkskElTEKyNfb4XgdxiczKuNKJepSlmqAqaqvCZz9bVW0a6M+UNoVEpYalUBWLmSp1gu1FpJ5czacSlPWdfKur++usDM+AjT46MsioALasuL82wszZNamaWUXMJJrxAubdDmy7KtwU1fnYWvuM7c5Ai3b99m6NaN2pfOslKWuroocSV2G+q1j/rxuaqYr/dv6V5SCrguAFoUs+bnp2tfRJwYval3D4mZaxK8DCWVf80qtZh39FMRgwsS8PRWmpoiStlzEua82lYqxfWrV3jx+ec4dfKl2pdXk6mtmgCbL7Le1vonRkdJJNbYTKyytDDL8O1bmL+XPj07K3DJ1tZS1jvyUjQTEpv3VaXEJgRel0Cbv109OTHG8oqEb3qCoWuXuXX5IjMTEyxIYRbnBYwSxiW1RZ0vzc/pPfMsaj+vdyyJZ/PTM0zp+XGVsccnJxmbmmZsZpbZ5RV5pGnyEv6MQCuRSLK6nmBuZV3vW2FjTfdX55iXB722OIP5uUtJYLa1tSXDMof5SdPszIzeNc+yFNh8s3pscpqrt0e5OjzGjZExRvWuVSnKneadodeG5ru4tMzy8iorK6sC/TVW19ZZXV3TuY61X13bkMInMD8H2dDaTEtoPgn1TW5ssqbnF0W7Cc373PAMJ29PcnVyjmX1TclrHx0Z5pWTL/PNb3yDp556mqe/+TRPPf0sT33rFZ4+c5lnro/x7I0Jnr0+Xmvm/JlrYzx9bVRthKevDum5q7xw5iXOXX6GoRtPMXz+m4y//DTD33qWa88+x5VnnuHW089x45WnuXzxm1y59S3pzW2B1Drr0o1FAdLY6hIX5qZ4aWqEZ6aGeUrG/PnZEa5OjHDl5nVOvnqKb3zzKb751FM8++yzXL9+HZM6qQnYW/jnjoOTcRtNEzpRNcBk2p9OSOAkwELAha5XjRdlLKVaSX5VWU1PUJVCmC5GiEwuKCk0TskTsBwXtpKt5XIFrzy0trCPQ/0dfPzxe/npjz7Kj77vXh44tkdVoXa293ayr7+NwbYoFVlgKjYJCcCyBKgsy28JBB01q5CmmNpgdUmKZIRazQi5+T/FTI8OMTN+i8XJYTYWZ6nIWpscrq1/rNoizSzfuWYA6OqlK3z1j7/EN//kq7wgAX31hRe4ePIkZwRKv/fv/m/+3W/87/z+f/0dXnjpZS5fvcHzzz3L17/0Rb76+c/ylc9/jq9+5cvcvnVT611gbOgGf/CHf8jLZ86yIPApSdlTmSxb8gCK8roM/QsCiwnR4eRLz/DUc9/geSnH+VOneeqzv8N//T//F373//4NTj79NFfOn+fSuXO8ovk8982v8+rJ57ls/gcVZ1/h/JlXMN/6N3+j/eXnnuFPPvMHfO53fotvfPEPeenZb3L61Cucv3yZ26NjTEyOMzJ2nWs3z3LmzIs896U/5Ot//FluXr9K1XawXU7NOBgQNcBsfs5x4ew5AfIpTr74Ei+98CKnXzmleZ7kM998lv/45W/y+9/4Fp95+nmePX2aiempOx7apDa3mJqc4crl61y/cbP206ubt4YZGhrB/J9mbg+PMHR7REZyhBGtcXx8mqmpWaUP5pianGV8TCA9PsO10XFeunKFPxQ9f/l3vsA/+eJT/MGpCwyNTrAwO8ukjPPnP/dZ/sk/+Sf8yq/8I/7Rr/4jfuUf/RK/8sv/iH/0j36NX/qffp1f/Gdqv/a/8Yv/4t/wS//if+eXfu3f8Mu/9utq/yu//D/9a375H/1L/uW/+VV+87/+Ep/9/K/whf/rV/nmr/0qT/0P/4yv/uo/50u/+mv8yT/+x3z23/4qv/fbv8rnv/KvuXb+eaZuD7E4Mcny7AwrkpWJ1WXOTo/zhcvn+T++9RS//tSX+eJLz/HcmZf54lNf51/+L/8r/6PG+af/9J/y2c9+lqwM6Bt6/WY1xn6zD7655yTOAh2qBarKO1Wl/LW8UiWjc9Oy2heo6J4BnVK5KG/JtJIErkxZymGum1YRAJm2KauyvrxMRhbSrcpaRVUnt2MT9dr0t8Z58uH7ePj+e9i/dzcd7W3EolFMcjEUjtDa1kyfytdhr4PLttncSGIselJWuJLXXIo5KlK+cilHqVTQ3CpqWoO8h9cAtIwjwDTZAFuA+Z3Etd4cSe7gU3m5/SM3b/H0F/+Yr/32b/Piv/sPnP9//hMXfvO3OPuHn6OwvM5g30527D6MLxjH/OZqWV7LlsIa85OflEK76bEJLp4+x+1LV3EpdLr/gbuJqYydKFqsZvO4VCEK+jy4HAdjECZu3+D25bMkZL0zKylmL9/iW5/5DJee+RpjVy4wK09qZnKU2zeuc/nCOc6cfoWzr56RIo2zJdffgFtJNC4VCvKKChTkda6szAvIXuClV08yNjskTzpD1OWwppD0psYZN9/kH9V7X/oTrnz+d5g69zKp9RVcgTANPTtpaO3WPD2Y31Ka339Vxa+KwDQtj2ttfU3Ks8qmjvMqcpRkCPNaZ0GGpSpP3ZJRsywLy7K4c1u1JrsFhZgFFWIKWusbzXgMFRnfsuS5FqoqrDNybkkebTUz96L6mHmWi9KBXBFLz7T6bfY3xxhsiBDyusQPmx2D29ixbYBIOChvbEXrVJMXuzI/ydroJdYEIivnnsW0tbPPYtrqeZ2b6+dfYOXSSVZGz5NLTitcXmE9u8ri5gZr6wmyCs+RA1DOJli1Flm0l9koJ8WvCt5gGDRXS7R0a43+dI6ugsVRd5THQy28P9jMvU6UgboGdqiauKN7AAubxPpGzUvMvg1gQputdsc+0l+q8owqUvaKgKlsQrNilrJySqZVShnMvbJi16IEpyCBKdYAqixwMK1Uc/8ME2utUGZjZYUN5UWyIoiwSwhcIKB6ZrNCst7uLnbu20dbVzeRuno8vqCI6BJBq6xlimyVHdwS6HDQJ1JVBXBpjSeXe2mZsgSiogErIrgmjSVKuBxbQuDgckkYpCxut4Pb7catY9uy9Fi11vQP0ii1d/ZjBH1tbpa5S5dIyYOqXh/CuXKT0oWrbOm4MdrIjp376e4dxLFctf+XX155FluLc3k82BIwA3AzsuSj166zJjo0RgJ4BcyrCkVuzy4xtrhBpgzpzBZLM+OM3bwgYJrF/JH7tKzm7KXLXBf4TA2Psq6Qa1X8uX3rag0IvT4v/UaB9uyulao98nJt20IfzceiIk/Z8bqpeLyslV1cL8UZLrjYUD6jrNxiYnVVeawk1bKF23JTzW6xqbzg1sIkK7LSEwoH5zc2WdxIsKAQcUWtoDC3vqEB8xc5G5sa8QcCKot7iIZCKssHCQd8uNweAjJsEZ+PgOjAHd8sLMsSfS3e2KpShjeauWZob5qRnZJk/zXZq8j0mbuW+ldxVcv4pD9xV4V9cYdDEejxVWppB49ksbWxnhNHD3H/PXfT0txCvL6R+oZGGuIR6sM2cVeWuJ0hbqWpY4tYOYUvt4aTWoKEWnIFCusE3GW8Gq9s22TVb6uhSrGxhNVUgNYi6e4S5XYvHr3DW9fDqug3nElye2uNqdQ68yoObQnMnGSa5nyF3ao67gvV0SYdjIVjmq+XkgDWrN+s2TTLssxC31KTSv6Fz7+NG1UqsoxFAVJRAmeUqSTvpJhPC3S2KBUzAqE8RYFTQS0vgCjIqhlmlWX5irIcBXNNYVix1opsyIVMyfKnMzk2lezLyIOK+dx0trXQ1NFF0eVlaSPFmhJ+GfXNFqusb+WZXkywuJ6jpAAwIktTERAVlHTdUoJ0VfmNsgTESIYhYBULQ0BH3oIBJkdgZI5tx8F2HCzHjQ4kV9Vaw2xV88872yqimSXrFlpbZ6Bss9MTos/x0ixljlUsGps7iMUbsaQYybUl1peXKGudloTQNLNGS2CcVZi8orzd9PwsYxcvsC5wWVFO7/rQKF996TKnlbu4NTzE5PBVFsZvUMysk12ckHW+zopyPsX0mnJURTbzVRYTm4zJcyq5q+w/foyP/ein+dSP/wSHT9xDU2s7/mAQ22VTkByYpHzeWN54M/U7TpBqOc4wbQwnMiytz0o+SvhCUUIqr9e39NLev5uISuAqOLEwPcnls6e5dPkC5ofLly9dYGZyQvyApuYmBrYPsmPXTvr7++jo6qClPk5M7/YLjDzyPKJ+H3XBwA8InADL0sfG0JjXt6r48EazLOu1e9obec8LVAvysMryqEyfqoDJUu7VU8nhtws0WgnCqXlcqlRXZeRdFuJrmZ3bt/H4ow9zYN9emptaa+BU39hIXWOcaENMLUo0rlYXIRIN4fV7sB1HnfXRGLYOvYokvDqwbaC+TLa7SLovS6Zvi1xPmlxHmWBHAx29+4h3HuKacpvfULHoT2Zu89TSJC+szLo8XzQAABAASURBVPDy4iQvKc90bmGCcc1xTdHSpnR5WgZvaHSU5aVF8bOoF7z9j5ne2+/93T2lsMYTKQqY8jWvqCQgKguQSppoCcOMnK6brH9eIJaX4hS0oFKpomfKtWeLAqmyaWJaURbd/C+XzP/GJpXKsKzwzuSIGiM+2iSQltvLK8p/fOXr3+Tkq+eZmF8mXaioerFOLpkiptV1xyO01EU0fpF0LktKnsSKLHRBcyxLUStGgMw6LBvELaPEpqFThzKOx4vlC1GVdahKsKoWmIb2pts72SpS7KBCr04BcG9AAiiLhkBJ9q7mjVQ1KUs0zcpVX16aJaV91YTZAuaSlKGoXFtKQlMR7YPxOvyRMMPK19y+eoHk3Agb48P8/u9+hX/8z/4tn/nM55gcuUExucrSzStMXL0or3OWujCc6LSIhy22RIOEy0NYYHDfz36CHfcep6GtnYaGZnlw+9i+5wBd/dvwy4uZ13uvXrvJ+NQcsXgDjz1wP13eKqubDmOJIimrSHdfL8V4K8v4yXjCtA7upuvEI/i7d5MX/dNKCpNaY27oGjcvXeT20LDChk0cx6G5pZk9Uth77ru39i1oTzBAXvzFgUjARVPMrzkH8Hs93OnNsixcmoPb7eINw2bJXaw13bMlV47uG8Pnkifuet34WZYlcK1gnisJnEriVbECmXyp5vVuyIjmFDFUJaOOpRvaNwp09+3ZxbGjB1QUSCq8W2R5ZZmlpVWWF1cxv68z/39G8//6W9S5+RtlRekSRqAtcLstfH4Lt6eK2ykTjVWw2qpkO8uk1QrtkqIgDDYP8uCe93LswHuZUBTy7PgQfzR8hT+cHearmWW+lF/kM+lpfmdjhN9ausnvLt7mZRWQTqrwcubmZTkjWar67y9Da/sv0/m7+1Z1oaT4PycPKC+AycnSm5aVUmXkCeWkOAXTpBxF03S9pOdMMxakJKAqC6hqxwr3CgKT3FaSvEKMrFouvUnQKRHy2CIsCs1ybK2tMTUyLjeyREN9k4hdjwld1pRfmhZzZsU0RzG/pckZWc3lCgodNhUe5jCxv2F8VXMW37AsC9txXhM0xwKryFYRVvIOawWbolCpqmZhQa3xjm5+26HFH6ZLLnRA7y+lttgU4Cy4YMKvf+Qh5mRlE6rIbYlu4UgIx7Ypa30VLd54TVsKwxL5HCsq+65MT+Pz+wk21JPIlpieWSbks4jaeTIrc8yNDjE3dpup0WmSyv3Vhysc3eHjvgNh3n93hAf2htk30EbvwH42lzZ55fo5nr39KtfWZ8jJkwpGIuTE95XlNRzlUnb39NRA6X2PP8YDxw9yvM1PTPNby3m4nqhyUdWfC5cvc/b5p7jx6isyJlX6993FPY+9l4eeeILDx47R1NhEnwDPANyiStbf/NpX+YPf/T2+/PnP85IqTUNKKJdkgPoFmH0NcRpU7W2kyI7uNnrM/xRDgHynmWYLiAzguF0uHMvGlhy5HRc+j5tAwEcoFMDn8+CSB+mSXLk8LiyXha3mElhUqnnKyoEiw20JoGzJWMATwXJ8pLIFllY2WFnfUh4tKwNexdDgkQfupVGpDWN0UvJet5SUz8iA57ey0pc8+XyR/Ov6hPgPAiHJTMBnE/CXFdZVcNs2fpea18IbtHGHLDx+dM3CZ0cIlEPyyr3c1dPO48r1PdG5m/ub+tkTbqTV9lNne/FUbclgkelKkbOZDS4IoGanZ7gTm30nBvn2McoCgoKQ2qB1UcBTME2Wu1guYY7N9TcAqKznTKto/x2tWsV4T7lsmkImLeDJUMhlxLsc8aCXbglZfTwGYqQB51bFxt1dXTQ1NOGXpxOVUniVe3A8bjHCQ09bI5GgD8uyyIlpSTFzXYnTvJS0qjFMsywLW8pvOw6Omq3zvBLQSworZ5VUXlL5tCg3XC/lh7W5Na+wyZ243VibKcqi6aJye5OU2AwF8UbDZBVSZ7IpHE3S6/XJYyzLay1S1FozCgcTCovTEtqcqnIFeZeh5iZ8sTjN8nhOHD3AT37ySf7OT32Shx96kLr6ZpXCN0inUzREHXb2BOjv9JHAx5IAu6/VzyN76+lva6W0kiI5Mcvs8DC3Rq5xc2GEHAXqxIuOSJQeKUiDADEmesaUIDf5k/19zcTyG6yq0nXx8ijPfeNrXPzmHzNz9Rxb66uUqy4cV0ChSRSvT8oib7GlrZMuJV3bOrqI1cWpSKHNVyd+7/d+l3//73+T3/ut/8rJbz7H8IVLpOdnCJcLdIkuva0tNCk35Q8EudObZVk1QLKxoFrFsR084pFP9PfJUzOyVNX6zT3jXQVkEPyST68Ay7KriihylOXJW/KeiqLNsvJ/C4sbNcNYsFwCeHk2yu3kSpJfGX63z8e2nTs5evQY8XhcPC5h9KXyuh6Zd1Wlh1XNxejHa02zs10KswVGAeRBAZq3hqRsVSVBVXIl2MpagjE/ljuqFI0LW57bnmCU97UP8tH2HXywuZ/3NfXy4c4dfLx3Dx/u3c0T7QMcjjSTmZpn4faoDNsaogR/2c3+yw7w7f3lnNToYLynkghlgOdPm4hVVquUq5TVqmoVMey1VhW4VzAhVkVgYQYxxM7KAhYU71blgVVVaSnL66oLh+js6qRZyc9YyE9XaxPHjx5k+7Z+zO+B3GJwY30d3R2t9Ha00N3aSF9XI1E968hqFeWtbcrKzE5NsS4vIp/NUFUfQ03LtgVQNmaPZVGUwOTTS+RTU5QzC1DOKe6vcCcI/+10e7PHtubn1rzcokNJoJ2V5Z1UrD8jl98tIXVL2HOFLCUppN/j0zwdtuRdLSuMXVQuYE37jF5WEd1d4o9XihMUOAX8DXQ1NHDP3jY+8uhOPv6R9/DYe97PnqP3UdfeTzDopafZS3uDi4yY/PJUidlklc7WZu49vBtTQbKUEyzOLZNRmXxtbJzJsSHWFmapZnMEBJW26J4S4KwP3yY1OalZlGlsDOMvLODaWsRSdS29uMTq8DWy64uUpKQmR7WupPv6WpI5eXUTI9MkVjexLTf1jc2Sg24aGhtq33M6eeoUf/L1r/MnX/s6r548w/VXz5JUTi2oBLNfXmNOYL65vkl2Kyt+V2tNk7hjHwMEhq5mQJfLwePx4JInhYS5JPmtaA62beHzevEr/xXwewUQDlVdL0nOqooULMFCQUZkfn6RazeHmV9NkhF6lKoOWaUrcsUqaYXneRnqgAvuNn9NoqkOj83rm4X1+tF37sxVW3Sz8IfA7dWsdEnRowDQYitnKd2BiiAuqtWY+LKTurouKpaXZHqLQMVFly/MgCdIH24GLR+HAnHurmvlkeZuHld+8D5PFO/wFNmxSSri5Xe+/+2d2W+v21/QS0htmFSVp1RrAqOqWqVcFQqbBuWS2atVoHbP3JeyVNS3or25ZsYwxzlZ7OxWCmEKbscReFXkdgYIyDWvU9Kvr62Rew8OcnTvAK31EVzVIraSihG/w46uZoUcnZhnQgGPBMWpAQ96T0aAN3ZrmMmRkRpAGeGRzuu+ha0D0ywpvM9boCWaprc+RWc0IyEoiPkViRs/lE3ipUizTFUCWgi6WfLbTFhlNjwumgUUBXlRBYV1trHcUoKSCalW17ih6txVVddWlK+ywxH8WmNIyhNRUcErWoatNvwbWaz5C7B5FVRtbWzt4uC9j/PQR3+cVj3XHC7LqmZ4dWKL02NJ+pt97Nx9jO5DH2Lb4XuljA6rizMkZ2ZxLSaxhmeYeuU8V0+d5fztEc4KvIY1pwXxOJFJkVaInq5mCYazHN5Zz8cev5uPfPhjdHb34PX72RLvp5VoX1M+ZWMtwcTIJKdeOMkzX/o647dGMLSob2omEo0TCsbw+gJUbJu08pQFq1TzRtziki1vd/zmDV54+jnOfOsU06NTVDUH3bpjH4kURl7LAhpbc3DLa3Ikr1UZ2pyKMMYgmnO/1uWT1+NyzOyrVOX5lgVK6myUAUv/laQfGwqhr924yfDoJCsCqKz4mExnSaTSJHRvXaFTYugcA8462+tsmiM+3C43VcuhqjH+/IVJ4SQrLg/kBXiqH7GehJWEw/KaS3krF4V8lK72vTx4/CPs7jmErVzraC7FsPmC78YCV5YmuDIzwhWF+rdUQJmamSapqp1L8hhaSWBPzVKVd44IUuUvv9l/+SG+cwTD+LKYX5ZlLn87KOm4LNCqiIG1Zu6LXhVzXQBl+hgG10BKJC6JcTlZiKyAxOW4FbsH5bXYTCmPtLUp66k+jq7nFZPPjo6zMjNDOplULilLUgRKrCyRTSVkgQtsJDOkpZiGaI4EI18oixkbsu4TzKk8vbUuwoqgtgWWZePoIOSr0BzP0dWcp6e5SEu8iMspaWYSKvQg7/wmTMF2HCoKURMChxveIqthH4HmRmJ1dSS0/kKthAt5hW6rAqYFeUvG2iKFMSX8qPZBrxePPElPLEJDvImgE2djOsTYVYFCKiY6O1J+iMRi9GzfRT7Qxpo8peRmgfqIm5+9K8ijj3+Yzvt+jGLrfhJri8TjMc3NxeTIGCe/+GXO/1//mW/8+//EhQtnybotGrs6ZZFbCLS3U62LoWIjdZ0t/P3/9r/ln/3CL/N3P/5pPvHxT7B330H8/jChUJT9hw/Trn7g4PYHaenpIVIfY1a5sqX5eWKRGE++9338d7/0D/nUp3+U++65h8H+fmShWFXe7dyVi3zxm9/gMwoXn37xBeZX5KHJ27QEINzBrSrZqUgezZBvAFNFOlCUh2vbDkEVBEKhMD6fH8uyKCnVkVeOyXhJFfHJMv2lG1IFcLtwfF49B0Oqol69doGl9aUa6K7I0x+9fpWLLzzNxae/QmVliieO7+ZHP/w4B/fvwu11UevId28GKipUpHMbqzB8vcqVC1WuXqpw5WyZS2cqDF914Sru4NF7foa79r6fjpZ+lipZ/njuBr9x6ST/bvwiv7cxxucy8/ze2hj/ZeEW/1H3fmt+iC8ujPKKiinJbBrru1/97edv8dh+i89/38dF5xoRDHOqYpDZV2RBavvaeRXDx9pzOijr4I1We+6NcxPGFbLklBR3BBZhvw+vS+C0sCZrkiCXzcoLK5KSZ1XWrIwyJuS6rwqYjKXKKoGeTiXZ3Ewwo6T4ViZfI5wh3paS4uupLAvL60yrerQga1+UhTNCItnBElW8JnHoqxD0lvG7K7isMmUBZkXzE0LpjT+Ej5TKCgUpK4+zkikwLKu6bsBIUymITgbIyxJ8M8WyBLGqdRgFMN8rs8QDWzR1FMb6laSNCtAa5HnEY20URI+l1S0mZ/OMjGzWQsEtKc94usyZXBROfILlyF1U3O3s6eng0Sc+Qtvxj2M19JMRnTfXlgUfNnWxBlxePwtra4xOTJH1eAiozB1VyOlTCFnS+6cyCS5Nj9a+tDkYbeFE3y52dvQSC0cE/m4MnwICnc7ePnr6Bzh05CjmbxD1DfQTVW7M8QWp07w93oBkIE9e629pa+XRhx7mA489zp6ubpZ/iXYcAAAQAElEQVTHx3nl/HnOXb9FUnm17U0tvOfue7nn3rvo6OvBsqxaE9nuyMfSKLZk1KUwzoCTTmUHK5hrfgGNWbtLsltV+qBkPDsVMYxHlZfHUVTIVxZvLMeFbQxHKESbvGCf181mYp3bt65zTsWBsdFbXL74Kq+88CynX3qR2/KqUlaEdtHvvsP7eeRAH911PnwCX/P+/1ezkN5ZJNYt5iYtZkZhYbLKymyZjaWynOUQ0UAXPS278DgheVcVsvLqKhJ2r9snz9hHoQqbyvFlJFcpF6xWcizmkqzm0zgBP263B9vSTb3cUTMfvRbTzPFbba+N9FZ7fY/njWIIg0QIEUPgU9GFPwOmiq5XxLgqZS26/MY9Maei8zcsUMX0kyWpCgxK2kuWCPrcRAJe1jZSTMwssbq+obGKSpqWcXs88pDKbEpZN5bWyaWzZAU2GSnshlzSyfk1eRJFbNtWc9SvSlY12/VklrmFVSbGp1S6nZGnlVRisoAJ6TyushhdxHxhzeeUcFPEknJpmq+v/u2S/PXub3NXdjls6tXjosOCFG9dgLwi72h2bhbbsTBrFIFBioAEP+xx01xfT0d7G63KL/VsG6B7904a5MGgqpAJmeZWR5hLjTKbnOHWrSHGRoeZXpxmZG2BS4kE8x07ud52P6P191BqO0GbwMrdvoe8QozsxBClrU1M8SASidG/Q2Bz9AS+3h7CPZ3Yfi/rG2uMTY9zY3aEkxPX+caVU7xw+iVIbBGzPHg0j2RiQ3yYYHZhQQngAi7N2y1lrYvX0dnVzqByioOD22jv7CQUjtaWmFM+yyh5SfksBFJlzSe9uEhSCWU7X6LXHeCBcAPvi7fx8J79DA4MEK4zfavqX+WObRY4jo1bvJGIifYVbAudu3C7XZKnKmUDSgL8rIyDaYZexUKRsmTddtw4KuRYjotAIEBfTzfmFw/RcIiVxQXM39W/eP4sly5d4NylywLdYW7ObbBqRQUgLmJ2hSONbu7pb2JbS5TOeJDueIjehggddSFi0h03ZlpVGaIK6c0KhYyulAPks1VKQp28gGXd72NEcjMqo74go+4rVDgUbOC9Sni/r3sHT3YO8qhykI90DnB3vJU9nhDtZYugoheX1lKVroqw2HqXadr96bFlTt5ie2OMt9jtL35cbKcGThVE+MqfelEVXTTgY1qFqsBJ96noP9OjKsqB+KRzi7IWWREw2YbDtpJ0et4nl7WhLgIa5+bIlIR9noJQ3O1xiQBV8sktUgsbbCnfkV7bFBMKZCSwqwqup1T5UDdVUDxqbrwSGFu98orv1+VBzcyvMHp7DPNTj+xWUu/I4bbyNXAKeqqEPOCTADgCUUuA+hev/gd7x7IdsnrFkgRoTvNwZGWLotXi8hJTs7P4gkFRSrSQRTahgyUF7e/u5vjxo9x13z3sP3iAww8+wB6FS+FYnNmZeS7JGt+aOs1s+hprpTEWl0YYGR9jWnmNra15PKyw5aQZbenmTP0xznjvJtlyjKzGzlw6S15W3RE4lRXCROriHL3rfj72kz/HsY99lFBTI9MKt0+9eornLpzkhaHzvDBykeduneNbV85we+gGiY11NlXFW1icl9d2W8qSJS1v2Cjl/PQkqwrPM6owhuQx9r8OUEbh80qYF6XwliQ4r/XevHiRV555hhsXLxD1B3l0205+Zuc+frp7Gw/Wt9EYjYk2CMMKouCd/RjjaesfR8YByQh6k0tA5XE7elGFkuQ0n89hooCcwCkvw1nTBywsy8Ht8QnEvFhajAn9esWzhx96iN6eHvUtMT0xyYVz57mlSuiIig7DqozeWs0ymy4xMjHNqkKqtnKS9+zp4cm9PTy2u6vWntit413dHOlopLcuTJ1C+VDIS1NzA4Pbt7Nr917qGxqor4vhbgozESzz2ZVJnlmZ41piRYa6xF4lvt/T0sXHuwf5ye37+dndh/n0wB4+GG3nQW+cPRUvdakc6bl5cuJbVWkbl1btqNmvN3Osw7f8Mf3fcqfv2UE4g0EZKY94hAGjN84rQoiaJ6VnzCNlDVTWQ5VaowZYuiVAK1GV1bdcbjyqQFW0YNtxlLNopKMpzjUByZkrN5lbXqZaKbIly5xcWBY4ranSs0VenpOGZkP7kdllFmWhHbdbMb8HA3JBjemVZQ6EAvgiUUpuMWalxNjEHOtL81SVBLRNct1yS2jEOHccxwlK5izNrVxrtXWZl7yDzQoHWdf6F7o6aNl/iFpFbc8+wpEYvkAQl8fDgmgyPrUgD7NMKNTKQx/6KB/+yZ/iiY98jEMnTtAoLyWYSpOcnef8pStcPPcqI5O3Wd9cxZYytXT34JeFDEc6OBRv4+/v6uRXelLcZV9iY2Ocby2WuTi/zqrCjdQzT5H++jdgdJTG5ma27z3M7v3HOXDkbj71c/8NG/kiz77wMk899y1uKJSbXl0krVA9qxB5qZJmRIlV8z+nMN7SmgTbFXDzyPFj9LV3srCwyMsvPMfi9BTXL95QMvwCV8/dFg9c9PX3Ea+PkVZifWV1mWg0jNfvwxXw09LWznsOHOZj8RZOhOI07dyF52c/zeauPhIyMLlM5o5zrAZMto0t42EAxnFctWOwlF8qqepbrLWSALwqvbD1rM/nU27NL/ly43KZ5+3accAfICLD0draSkN9nIDWVVRSf2F2hsWFJVIqLORxsZqrcvn2OJdv3WZCvKwoEjjYGuMn793N33/sCH/ngYP87XsP8AuPHeNXP/AAP//4PTx5eC9HDu/jx3/2Z/nHv/av+B9+9V/w/sc/yUcee5InH7qLlt5GTs6O8/sz43wuu8zXqxu8mFvmwsoMC+vLlMQ7m5LonqSc3ISKJd3xsCldXV5copLL47PAb4MPNEsweC3c1tlb/9hvvcv37iHZp2pXqVpvNKjoLQZ0qmJW1XS3wDazxqZcraL0iPBLD+FQ1QB5hWObiXWSqyvkVJYsyGU0wOaW8jQ3xrCtCjfElJdeOUdeVjMQDeBvCuJtCxLsjBJqCqkEW2BqfplJhYB+j4NHlswQyYBiFRvb6wNvmEqgiVK0m3yoh5ViPUuqXqxvOmxV+1muPsg8T6g9zFxhPxPzRYZHppmXlcgq58U7vOX0vhmV0NfufYRH/8Gv8OGf/Ls8+uT72SErKHmXJzRBrLEJT2wbM5steLr3E/MEcBQKZH/v9yl/5rN4zpyh7sJlmiTo4dfBzOToAsr5xFo78bb3EfL5CFjgqYgfRQ/phSL9doFdkQx1nqSMQYqtF79FcegWjipJAV+I+sYeHG+UvMrdFWV2I7FG3vv+D3P0rhM1BaskCziZMg3VALvDrRxq7MRx2UxOzbA0vyr++Ojo7WLf0f3cffcJGuvqOXn6NE899RSL8zPkldtaUsh2/txVLl24zpY84rByby63h4qYeu97n+Tv/9N/zH//y7/IfcpXtba0kdk5wIW2On73zGmujE2TzpVxuTxYllVr3KHNsmytxYVHBtA0t9uFZVm1eZlX2GKOASCPx4tXcud7PTFugMqy/mwuOSn3qkLT+aU1zbVIRJXU7vZGtnU3sb2rgf6WGP2tcXrU6uuCrCjXN6J86Q1FDLcTVRJ5R8rmUMhXmJzf4Kkz13nl1hzVWDMPvfeD/MNf+mV+7Z//S376J3+SIwcP0dHUxd0HHuPTP/7T/IMPf5RfFKj/fHMLD8YbCFXcjMpj/Wpqkf+UnOI/rkzwlYUpri3MYb6SspJNcXH8NqcuXGDk6i3W5uZwl/PIvogOCGgtvBZ41BzbUOGtt7fZ7c9/kSF2QcKaUKiUUIVsM51nM51jYzMjS77FeiKtvWkplSBTqg4UCco19xbzlFVN29zMKYGZYX0lIYFdZm5uhXTVT9XlqzEbucyWbRHweUilthgamWBKwp02rrL8roJTJSfgShlLs5ZgdS1FUfPxOhZuKYJlWbJkZfK6VihbAjA36ZKHXNk0m42MxdxGiamlAnMrFVZzzawXO9gotZEsxLWOohizwaasRsnkOf58MvzgrkrIPaZ03t1HtKuHxtZ2+nq76VFOxi8AXl9dUsjq0CHhbW8NUaxuMX/lMunnX8D34ssErl7DM7+Ib22DFnk125QPslzQofBhuwSz/8Ahuvq6aAh6FMq6Mfm+xaVVNhM56r0xjnc182CHh8aFMcqXzpGV8dhSAnzV8kghyhRVdDA/M1oVcKRzJbq7ezh+9BAH9+wmVPXg36rQ6YQ50trP/TsO0trcTk6ht/GSVlWFddt+ulQd3KN57D94kG3bd5JSBajiVPCGHLx+C6+nQlDz88tL8gpEXT4PaT0TlFe5fd8ejj7+OK0P3IPvwRMsdjRyfnmB06fPydBtySQ5uAUg3OGtqvEqrzfZViqSU5OaKJuEssJu4/kb3QDzlHm6SkVRREmeVF7GdXMzRUptSV6v+Y5TclNzlfcVVc6psb6O1tZGero72C6Pce+OQQ7u3cWh/bvZu3OQw3fdxY67H8K77RDz1SBLOZu0HcZp7CUwcJiGww/ReOwh2o7dy+CxE+zdd4i2llbq5G3W10c1djvhYCNNkRb6Yy3sCsR4uLmNJ5s7eFgG5FC8nViojkXpz9VCmtsyElWVWt3KjWUVkawMT7I4NEZWoOquliR/4BYiub02PsmWz61z6R+WCPQWP/ZbfP57Pl6tQlZVpKWlFAtLmyytpGptUXmgeaG7abOza6qQLbMwu4hLbnlUSeaw+tmytumtgkKHDMvqN7e0xfRqkbSrnooriGXZ6BEyAhaf34/L7VGlLsvU9KyS4+tsJBOsJhIsryeYVxVuaSVZA6ZY0EddyEc45McRsBmwyssTyxbKEvwSW9kSeSlqWTmBjCzXsiz8xGKasdl1ElslckWLYslW075YpihlKhdLwklNmnd289gOdQrf4sqppGTVCkqwtrc2cfjgPg4d2Me2bYP09XRx7GAvj93fTXO9zdLkJInhMXxLy8TkhbozWVNpp97lZp8EbLtCxLvuvZej993Hzj27GOiooz7ip4jFspRkaXUFW4JZX9/JoW3beaS7gZaJazAxRkr0WtF8li0Hk29IJZMqeyeZXBSPpyfZSq7R09bEXZpfn8KUgYY2dit3ZapzbW2duCT0bq+fXC7Dsua3sZyibAeINDSz/9AhPvqxT7Bv/35aW5qIhf3EY17a22P0CCQb4lF88vxcEvxUaoPZqVHm56bZkhLkdw6wtbuPtZCLRHK95t3VBSOENFfH5eJObxZVLOUBS0oxZE1+ScaxqIpcSTJVNLkxAVBRxwXlmsyXfrOZNCY6MLmnrMLMLRVtsjKwOXnjFQFaUDLb0lTPYH8PB/bt5tjRw9x9z7089PDDPPrYYzz+xOO854kneO+TT/Bh0ejhD36SnuOPUmrdwWaoi3LTIE37xNMP/ghHPvRJ2o/eg7u9m5I/TFUl3GKuiCPNj9YHaWyLsbGcZXG1xELOZlEy3ia5uL+xhR/p2MZPd+7h462DHKlvJR4Kp86SzgAAEABJREFUY/sDxOsa6FRhYmdHDz3hOP5CCUtAa4sOLgdcLhuXx5YhodbcIrkleeItbvZbfP57Pl4ROmWzRVaXNwVOCbUki4sJVpYStWvLi+s1b2h2eonV2QWsjSW8VfAHIrXmlsJkRbh1WdjFjI+lUgNbRCkIqUtlpDBechUXuLwEQiGCsiwlMdN8oW99fZXFpUXmFpeVd1mvAVNIVrWtPkJ/ZyNtTTG8opL5/Z4wiqI8n5wRGAmSsWouCa1NlYwUbimRYWoxy+ZWWvmlArZdwVaYaoRQ3KXW9Oz3JMYP4KYjiXKJ+1W9OyVBrkohdu3axcc+8Un+zn/z3/Lf/eKv8iOf+jE++MH38NGPPMmHP/Ah6nbtIyFl35BQeR03jgCnKmsedFzs8If4+JEjPPnEkxw6tI/Oeh+NQUdeSojxjS1uzq8ow4AAoZXunj76e3fS3dCOMzehnEOaFdysaFxH5XKPC1ZTOUZUfLih6ueVM88xdOkVSlsbDHa388CJA3zgvY9zzz33EGhp5kpijcsrS+D3UReP47hdzMxMc+P6EAur69QpfH30wYf4kfd/hAPdAzQ6XgKat8cIvXgRkqcY9rpwGzDIbHDt8qs8840v8y3zd6YmJxhXdbBaybNzsI+HH3+Iwe3dhMMBjI4YfpvGHdo8Eii3KFUtbLGZ3pTBS5MT2JifXtWaPDvzS4d8Oq1K2SbJdYVtm5sUDA+1Jq/bIRoKYn7VsHtnP/t29bJ7eyfvfeJBfvonPs3/7+d+jr+rPNHP/u2/zY//1E/ziR/5MT7woY9x30OPsWvPEbrFl56BA2y/6wPED7wX/84Hxfe7GDxyguburlo+siL9Kckgm8KFSzJkvhMVjHoZ2NUBZT9La1WuraX5VnKFm2rpUoEGX4BDCs8/qoLCz8Tb+JR4f19LB109HezYvo0Pf+h9fPITH1GIuJeoUiu2xrWxa6GcWzxyu8A0XcbQnbe42W/x+Tf3uAW2ZWOUoCJENZ6GIUpKllvaTmfcy5EuP+uTQ0xKIGdXN1iT0hQFDJOzSwxNLqqUnSSlsHBNAryuROqWmF1yh6j6jSflxSWXPhqP0drWTDQcpKkhKgCqIxL0yopVcUmBJb84CvMK6lv7+ofCOvODZPNdmmKxjPGyXY4Lr9evONkra+LGrkJZTEyli0zObbK8IUGTp2Vc9LyALKdWMGuq6EHe2c3S67IC1dVMjkSuwKQSoesbSkxaboIC+FAwTFDWLRAKEYqIHm0t7Dx6lPLAICP+MEks3Jq3s7qGPTtHnUDgfsdDm8LhsA+5934JU5TRuSUymytE7TRRT55QXZzmtg6aBSp1nR00vO+9ZAYHSMkbsltaaVBVbibrsKjq0cLoDa586T/zX//tr3Pj/DmxuyrlGeB+VQsfuf8eDirhXWiI89W5Mf5w9CLnVqYhICXp7aW1o510OsXtW0MCmyvMTE+QSCzLa81hizFeSXpY69pcW2Pk5g3mx0dpdrsJuX2MXL7BS1//Ji8+9XVe+PqXa39UsL69i52Hj9AQ8zN67iTXX3mRhYlx7vRW2kqQmxslO3YZJ7GgxPAmuVKevATMJcHzSDv9PhfhkJ/6ugjNjXXElTNqqA/R3hqnp6tF+3p6OprpVghXF/QYkhAJu/VcmFAoRj5vkcmWFWo7kmyf6GSxLECZX8wxN7+l/FMGb6COjv4eerf30NQWR+4MaeOVyciaP/bnAB7jbWo+JmQvFPL4fEWau+splVxsLssQi8a/q7D9N8Zv8B/Hh/jKzAQvqF0S2GeWF6kT+PrzWzjFHOFIgH2H9vPJH/1RPv2TP1E7jihcrMqTcCnE89h6n9bvEnhbevdb/aj7W+3y/Z6vSgX0jLLcVQGAASbjpWSl1FVNuCVqs63BRZO3IvDKUxakmxAtGAyRL1WYFjhNTc8pt7Nac/cLCrnyAq10NsemvKqcsusyNpSVM3K5A7R3tMvr8gsM9c5KSchSoipr6igH5XUQOFXJq28uX6Zseal4o5TcMfCE8PgjeP0hzPstbKqaS0WErWjeBbmqS8sJZhWOrsmLKGhuRYFSXusoCCCqyhnwDm9WFSIuDy3BIEGPl4SAaWRyXt7KGusuF5seD2cmh/lP3/gi/+q3/i/+t9/7f/ij018TENzkqa1VTstyF42nI/pYG+tYsuD2apL81DwlgXBFCfBkYhNfpUDMyhKsKgUvktrKBzoSZFu5QZwqxbZ2Zjo6SamqVog1MVPysSQaTVw6xY1vfZWbr77C5voyNeHXXOuUwwg3dDKjiupzl8/x/NBlJjbXmC1leH5tglfWpljVcX0sRkN9g+SnyrqSvYvzs2wVsxR8NtWoD088Qqy+nqwUbn5qiuX5BfHXpiheVcQbn8dNY2OTcmh9su7bNVYnBeU7rzz1Zf7kN/8Dz//h7zJ+5Tx3erM0R3d6hWBylmBqgTonR1zAUqfyfTweo14tXhejLhYhrlavdTTKo29siNCkFo8FiIS8Mqy+WgsH/QTkjfrUPD43bp+NT4BVUki2nigKjDKKSvIkN0uUcfDLssQbg9Q3+4g3+ojGPASCDh6PheNY2JaFYzs4jqNcVxmT6ypJxg1AVdwlWrpCtEYD9FZ8HLNCxIpVlhSSX92Y4+rWPIu5DWxVUyPyAMO5LWzxLre2SHZjGbuSp621iRPKfX3wox/l/R/6IEePHcZUUC3bxlISTq/n7Wz22+n0F/ZRWGfcZeMlVVReLKuVlJ8pSuHL5TLt9X4GGr00uAtsKXlblJJ45AHViXmxWJSCzjekcEkl1zJC6JwatpuK7SUnb2YzucGmiGTGK5ZtykrERmNxogoLvBrHEMGtFcUjPjrb6ulWbqLdWCKNnSm7KDghPJEmvHXtBOraCMll9fqCYhhimJimuVY0VwM8lXJJzN9kfmFFALVGQkleA0xZueIF5Z0qPwRwolqlyedlUMlg31aCtflpxienuD05y+jCItMrK9yamODUpbN884WneOblZ7h46wIzWQGBBPy86LtkO+RDEcqNzWTlDSXiTawosTk3Oac84DwZ0TdgVwjI6vssB687SGE9QSGptrUpS7zJogDsWjrLlAzEZtUt3siKZkcIJV+lvnKTvtYcO3Z0EmtsEKD48LVIWRpjymtscO32CCvzS7S7vDSXsgonZjgze4uT8yMsZTfxB33EZH0DAZ88hApVWflcOU+xXMDlceQRRvRMiHC0jqiAKhivp6G5lQPHjnPfY09w4oGH2X3wKNGmNgplSCVTNWNVlvebV36nkM9jWVatcac2M7dimmBhg3BulZBplRQhT4WQgCYSDmJaOBQgpNAyEgkRNS0UJCReBnwefB4HOS24HBuXy43j+EH5tzIyqLaLQDis9fuQrVYBoAS2LTo4xOq8xOuDxOIB/AFHgGTjuMztqnlE49jYGtOyLIxuFmVYDThV5UHblkPVdvA6aeo9W/S5Chwp2LxH4foDundQMrBN4eoAZXqVT6sv5vAKnFzpJHZilcraAlWFgJ5qnvqGGHv2H+BB5cSeeN/7ufv+++nu6yWodRqQQtzkLW72W3z++z5ekcdUI4AU3RChKICqyiOJ+G0O9NTRW+emqsXNTs6Q2EhiiTh+CaLXjZLpmxSUB6pWK1TkZWWlDFXLTdkTIl+xyAicMltpijou4RHZPFhiZH1TC3WymLFYjGYRafeObg4f2sWhA7vYuaOPzq4u0lK3nB3EG2kgotg53tJNWODkOB7ySlTmclnMvCtiWkUgW5RbXsinWVMIMacwZ05J3tRWlrTeb5KZBmy/LzHu8AOGnq5MGs/yPEtXzzF3+xJLc9PMTcxw/fRZbp47x9b8IpECtLsDdKh1eUPsVFWsvaODGbnY1+VFLrZ0snn4OKvH7mJu1y7GBMhXrl3j2tmzpDeT5AQ8+VxFCuwjGIwKsLbUkmTEt7XVZW5cusyFm0Pcmp4hJ8va7x5jn/809/bP8LFHXfzMp/t5zwcfonfbDlxxF5W6TeLdbqKtcVqi9RyQcXh/YxePKFm9b3OdYmKZiwrvLi9OkpEX0tAYp6enhxaBZ0hAaml+lpTKa7nw+QK0Dwxw8K672X/iHhr6+tlz6CjvVx7mIz/xM9z98OO0d/Uxl0pwbXqEhIDt+JMf4vG/9WMcfOy9NPVsqylpVTzmDm3GAykoAV6WvPgKm1hrM6DSO8kF0HpcdhW3g8DHwuNYeG0bt2XhUnNsG5fjVnNhdKFq2VQsN6WqT5GEn1zRT6kcwOWJKGwLCqS8AmUPzW0BWtv9NDT4CQXd2ECxUEE2tdZK8vRLottr66xqzRVK8i4rNaNaxYRabtuNg5+86E9xVhqyTL2KGo8pQvkJx8fPecL8uADyUT23zYFwuYglcHerBYt5IvkMwWwKJ5OkkE6A9La1o5u7H3yYj/7Ip7n/kYfo2z5IKBLh7ZDb1pru2MdMoCqENASpaKLm28tGicNem7sHYgzEXNjK/6Sl5B5VBFZVPl6cnGRhbIjFsRuyqPNsbqxiWxZ+f5B8Pov5a47JTFlCC44AK9bQge2vo+oOYsv66nUSWD8tzS0MihCHDu/nrrtPqGS6h/aOVtxeD0vpIutZi5Ti9lLFJuj3EJYlchwHI1Tp1CZbqSQ5ua1FJQKL8jAy6S2M91TRcVKe3NTUAivrm7JaGcwzFQEu7/C2oVDsG1/9E379X/1z/uB3fovhW5dJrc6TVE5g5MUXOPOFLzB3+jwxuftHmgY42tTPwYYB9ka7aPPVkZKwPr+Z4EprIyO9HZy3irx8+wpnzp7h1ZdPcebF05w5fYGR4RHWN9bISfiyMhZFhSLLAqYV8cZ82e7Zp59jYmGJytaQLOo3eLzpMxzovM79d8NDj9Rz/0N9fPDTP8+hww/grYbYkEfnbt7k7h/Zw3s/ch8fOHqCjzb08fOqBP6K28sv9e/hY3uOEhZfLLtMfX2cnt4Bunr6aWnrYtfRuznw0OMMqF9AYNW5czeDhw7Tv3sP9QKwtq5euvsGaWvvIRwxsuHiqaGz/NHF5zin/ElIhijS2UewtRNXKCpFqd5RzmUV8q4lEirILJPdTOHObmGvzVOYvk1WuSgnm8BTzuLkU5QFBIX5OQqLCwo51ykLPCWk2O4oHl8Mf7ieQLSJgjymtCrFBXn8FcuPImtkLYjVB2hqjeCVJ1zKO5QLtuTU4EKRaiWr8YqYzbZtanooObVtC5fLxnFs6ZWXYDCg/l4clyWwdOEJR8k4MK1Q7ubUDNeuTzA7ukhR1VN/VuOWLHKOPGhXgKrtAjWv10s8EKTR4yJUyIDC+KK8qLQJ+WTY463NPPHke/joRz+pMO9uvVv9zMTeQrPfwrNv6lEDUGUBU0lEKSiu9XkcOpuCDLZHRMgcS0srTIxPS7HGVa0oUyeXqV4CaQmxFxZTFMtyNbG1GA/1je2yBllWk1tspMsijJeQQK3qbyTjrmM5U+Hq0ASLcwtkVFp3BDahcAiPAKkkgdmQ1xrUkM8AABAASURBVDM1s8yN2RQZjVvGJa/LplRxqMhDKgr9jXeUUziRkpuaTiUoFbJaZ6nGZANAFVXECrLam1sZ5lSJSm4VNUcLZOF4h7eCvNH1RJrF5S1SAtuq7ROA58kJOFyUCWndXgmgJfNZyhZ0PSfQ3SIp2qZUHdqUxRuaneKV0yd56alvcvHpZ7n9zPPMPfUMm+fOkx4fY35smMzCNC5V2TyyiigxbqfWIbFOWsWLmaFb3B6doK+zmQ+/9zhPfOAJwjs/jnvHL0Lr36JS3UZhfpH1yVNksnOk10osX68y9NIKa+J9tLVMx0E/dUda8H/854g/+WN07znGToWZu5paiSjEsaVMlprL7SEgfvsUsrs9Hhzl1SzLxnYcHbtre8vWea3pmvYu3Qv5fNTH6gh6vKzOzvLUH32Gl7/4BSaUoM+urmJZ1h3lXKlcZUtKvLy+xbzyamtLSxQF5K6NBaqTN0jeOMPSpZPMX1BC/ty32LjyMumbr5IbvkRu/KboNUNBoXKp7KFoR8kp92O5fSpu+OR1ePH6HapWGZOfLetdOsG2bK2jQlEybDx/k3erKiflFo3cbhcu7T2imW07WqulZ208ysl5BSputxu3x1U7dzkWwYZW2nYcpuvIvQQE+DfLUb5wYYrfe+ZVnj19jumpcVIry5SU+7VcAjUBvBOM4YTrCEYbaFEE0uILE5Hx88ioO5I1l4pfIQFib0cbvV2deL0ezcHSXN78x37zj765J6tCp4pcx0oVCWoVt9tFwOsmr8nevHGbkdFJZpT0HhufYyOZEeAuMj0+ydDoPEubRRyPX8DkEupDQETwBYJklfBcSxfYrLihWsKgd0kx+UrW5uTNBc6cv177MmZOOQWokMtlSCkEXFnZYG4lzcImUl0xSYyqKEFX0twKCt5z8uIyyrHkZencSvQ2N8WJx8O4RdSqWYMAtlJrJQlBgS2tIalyeSZX1treHD3u5FOW5u9IaG2XTyBbIl91arQxYSbVMh7HhUtCWy1XBFoFcqrqpQXaaSWQzdwzcutXdTx5/RrTp15h7eIFMiMCo6kJKcgsljwZ31aSFquAMjY0FFOEU6v45J35TPJzZRGP7u8c7OdHP/1p3vfxv0P/8Z+k0PQhNn33sFHYw9JqG+PjVa4r7Lx+4xVWFmbICqBmrm8ycW6JpfEVKfIqpcYs1ft3k93WST7gxZKHGqCKrXVUKyUqor+hnS3AsSzLHH7fJrbWFMDrdnOgvY/D7QO0ButIy+Dk1IwiG35+34He4gPmb36vpvLMJ/OS4SwLS6usLC6ypepWcWWO5PhtNsdvsaXq18bozdr/UmvixjUWb90kceM661cukLh1hS1VJwuJdWyFT16veOlxsOXd2AIQrGptbWZqUjF0glitvT6WhUvpDY/bi6EXr2/m+LXm1O673R7tXepq6wmLigYqSr4t6VykqY3mvm3Ub9tOpb6N4dU8L1wa4esvvcpLJ1/F/L4vub5BOp0jky+TlrHPyrsruYLYvqh0VUDlDRDAxidj7pIOOgp1/eKpz+V8x7z08jf1sd/UU2/6oapApUq5on0FHZuOFgJU5W62GL49yfjkHMtKepsvU5YFXNNzc5y7NsSrw/NsZMu4ZO2M9atKOKtYRGL1uLw+eT4WawrLtpQfqpQKumPrmpvrC0VevDjC1ZujLMlVzgm5M6kEyY0NVZDSzKcgLUskLuPIGiNGGsFPK3dTkCXwuh3aWho5fHg/991/gt7eTmwJQqlUpKxWUSLfzAWBXlWM3MrkScsrKRmEM8t7B5tt2RIuI2gWJVW31lNpNgWY5lvGZQFPbZ6G9mXxQOfFQqFm7cw6CxKYvNaSFV3TCrPy09PYUh6XSvd50TMnQbKUd6sXfepdEC7nakBkb6zgkrvulxcVKKRpCjg8eM9hHnn8cVr672Ip18WNaRejs5uqxhWYXo0xkejUvsL4yCiri5Pks5ukpbxLQ1tMnF1h7PIscwtzpAIZUp4NEqUVklvLEvw1ygoJylLOigCK79qM4SsLeMtaR1neYUVrqTV56pXXW1XKYOjUG25gUMWPjlgDkbZmHCWlC+J/Xv2+a9i/9Gle9N7Iw0IWlvIV5pJp5pY3FOatkVhPsLG0SHZ9lYpksyyDMbu4zvXhGS5fHubG+WuMyWtdvnqezaGLFGZvY+c2VIiwkCAKQCyJrC3ZdXBcao6jc6s2Z8d+7dzlcuF2uzF7Q6M3cku2bePoeXPPNHMfLCqar/kqTV6eeEa8T8izXl1cYnFmQTnMZQoy2hXJTzKVYXhykVcvD3H99hhT07PSsRWWV9ZZXkuwpnWuZ4qogEjWdlN1+/Q+j/JYFk6pglUoU1aOsyydRfzhLW72W3z++z5uhMMsvixEMgJkQpGcwjvH7ccfjpGWx5LOFWjp7WLbgd1k5MkMLyaZTOTJSjkqAgDHtkVCC+Ou+uUuxuqa8PojpLIl5Y4q5KVoliys4/JSCrQwvFbhwq0phoZG2RS6FyQEmyYM2ywznXFRsj0gpdMHZC3K6r+lxK/P57Bv3y4+/WOf4B/+8n/Hj/2tH2Fbf5+UKaOWpSxrbphkqY9Lc3I5tpSnrDxVUeBQ4p3eigpVs5srpDdm5cllWZCCr8rbySsvpOnBazIrga5gaG/yZVWt1azBnJek2DmtpfC6UpvHldYgKaXdANLYVGWBl5RbM/8nm7GZRSbnV2remQkJQkEf0ZCX+qhHrv4QL3zra3z2D/4Dv/Wb/5ZTp7/O0NQw86Ugmaa7aeh7gpi3n/xGjkRyFm+0KNfeIbWUZ+RMgnNfW+b2q+MUtlaw3SsUrEWy+XWqlQJVAUhFAKQpiV/6t6qmj1E88/uztBL2WQl9zjQJflGKVFQ1qUSRcrWoJ5EcrLEq+qwtL5BcW+HalSvKpVxjXkBRe+AO/uPyh6iG6tj0RlgouVirelgp2AKpHOPyouY3EiRlCI3yhuKt+Os6GVnK8o1zw3zx5FXOD0+yMDtPWrnD/Owo+fV5bKuM5biwxA9HwOP2eKT4DrZt1/ZvgM5rgANF8blgjJHoVhF/LcvCoz4mJPZ6PQIup7biioCpUCip8KSmCmZBHuWovLenP/clfvvX/y/+3T/915z948/i31pgR1s9fR29lJTzujw0zvnLNxkZHmdmep7JyUmmp6eYnZtlbmWJBeXcVtJpEtKZtPhVFFhVVLQqV1xUKpI0XatN4C38Y7+FZ9/Uo5J9KUaZkgSsJIJlhMIZCZA/GlSFoZWBbQMM7higtaMFT8BPKdJKMdhO2QlRUgJ8a3ND4JPDdtnYjlBeltAfjNQSnW55WimBSmIrS0YErgA+n4cjj7yXXQ9+hPC2E2QCzWQ8dUzkw4xngySrfjzql5dwZDLZWshXLhfYv2+QT//ox/ipn/oxJXEfoqm5iXhdjPa2Flp0XDBAKUaLsjWdd2yboqyBy6rgd1XxufTyN/e5g09VNZ0qZeMdqRnwTKlUvqkKomW7dA+M1SyVpKSif9k0gX1R51nlmzICsaIYlLUdco5DWQJc1LoKakUpQNnjpizrnJXQbsnCb4peidQWi8trLKyuk5LXmE3nuX3pGhdfOsWti9eZGZtnaXad2ek5jEFwfCFiDS2EoyEaewcJN3WSLeeZXL3AWnUUd6xIKBqglHMYObXEzadnmb++hjEWM6sTnD5zhtu3brOpIsQbhNOUa2uras2OZePSWi1xpSJvtmxXKNtlzI/NdQm0JrTF6+txa03TY+M89cdf5bzmnNJ6fFJU3b6jn3hjI7sOHeGux56ke+8h3M3dksN6ElLqddFyU3K9KQ81o70n4OHYrl7ec+9Bjh7aSbi5no2ql+urFiOZMGtOM0VfPRXbg9/rJuBxkBrgiGcGiEyzbemG1mm8RcProgChKF2riFC2rrvEW/OMZVmiEJLbMrl8Sca+iNHJqrxSu1rCJWCylAe8/cJLjJ06TXFhgf5YlJ2qbvd3d9Hd1U1Hexf18XrWVta4dPEKL774Chfk6U2OjbIwMyFvS21SbWKaFeV+VwXGq6sJlteSaik2NjMyOiVpMW95s99yj+/ToSoCmVapVKhWK0Logtz1DCaZ53M7xCIhQkE/BQHWtKoBi1kfaTsKthu33FNj5UsKMcpy7Y2glQUItu3GrypNSJUYsCXICZKJNXK5ND4x8ODRY9z93g+z/8lP0nrsfcT2P0H3ifdy9OH38tjjj/Lwg3dx7Oh+du0cYMdgL0cO7+EDH3icu+8+Rm9fD5FaqbOKpbUZD8ErJS0p0ViWUusSliUma10VWejWYJnOSJWoz9z5YbSqXvpac4kuhWKVjUSG+eWVmlcwp9B2cWmJlbVVVhLrbGbTFC2BaShIa1MTDfE4VjBAQiA0K2UfV9sKaDGRECrlkJeVcwQAHt33e1wEvF5RvEpJwl1UywqcZsZnWZpfquW0vG4PIU+A4nqaxOoGSyurLCwus7iwSE4GBNtLMWczP7zEtRsXGVm4ylphhpIrLcUpqdqYZW08w/LtNPMjy0yOjDM5M6b8zSwbrLJkzTNnTTBjjTLtjDLnGWPON8q8d4yJyjAXF65x+sJ1Xj51jedfOM+zz72ihP855TanyKrE5dP83dLu7vYWdu7cQVtnZ42flmVxp7aAz0drSwvbt+9gcOce+nYfpHX7fgKdA+QDcUUHXlLKUyYVhqdSKSynQntHMycO7uQ9dx3g3n078dR3Q/N2Al07iDS14HZcteaSTli2RUEAVJFOmTlb1mtzNztzz7JtsEyztDYE5OUaCJUkr2gryWMu5AuY73lltzbJJlfJJBbJJJcp5rdobI7R19fGoNq2jgZ640E6Y37a6/y0NQTpbmmgt72DgPi8ogr7DQH98JXrzI6Nsb44z6ZkbVPFp9TaBlvrSTYlB2vLq6wuL7Oxvk6mlgvWRN7iRyt6iz3exONVo8gCJmPpyiJQQeFIqbAlQNrClOvNZE2p3m1BLOQjFnTjd1dwZOnQVpCVzwt4oIrxwCpSILfbRzgaxx8Mi/AFUgKn9OY6HrcjRrfTO7iTzh37aNx2kLr+Q2w7cILj99zNQw/dw0MP3s2jD9/Hwzo27ZGH78X8lqy5pRGX3lmqhaBlvaust1fF4Iq8vwJVhY5YVSpaS0VeSMRdZCBWoSPMD81zAjNHE1JWcSkB6bgF9KLx6voa6yZ3sLHOmkApkUoqN5ZBhUlcAR91Ks9v7+nl4K4dbNuxjVhPN8WmRrIC5kpUCwoFwOulKsDz+byEdW4MSZ3u1ekZUyV12w5lAY4Jy7cUNlekLAF/gPpYHU4BEmsJVasWmJubZ2F+/jXBzOakFFVS8yWWJhNMTkwxPjfM3MYoyeI8ydwSq6oEbcxv4qkGaW/txBVymM9NcX3lVW4uvcKNlVe4tvQSl2e/xaXpZ7g08RSXxp/iws1v8sqpr/L8177GM1/5ijykL/LUFz7Pt77+FS6ee0W5kUX84TA9O3ayffdumtra8PgC4mu11rjCFTYXAAAQAElEQVRDm1syFNV7Wpub6ezsprd/O70CqY4de4l1b8eKNJKremqep6mcJjYTCpXzknmL5rCHOr+FOxDAVdeEr6FVFbAIbhkHW/SWNFISf/My5obefzplAZbl2DX5dclA2C4XJXn6eYV25ovCWUUsBeMpKzFtACklfUkmVpSLXZHurLKVWCezlSSncLhzRz977jrEnhP76dvVR2dPqzymepqbItTXh2iWdzcw0EePZKZexs0NWNJRW3NyyWPzWTJ+QhJL8yzKIORlwDKpLJubKTbleWclAwYTeIubhnyLPd7U41UMIY1SI4CxjZILnLYEJkvLSzWr7lgVDvXX89BggGMdFTrDBSl8GcepCs0zZFKbmBi6LA/KuK4oN+X1hYnWNeKVpSqI6KmNNQ1fxhiOkixLIZdXvqKCy3FhlKs+HqW5qZ6+vi727d8pT+kw9913XJ7TAYGaR+5uSa0or66iVdmY+RaVICzKa6qI0QiUqgqLKpqDq5qlPyJwilSIe6sIf9Xnnf1Y1ERVLxUSyO/wBiMC7DABv0fzqWA7NhihFWD7Qn5i8Rixhjjhumjt2Ljq9x0+xIP33MWB40cVguyhp7+PqNx2x+un4nLjEjAFQkGMssUiEWKRMA2NDapi1hEI+LDcNl5dMz+aNgpgvjbieL0U5OEur66xLLc+LQ/BCKTxErZULcwpHCzJewrRQjnpZ2lmg5HJIcaWbjC3eVse3iil7AYD3X08+PBjtPd1spya5uyVp7hy4RmGLn6LG6ee4cLTX+H0lz/PK1/4I1757B9y9vN/xI0vf5Hr3/wst575HKMn/4Tpi88zdfklZkbPMrc0TroK9T0CiHAdc8vrzMmjk9BwJzdHQGJoE4tFlBqI0thYT0dHO32D2+nff5hYzyAVef2ZMrUoYl0exvTkDOZvkp2/epVXr11iM71KUcWAonJCYNd4aWNhjHtOIFA28vhtk7Z0ryqdsCwH2yiAZLUoJ2BLYGBobox/VuCTXF1iY3lGVfFpVpfnZDBWMPfzuaL0q0pO7wsqBG4eHKDjwB5aDu2mVR5d655tMvRdRLtaiMrLa5UObds9yP6DuzF/BWO3nu9ubKIlHKFJ8tAYi+Bze0BzkihIp2zyKhrl5G3nlXOuyMH4tum/qUP7TT31Fh6y9Kxl2Zi9rb3bcfC6wFHewfx4U3THcdlEgl466r0cbLN4sh8+NljhvuY0Hf4sTmmLVHKdxNoShXyGkphWEkCY9QUU3sUEUP5AUNcLbG6sYhiRluuYUiI8mdpUyJcgoSRkIpHAWKp1uZZLcjHX5H4mkwmh+SY5IX9Z7i7abMvCsizycn2XTNVCsbNZQVWeQUGg56gy1uZOszuaJ2wXQf2qVXX8IXz+7LWWwrRGmuqjAhKfWoSgrG8kXsfA3r088J73cd9jj9LR1YnH4zZkJxj0i+5hosEojbFGulq6ODi4TUnPHt2LUdJTjsuRA+UjFAwSVvjnV06vIuOSF2jn3S4pWRRHtC8ItFOqeK7IYxudmebixARXb48zP7dEpVjReCEZET9GcUwBI5XNElduZt/eYxzd9zADzUfwEmdNIUBpYpH42Aa+mRRjQyNcfvUqYy9NUjhdxD7vxnXGIff1dRZ/W2D2ny6y+DvXWP6DWyS/NgrXZvCsjBKvrLGrq44HHzrB/fKMt+8ZAI/NkPIhL508zZe/9BWeefoZJXSHudObWaNbNA74/YTCQSLRUK3F5GW0dvYyeOgocZXps/LaFuRNrK6nWJ1fZm56iYm5VaZXk6qgFckJMLbSRQyPqzI+ZXnrxmuSdGJSD263uyanFQmf8ZBSMgJGtldXlkgIhErZLYTyUMySTyeUC5xkfnKUhIoCeeW8qjK6SI+qArqSogUTppc206TXEqQ1r5LGDUp+gp3NBAc6iIuGnUf3MnDfUQbvP8oOeVYDytW29rZjjF4wGsHt9VDSeFnl00xOzfxAf1MGaVPJ8bScBZMbLupdZk1vle72W+3wvZ+3EPXgdfJWtdiqEN2qlHEoy8K7ZX3dEnwPsWiQoKy0o2ddlQJxd5Fd0SLHGovsjZdp9uYpZTYoyUMqyj3NK0FtQr2SlMQjJgej9ZgclOPYsgD5WlybFkEyUhgDVMY6pGRFjPWu/R9alD8qye0syO01La8xC6bJKpnjsgi8mdxkQcC0KICqgLyBMlYxQ52VotOTxlvNibcFSiK2pq0n3tmPYbBlWXL53TUwaogGaawLKY8Uo6GhgfqmBhrDIQbrm7ln5yEefuJDPPyhj3H/k+/l4LHjdCjf4vG6EeYK9MsYT7NUzAncc+RVQa0IdMvmppZl2zaWbVEWD0uWTTkUVYtRFe3dUsKubdsY2LWLzr4+Glqa6ejtp6GpFa8nKEWrYjuOeO3H5/PVxjE0XpufZ25qSgZlUwAZp7N5O23+XpoLceJpL+6Kh5Gbw1w5e4H5qTki0TZaOnfT0n2Aru13sePII+y5+73svf+DtO97gEDXAQLd+9n98Ic48oFPs/+xj9F/6CGa+/Zprfs4dPB+7r/vUbbt2llbh5GNoviv5d3Rj2WB44gvHgev6OsToAf8PhkCP3F5Fo2t7XTt2kfj9l1kA2GW5eEspjeZE2DMqty+5gmxIbrPryRZWEqQFx/AwhYPPB6vUoEBXC4XlmXVmvHqjdeaU/9yPg2S0XI2yebKLAvjt5keucH8xChbCvFrMi6jm1cxICt92JLBXleFd2lpjoWFGVaWF2UgltmQkd/c2iCjHFShkFP0kicvA54TvbIy0Kaq66mLUN/bSduubdRv6yXQ0YpVFyMvj3tDBZR15dM2ta5MNkU6nSSt1EIus6VKYgEw0qvdW/jYb+HZ7/uoeX1FRK4IjKoS6oqACe1txaQmtLM1QUdv9HhcBPwSRoVfRtFzIkJRDHNXCzT5K/TXu9jVGWPXtm7qpXwyxZhFFhRH52SBjQJ5vH6isXoaGhtxezyYhHuxWJLiVWrHBcXCJYERFgrzHDxuL24123EwQGSeLeid+UyK/MYK+dUZskuTBCspepsC7OxpJB5wiJIhUk7hK2fJisEZvd9YLbNOfgibS55NSB5NS1MzPlktt4TW63bX1lixLOq07u61dXqnZmhSYrrf8bKvZxtHj57g0N330L93H01dPUTq6vC6XQqDkRBtkVHivKQqZkE0Ewupmv+kHFXRtuILUDZAJSF1i7fdylUdv+d+7nrwMU488Aj3PfwE5vzAwSO0tLQqJ1iUF5ARiBfEixLIA3CrFTYSJJUo3ZSClFTFsksO4byXWCVIyBfBqYuzpMT+3PSMih4pgppjXUsn0eZumvp20XvwXrbf/RiDJx6hdfcxwt27CHYOUjewH6ehm81qgLm1NJNza1K8JNnNAm7LTUCeXsDvp17jRxWqYoSCO7dJxLAsqwYmtu3giCdutxuvgCUgoAoHw7So6tU5uJumbbsoRetIKhTOycD6ugepV67UU9/AlkBkTV5URvFfpWKDZeOSjrjcHkzUYOTOGN3NZILE2gqrS7MsL0yzNDelpv3sFOZLrysLs6wszinntsS8ZGB2flH7FdbXN0mmMiqS5NiSnGTFy5yMckaGOyOvKiM9NJX1vHJEBcl6QdFIQU6B0ZOS+IfkxROLEG1rob63h/r+PuL9/cR7e6lXda+pp5OWnnYZkxaaOxqJ1oXxeF2ijZBBOIBkirewiQJv4ek38agBJQMKJlYu1TyMsgSkgi0ilITCFS3S0iQdx6mNZkqghiApIW8yI2HWImJhP4Na5PEjB+nT3u91hOQZWfos+RpApTEAaEK71rYOggpnHNsRLy1ZMFt4WMEAkG3b+H1+KbEPtxjs9frwSGD0CsxWNXMSumfnJkgOXyYzeZU2T5r7d7fyyIEuDnTXsa3BR4NfnoOs2UYqx3piU1YhLcWT0plB3uHmdXuoi8ZokzX2CDQ8AumAhD+ocKIk4WqUB9S2tEjg4jkqzz6N7/I1mjZS9EXi7Ny2k517DrBj/0G1fezcvYOOrl4pr19yU6Yg8Mmqv6GtWITl2CAlQvuqLGBpZRFLStEucNy39wB7Dh1nlwoPB4/fz659+zhw6CBdElLkJRtjkpEXmxeYWwKikLTLkZdQFR2LOk/LS12Th5pVyVkmhXI8hNxAHHlabpcbx+UCS9OqoLxghartxRtuIBBvxacEc6CukUhDE6F4I2vpAldujfCtl07xzaef46mnn+W5Z1/glRdf4tYV8XVzi1ggRJdo1lTfhGVZtcad2jSeBqQqMEHNtl3YAhWzBrdAymd4Fo7R0dHHwJ4jxPu2E+7dTtPOg/QeuptBgXpHbzdej4uM5prcyMrbgILCvPRWupaaWF1dZX52lqmJMSZGh5mRZzQzMczk6G2djzCp8HV+foGNRJJUOkNS/ZbXN5hbWWN2ZZ2FjU1WlaxOKA+0ZbkoeUNY4TiO5mX5Q1Q9AaqOlyouKsoblZWLMnpiWY50x4vb48N2e7Bk4N3BMKGGRmLt7TR0d9NikuWSpW3KWQ0e2M22fTvYvncHA9v7aOtoIRQJgmXxVjdJ31vt8hc/b9sWtlWlWilhvKGsYs6yUFmkwAh8QZ7KawBVplqtKGyShZW1MH/aN5MtkJfwFkoWVZcPj8KISLyO3q5WWhqjeN0WJqwrKJ42Vn5LLmRRylRXF8Pl8mDbDo4Az7JtjDtaVmztciyBkZuSQCivdyPSuyX0tgjl9fowxyUlDTfGhpi6dJaV21cIZNfY2ejjeHeUjxzv49FjO9kuF9aj5HMyU5Q1Siqflap5B7zDm4WFV/OOqToWl3DUNzTT1t7Jjj27OHLXcZo9HoFQhBYlwR2/g395Hmf4OuWLZyicfZXqlZuEE3kGOnt46PHH+cTP/DTv/+SPcPiuozQ2NtTWlKlV4UpYNtiipVXV8cYyJNcozE2zOXSDDeWY8nLfs+LZejKvxLMUYnOTeEOM1o4m/AEvtiS7KhesItq7lBCNFqGo8Wx5ey7xoCiAWpcXNaexp0mzHLKoul3sUPize98h6usbMVW8ydHRmgJOjQ5pf1M5qetq18ipHB4PCqhDPs6fOcOXv/gFPve5z/LHX/oT/liVuy995Ut886lvcFXgZCln1hJtpFHgFvRICauSBDXu0KalYhTagJMlUMJ2QHtLIGuLJ163u5YsjkimWzt62HngGPc//oGa57lDVb12JdAHu9poifmhkGVjYY38Vo7VhRXGb49y7cJ5zp56kVMvPsfJbz3Lqydf4Pql80yolD+nUHlFOdUNhWzr8nbWs0XkMJJWdTBn+3CCdfgU5rsamsiFwqSkWynHR8YdpBqIEYy3EIg1ERDgB2MNhNS8oTh2MCrgqsMfbyLa3C4wapFxiON41c/2IOyiIkNTEW2FZTg+L8FohEg8hslHNbU1iZc72bt/H909PTXdRPLLW9jst/Ds933U5XIIyKpGIiEqEsySAQirhM+uUBI4FOU5lSSUZTUDIFm5j2kxLCgaeAAAEABJREFUIbWVZ0uKX9KKKxIayxPG8tdRqdoK//y0tTXTKMEvyfUsys0sm1xRdot8ZlMEKpLNpWVp8hhvraB3pJUYN0lyA2CbsiQZWZG8ckvVahXLsihLYcoaq5LbwhKAeZuaiXQN4gnXy+bbmHkZYPX7PHp3Ezt2DHDg4F727ttFW2cXgXAUdeSd3iwLfB6XEtVBgqFIDZQnxoa5dukCma0s21va6KhvwB+NgXJQtipGrlgUl8eNq1rEySRh8jaly+cpX7uGf2WDHoUbP/oTP8Mv/LN/zt/+hV/koCp5DQM7CMrK++pb8PkCuB0XtmhejcVJ9e/hRtFmSkpRVigY1NiO5QhMWog3dtDVv01guV10Brft4Fg2GXnQszImaRkHy+3CEs2z4seSihRL8shWXRZpAZqr6tCvsGfXviPUSyGWVdmdExAaj2FxYZ6lhQU17Rdf2y/MzbGoaxsmtyLDBi6w3NieAK5AjIo7QEECVVFBJVeRsmcTbGQ3ueObJcbYNgacqghktWZM0zXLcbDdop+aW/IUkm6YwkCnChXb+3vY09fBzu5WBrsb2dEfoTmWZmXmPFfOfIPTL32NMyef5uqFU0wN32RjdYGiZN2SYUe0ReBjuYLY3jAeecahxlbqOnqJd2+jvquf+nYdt3VSJ1qGBTL+UB1eX0gyFMIquxTOFzA/QcnKmypo3uY7bjnjqYqGBTzim6sGdKmCRUHvwhsCt59CFTLysLPiYUHeutG7klIqRel1UXwoyxiV1AqKkuTzYjk2lmW9ZbLbb7nH9+hgawLBgJ+m5kbcbjeWwMBnVwm6KhRr4JSnZBahllUYZ74HUftiWjpbW6zJJZUtG8sXxglIwXTsaGEB5Qy8Cs8M4BlLXFa8bMBF2WncLguTJM+bJJ48KfOMy+WiKgbmpVAZE1qIiJpKjUDGi6oB18wkG7evsjp8hbXZEdIbc6oQrtbmabyvijoUNGYhn9WcC1hUlMj309TSSF1DHR4J2vcgxQ/klsfrqQGPS+C4IQDeUEVzcX6Gkdu3uHzlKjdkaV+amOLFoSGujAyztLxKSZUTtyqYvvVVfKrquFYXcUxbX8ZREtQtq9tou9klQT5+8Dh777oXf99efP37iO48TGznEaLbDxE78gD1xx+hbvcRKhLSifGp2ndl/B4bR/1d3jpKhAjHmukd6Md84dbvcfB53fjDIYLtbQKvRgI+L27Jidvl4FHI6AkG8UUjuPweNhPLJDQv43FZtqP8SJJlVWyXVuZZWJpX3mSW2flp5pVrWZBXuKAwc0EAtpZYJy/eIx4hT0/GXDkyN4VgE5vRHlY8cbK6uCVjlhaggrSr1vjLbxrBsiwsy8ZSk26/NrJtg65jaScZtrVeYyR8AT/+gI+gz0Nd0EtTNEB9OKDkuZvmRoeGuhylzDQLU9cExGMkRBMz56LyQzgu0SmANxqTx9Mkj6aNupZ24i0dxJvaidW3EojW41XY5ZFRcXk8OHq3Y1UFNVX8mktQeunX3Nw6tjSmoVtOtMvLqJuW076k60b+izLiOUU/KRWajMEuKh+J7cKtsS2Xh6Kch1yxWvuyrQlBi/midKUkfaxQkldl8sAVUcNQm7exiYJvo9f36OL1eokpkenx+nCLMH4XNXAqCVBqTWhaFDhlFP+urScVI6dIyXvKmYWJGBWXDysYEzhFJENVgYwamqbiZPPaspK2FY1hxg6HAtRJsC0BiQG/vMCkrHueGlMcDHHyAsWCvCQDVhURvajq35YR6msXmTh/ipELpxm9dolxWaZFWWdTBs0p1NwSQzaUwF2X8ppvuW4mkxTFRMdj45bC2Vob7/Bmu32Ugo2s+5oYWc8xPTdDYm2ZpDyHialpLo5P8vzNW3z90kW+efYsL5w/z6XrN5gcHiExMUlZXoazsYZncwO3gMmRwltT41RnZvArB9QooWvr3UagpQdfaw+Bzn5CvbsICaRC++6lft9ddO7cT0/fAJMCQfNndI2BsGwXmxlb3i84Aq6mtg5a2loIBH0EQ36aWpvZropZp8LRkOTAEbB6KyUaY2EpYwSfxyIpJbx547zCmCskVU0qKjzZ2syyprUtrSyzuLTAgjym+cX51/ZLS8woZzU5t6g8YFK8KYLtgMeHHYrhqe/A7tlHdvvdLHQdZTPWTlZyVJI8VCUvd5Z1FpZlY9m2VFEjWxZ8R9Op7hmj6fa48Xu9CntLysPmcVPCEaiWJdcudwm/v4xjF6hUirgkx35V+0J1DYQU5kYaWwVI7WodRAVKdS1tAie1phai8WbC8p4C/iBe9XO5bNw2uOQcuBUPeNUCOg57HYJem4DXwqfmdluYVIxtWziOrWapj60xXPg1V4/Lwayqoiq50d+qIiKXy4PHH8LyBqm4NLI83qKinkKpQsF4TK834wiUpXOmD29js99Gn+/RxcJ2XEJWv5oXv5Q4oMV77QrlgmyKFlBRK2ryOSX7llSZWEuk2FLStCDAKsj9r3gjWIEYtoSsqoWVBViFEpSF0i63QymfqTEuEgnTobClXUrgsnVdua2CBM94OlV5TbZtSz4sqlKCktx60/LypLZkZVfHh7l1/gxXpMTXb97m1ui02hyLa5tsmF9arydktZZZU9UrobBw04QkqTRbaubcVEzKmi/v8Fa03KzbcSatFsbSbqYWlpRfyxGUZ+lWKJNUpct8yfXW7BzP3brNZ5SL+f2Tr/DVs+c5J9Canp4mrVCqsrSMreSpMzuDRwDnLM9S3ViiolDZ7fEQDgXl1XhAvLS8flwNrRCM4wvV09bWxd6DB5mZm2dMOY+tzSQel5vVtazyjEUQUPmVaN21fz+R+nrCMlRdXR0cGNxGi8bzbii0FNg46QSNQTdNYalOZp2x25e5cPZFllWcKKTTVHNQSJbZWE+xpITu4vIaK9qvrSRYWVaCd2lN4LzM+NQiqVSecsUlZYngincQGthH48F7qTvyIM7hR0geei8bOx4iX99DVcpEVbLID2gzCZg3GpYMrN5TVdPHsmxcokHA7wcZ0WIuS0EyWZC3kpaxziskqloevIF6Ys09NLT309jRr30P9aJ7Q0e3jrupl6cUVb4xKLD3K4/kDYTwaUyfP0DA7yPg88oz8xKShxbye7T3KhXgkXfmIRpSi3iJRDxEwh7iIT91oQB14SCxSEj3w4R0HguHqa+L0hCPURcN18Z0bE1b8y5JTx05H95QFE+oDscfour2UrHd8qYctAx5smUBVYGS9LIiPeZtbHrd2+j1Pbq43G5ZzKC8C3+NQH4HxbdmkmUhsKXjCkaxc/JOVhNbbNR+GKj7WkC+BIQbsP3h15iqfEEmVyKr1TpafFiAZP4kSnYrRTweZeeeHTUL7fa4JW8VSmKyCdlS8nJMlagiN9TSkKaZhaaVtB0eGuGbz7/MC9dvc3VuhcVUVnJSwmuV8ClENAYvbyyAQNRy3KQVRy+r0rG4ukFClZSUwqScBKqsMEFDv7MfWa1AcYuW0jp9gRLNdUFaOjpoaO3E4/HjE5BHvV7iEqywhNYJhliSp/KqPKYvXL3Of3nlFJ+/cJGzU1MsiRZVA7DZAmVV8ypuDy4BfTDkIyCBdtk2FQlhuZijqiKEpZyVRVkeSh7zt9yXVT0y4LSmkKuvM0JzY1DCHJDldZEvexjYvZeebdtr84s1NeJtasBpjatJmDVvPJb4laEig+LIeMRcFfa01nH82DEGVFWsV1UtGotTkaKvS07W1LY0V/PFPmPcslJm43Gnc1WBZhOh+i7Czf3Kt+yk48BddNzzOE17jyjkaaFeshK8/4N4H/oRXIOHueNbFaUw1IR5to5tkKyrae58e8PSfw5ujw+XN4AtnlkCS5dk22U7eNwBAtEmIq29BJt7CTd1EK7liiIgw1Qp6wWSAccCj17idap4XbzWdMHncwREAWLhCHVq4aDG8/kETAHi0ShN9XXEIyHqBT4tkpGOuhjtutZcFyEucAr7/XIo/HgEPI7maJpLc/TIQHn8wZq3ZOteXvPIKudU0VpdHi/uYARvpB6vCSm1dwVjON4AVVGhWKpgPKjq2/BWbe7gVpVFMs0MWtYCtuTyJCRQm0rWZk3JfmuT9GaCTXkvm9qbb2undS2bTpFTcjznBCl7Y5QtjyxKnk3li0anl5mZX1VpNEOpYin5nSOlSk1SuYlVufYjI6PMvP53Zjbk8WTk3RjwK4h4eQlwQSBoW47emeCkSsuf//znOSlP4sbsGjeXMlxdzHJ+bovzU+ucuTnFq9dGuTw0wdjMAjdmVri+UuD6apFrev7ayCSjE7OsCKgKAq07SLo3NVR9xM/7797Lv/p7H+df/vc/xa/+8i/w9/+7X+Cnf+7v8FM//eP8wv/0P/IP/s3/xn/zG7/Bz//G/8Hf/T9/g5/7P/9Pfur/+Ld88tf/Fx77J/+YPT//92hUhc733vfhPPYErscfw//wQwT27MYbr8MldHZsC1vg5DiOLL0btzyjoIQ84PUQk4E4cOAgv/APf4EPf/RjdHd3SxE87NtWz2BXHR0Cqeb6oAChge3bd7Jnz3727j/E0Xvu572f+jE+9fN/n5/4B7/IT/7/fpGf+vu/yM/+g1/h5/77/5Gf+8V/wk//4j/m8Q9+jPsfeZj3vP99/OTP/Cy/8Eu/zD/75/+Cf/Ev/2f+qfb/07/4V/wTtX/xP/9r/tdf/1/5P/73f81v/Nv/md/4N/+M3/iXv8yv//Lf5p9++kn+4SP7+JUTnfza4Xr+5wMRfv2eTv7Bw/u4e3c/ltbGHdwsM5ZRPgEHUkmTZjDN6EJF16pGi3XfXDPP2oIoj4yBoXFFBsXSuW1Z2I6D47hwXC5QqCcrrl0RhzIBj63m4BEgOTIUbooE3FUiPptowCEadBGTJ1onzyge8lIX9BD165rfTVgt4HMT8HkJB/wY0ArJqwr6Pfi9bnwy7h6Xg8u2MCGeo7k4tWM0s2qtyfoLgKvYOrN1P69EeFoRxZZaWlXCjPK6OTkHBTkEZa21YjlUBWxVgVzFcWsgi7e62W+1w/d73iUCR0Ihejo76OruU/VgG57m7QTbtlHft5u27fvp2nGAtm171fbRNrif9sEDdOw4RM/+u+ge2EVnZxcd7a1qbbS3NNPb0cIulfOPHDrAfffdy913HWOwvxe/282m8lYFgZAl4PJ7fMQiUZrqG2hUa4ibfSMtTc1igg9D9HAorBLnbvYfPc7+Y/ew68g9DBy8m869J2jafpj6/gM0KBlc37uXUOcuXTtK96H76T54H82Dh2gcOEC0pQe3L8g7vRnh2tnfyRP3H+PJh+/j8Ucf5b4HHuT4XXdx14ljPPS+93D/Rz7MvR/7GPeomf29H/84933iE7Xzox/6EDsff5L2e+4ldPAQzq5dODu34xkcEI+acXm9GMGzLAvLMs3GcVw4am4pjFsC7Jd17e7p47HHn+Do0WM0NTfj0fWW+gD1UR+xsFfhg1c5C6+82waalRdp6/zrSrgAABAASURBVOiiT17UviPHOHrvAxx/4BGOP/gIdz/0OPc8/Dh3P/Ikxx5+D3vve4zuwZ309PWLRzs5evw4D2mNH/jAB/nghz/E+97/Ad7/wQ/y3vd/kA988MN8RGv92Mc+xMc+8j4+9uH38NH3P8KHH7mLJ4/s5JHBZh7vCvPedgF6u5cPdvh5qCtOX0MULIm9ZXHHNo1liUa2PCDb5cF6vdmOh1rT+Z9dd9fue2qeSBBHCuySZ+INhPGHImpR5ekiROX51EWjNMSikuc62uR9tjQ20FgXIx4NEwuHiEnP6uQBxSMR6iLmmmkhoqFgrUWCeub16xE9F5LsB03T9UAwiF/pAL8/gOGpT3w1zRwHfAECuh40LaBjPRc0Tf3CmlcsWkcsGlP4H1bfAD6fD9PXp+f9GjcQDBNQ0SYQbSAQbcQbiNTk6a3SW1x6q13+4uctyxYK+2hpaOLYwf3cd8/d7D32IC0HHqX1yHvY/sBHOfLeT3P3B/4Wx5/4EY488UkOPvZJDjz2IxzW8YlHP8gRCfyh/fs4dGA/Jw4f5okHT/CBR+/mI08+yKc+8gH+7t/5WX7+7/1dCeaHMM91trbS1d5BrwCtv7uHbRLs/r4+tvUPsH3bNrYPbGNbbx/9avffey8/9ulP8/M//9/w83/v5/h7f/dva7yf42//3M/x4z/7d/nkz/w8H/vpv8cH/9bf4dGP/xQPfeBTvP+jn+ITP/qTfOKnf573/62/x6Of/NvsOv4Q4brGv5gQP6A7tiy+R4IQjEQJS0AiEpCQBDQYDEigg7oWJSSBDqqFYjG+vYWV+4nG46o0NhCtr5fQRHEkkJbHg+V2YTk2362ulmVhiaevNau2KsdxJNQBotEYYSmFV4BmWRaObauZvYXLsbAsHetZtwyIV3MOhEIEwxGCITXtQxLekNZhWkB7j65bvhCWy43p49O4fs3PrC8qBY1pPa81KYaOo2rmvK52L0pMa47VjiNEI0FiQS9Rn4uoxybiNs0i7IDPAn1qjTu0WbaD7fbh8oVxecM4ShTbniCOL4jLH9JeTefmmmmWjj2BGP5wPX6FQT7l6EJ1TUTireJPG/WNbbQqx9TV2UNPdy+9XT10S747VWhob9W95laaGpuJSwZjsXqi0bjyR3HC4RiGrjU6i75hXY/WNRDVc9FYA+Y8GIoSEK0Dtb2O///s/fefJVd2JwZ+b8Tz/r303tvKysryBiigYBuNRlu0ZbPZ5HAMhxxxNKPhSqu/YFer/UH7kV9JO5IossnuZvuG964K5W167zNfPu9d7PdEVgIFNGyhUACbFfVOhrtx48a553zv95wb7xXLuc3r5NogvEyq+/xB1klhWB0IViHIQT7EhHw1/VruW882tDD/1dLShuamFjRwv76+gQNRA2prG1DNBL08Q1VtM6o4iyi2qmhHH1fd2se94MPKO2hU9TU1GB7sw6G9uzHCEKBj10FUD9yFjgMPYvc9j2Hv/V/B7uNfxNCxhzFw9CEMcD149EEM7tmP/r4+9PV0o7+3F4MD/Th2eD8eOHEMD99/F75A+cZXHsO3yAZEvv71r+IxsoUvPPQA7j1+Fw7u34cBXt/GPExHWys629vQ3tqCxoZ67GcS98uPPUZw+h6v/wa+9fg38O3Hv45vf+Or+PbXv4LvfIPC/ccf/ya++vi38JVvfptlHsdjD96Ph47L/e/Ho197HA9/9VsY2n8E3kDow1Rx5/w/FQ1cByed4CqAJACk2VzQCEICVCKaCVhybFukrICSN1QHd6AGsvZX1SNACVU3oLauCfUNzajnrFxNbQMCoRr4aHN+glGAgBMg4HiY43G4A7A5fRTvWyJMxeEJwE2gcfuqua6CyxuEw+0zxen243eE5V3eAMttiwlYviAE0HwCcuZ9t4GqikBVw2ikjqy4obEJTQKalAa2tU6Ak+2tNdf1kLJutxdKqY9tDdq7rzB4QEH+ceNjfpTidf+E5GOq5x3FJb63cDQRfb/jxA07Usaq/U4X3VDizuYn0YBFU8yxaVBKQfpB5Mb6ZF/jOVr1jYd/Z1splrgjph6V+mBd/I7yeMDsB+13+0Djud/5ZJnUWknnMMZZnNE7glutA9HrHGcpo0zWg8lD0zPe1QvyElyESf2ZRPqW3/9WP88/3vpSWMnkkOOs5LvUb+4q/s3y3CrL/ON9xuTn3n5m6QuRXNF0Bar8rc87wEl2nLqGDDvkzEYMP55ZvSOfgg5+wjpfXtnCKgcAp66/1Rm4viVO4WA/CIA9wxlDKX+nLz4dWzy/GUORM8t26lvs/3oXkAUA0gd5+sKlrQTu9MGno3/R6wvLYcwnM3BZNNzYBzduw8oOanA74GeCVEaKH02t4I7ceh38LfX6JsG/xCnmDp8LzB/v+AQEmKykuHI8Tcd4ZXXrTh9QX5+GHf799AqmOWpXO2yopVhuCKHllYo6px0hu9V0nE/j/nfqXIH4gth4qlBEl98N6w198A5w8tsseKSlFv/N8d3424f2428e2Iu/vSO3XAemXqnf//HeYfz5rnbYLfpb4KQxZvfRIf5qpBv/y4k9d/rhU7Q/6Ye/eXAf/t937cLR+hA81rf7wUFGe29jFf4fRwfxI/aVlL3jC58SHlC//+t9I/gv9/Yg5LC+7QtvbXFDRougzYounxv9Qc8d+ZR10OP3oN5lN6msUsKZAHAt/dBEBtsTuNMHt8MOO7wueG0WMtjrfQBAU4Cfg0Q7z/UHvZ8zX/j9swux9WaPgxMUVDz1L593MCellPmuik3XYOfIcUf0T00PMjKLniWUUEphZ5EtpZRJb+13+uFT07/9BvuWftCpc6VE+9s9oZQywUrO2e/0w6faD+ILomMrQzql3u6Dd4AT7ix3NHBHA3c08DnRwB1w+px0xJ1m3NHAHQ28UwPvACfDMFCsVJAplpAslJCgyPqOlEx9vLcePv65Hb2mqed8qQLR+43dIvs5ztSleF7Kityqe9+p5+3+2tGrvDojM6ei951+kG05Ju85Ja/3wx3dva27W6UL6QMRsXXRtbzft9MH7wAnmbo+H07gf746h//q/CT+qwtT+H/ekVuuA9Gr6Pe/vTyLX86vocABQZxBOkU6Rzrpp7Or+P9cmsH/604/3HL979i02Q8XJvG/XJvD1UgCWQ4U0gci0idXeOw/ji7gvzp3xxd2dHar19IHYuP/zcUZ/GhqGTIQyJv50gfvAKdMsYyz4bhZ6Nfz6zi1EcXJ9Ttyq3Vwijp9enEDP55egehZfh9np0NIXs2XYH8+u4af8PyzS5uQ8re6DXfqi5p6/SX1/KPJZVwmEGXKZfEJUwplg8eSZh/9bGbVLHtHZ9Fbjgdi288thfEPMyuQ986ERTGUMPvgHeBUomfE8gVonJ14oLkG//eRHvwXe7vvyC3XQQ++2d2MZq8TW7nCTl+YHSIgVeFWNF9Ep9+D7/W2UP93+uHTsMP/nP16oqkGhtKQYOgmv0NE1ZsfBtuIF4owNIWjDVW3og9Yxx1f+t1+7MEf9DWjN+RFhDYvfSA+IJ3wDnCSAyJuqwXdfjcO1wVwpC54R265DgIYZmc0uByQ95rwHotSCo1uB/ZU+e70wy3X/9s23RNww23VseMQN3aFHPPQFzp9Lhy54wvUwdt6O3KL+kQwZjjkQyN9gSZ/o/rxnuCkoCDvdwhISefcEQtupQ5Er6JfDsrU9Dv6460dxS05b9O0W3rvW/kc/9jrcll0WMmalFLv2Q9K+oAifSV99o/9eT+v7Zd3nDT2Ad7VCxretUiHvOvQnd1PQQOS+K7I0Pw+dUs/MMqGhBfvU+TO4U+oAdGvIZxJNliX6Jyrd3yki0TecfDOzi3VgKQxxB/erf/fAacPuqthVFAplyC/H5zL5VCUOP0GD5MbyG8mf1Ad2+cM5lkMSFlTaBz88Nj22Vv693rFlUoZZc6KSRsBvO8tzPawrBikyPsW/D07YfCZS8UCpF/zhQLyuTwKXIsORD7K4xYLeci1JSaTDdH7WxdJDdtSYJ1SRszmHUXeKntn444GtjXw8cCpVEQ2GcPC/AIW5uaxEY4iWxSj266sVCyiWCpt73zoXwPyv6WIoco1YqwfeslNFzCQy2boeHm2T3D6/SsqFfMsl8VHfYr3r+kf15lSIYt4ZB1T09NYWd/Awvw8NlbXPpYeNteXsbyygkj27Vmvt7WwbSfr6+usfx25t0/c2bqjgffUwMcCp0q5gGRkFWdffRrPvvImrkzMYSu8ifnZWcRiG5hdmsPY7BxWtuKIJ5JYX11GOLyFTKFCVmSglEthc30NK0trSPD41IVzOHPhIkYXVpGmQVc4cq8tLWBuZhqzc/I/ncxinQCYSuUg/4tKXoCDdZVLeUS31jEzM4VZOtHUxDTCkTiyuW0HW9yImv+DcCIWxrXRS/jlc6/h4pUprK6H2d4NzE+NYmUzivDGOjYpa2zL5soMrl0dw8TkHNY3NpCIxTE5MYGVjQhS6SxSWxsYGxsz2yP/a8zm2jKmZ5aQ5mxbpVJCOhXD4uI8tuIpzE1NYHJ8AssbMfO531Pzn6OD8dUZnH3jFTz19AuYnJrC0tom5icncPX8eZy5NIb5VfYhZ3GL7L/I+iKuXZtAIpNF2SgjmYhgYnQUs8sbmJufxfLqCrYSWWysbSDLa0rFLJZnx/GLH/0NLly5itHJMVy8fBlnzl7DzErY7KdSPoPo5gqusZ5oOofiB48fnyPN3fqmSGRSoD7S2TxKN7x3devvBBiMJMr0qUw6gyJnJj/qPYQVG2USFQ74WTJsGXZEPur1H7XcxwInTbfB7vKgOuiCr7YeLpcNmfA8Xn7xWZy7PImZqUnMTo3j0iidc/QCXnn5Rbz46kmMTS0ydwKkY2u4duE0Xn/tdYzNLCIaDmNjawsxKqdQKiC1RnC7dAHnz53FuYsXceHaGEavjGJ6cpJAMIO5uQVkaLkpAuT05DW8efY8Lpy9gGuXL2F8/BouEexeeeYZPPfKq2zPVUwQtGampjG1MI9VsoDlhWlMT49hfHYZ8XQaSzPjOPvmKbz4+jkC3Qxm5lYIqKsIr87j2tgVTNFRJ/lMo3Saqxcv4dLlC7g0NoUx7k9cPY8zl8eRyNJJ6YDhpVmcfOUlnDx9HpevjWJ+aQXRRP6j9sNnVE5MysDi7DRWwyno/kZ0dnSgobYapUzSPD7KPjh96gzmyZRnqIvzp9/E5YvncHlsmuA9jsnRa7hwdQbrWzGkMxlEyb7mZicwy+dP5/Mol3Ps51Xq+QIW18LYkv9teXEOo6PjePPUm5hbWMQU+1fqvXTxAs4SDKWuzws+vVfHyP/jl+DAN7WwggJTG6JFKSdOWy5XIGv+YdqiTIApcXOnBAGBsWylXN4+xjSJIcKLd0oUcmmEV+ZwdWYZkWSGdeycAbd5HQGFxT/kYzAsz2JtaQkbm3Fkc0XwhvyUIWkNNsG8vkKfy0XXMDM5xXJbKLHt5gn5I+3ivSTrSoAoAAAQAElEQVSieau87DP8Z2VALoIF9uMC/cpgAQE6Wcs52S4zgjLvJXVR5Nxbz839j/L5eOBktcPtr0FXdzu6B/pNkEptzOCNkydx/vI0lbGM8OoiRsen+MBXcPrMGQLIZUzT6Q0mHqNrPHfxrHn82twqtgcGSYOxA4wiEmQj0c0wItEtOnYM8WQWGxxd16iEeTrQzPw6R+sKUtENbBLY1mIZJMnS8pkYR+p5XL18ESdffR1n6EDXRscwP79IdhRBgSFLPpNGZGMJS8tzWN5KIp9N0PnGcfrN03jj9GWsR7bvl0slkIissc2T7LANLC7NE9BmCIyryBGEVtc3sTg3i8WZCVybnKFDZpFLJ7A6P4Mzb5zCmfMX6YQbSGTyKBTfK7z5KN1yO8sYWCOjLOlutA3sx57h3ehua4LTYePciQG7DixPjmNuegKXr1zBuTMXsbGxgsnJaVy5JH07h7xuh81mg02V2P8LPH4e8QJAW4ZS7HkyrELBgMvuZBkFqwboVmB9dhTzc1ME/cs4d+48Nsiqr41NYnMrSmu5nTr4ePeqFNJkequ4ND6DHHNooCPnCOaba0uYm70O1By0sqk42fQCB6o1xBIJxGNbWKSdLDNsDm9uYnV5GbMMo6em5xBPZSC/yCksMrI2a9rRVQ5yS8tybQa5hFw7jxna9AptMJVMIBpPIBYNk/1vYHltC5lUFDHWk8kXkYxv4fzJVwn2U1jhoBAl85+fnoLcayueRL5UhsH8cTGxiTH6zejVqwSbZYTJ/LPZJNaWl0y7X1haRZ7pmmwyivWVRZKEOSwuryOT3MISI6N5AmA8GkE4mqS9l2BQFwUC7PryIn1mAWH6VYJt3ViZJwGYxszcIjajCfo+ff5D1E4z+ZAS7zptECWL4nRE3TQVEA5vIFPRUSQNFZQVKWVyNC4Fm9MFp8cDu9MBHWVsroaRTCZRkDAoV4JGC7VarbDoOhQ0PpgTfYPDOHzsKI4eOYADIyNoa+9FyK1DrxSRNjzw2TTTsmtaunDw6AncfegY7j62B02NIdisOpxONzy6E167HQ6bhfdQ5n81pOu8g65x3wJd01FObyGSiLEzs0BZwRWogttp5zkFKA0OOpJF16G4a7O7UdfUjfseOoGOlgb43G46o4M5swzKNM5UPIatSBSpnIGKKsPnC8Dr9kKjU+IfwWLRLbBoGpRRQpGGWCLbsbl96B7cjUcfvg89dQFkGL4tMhyPJguoqauDvZLHJg2vRN2c+OI92NXdApeRYjg4ivNXp1Db0Q2nywWrzQFfVR16u3sx3NuJurpGdPbtwsNfuBe7O/3Ip8JYkDxVKm/W67RbwKbQfj7HimN6I0PgWRJQp5OjUsDm8jROvvAEfvmrn+H182N03HUem8FLLzyDXzz5Mq4xzJ8YPYff/PxHeJUD2PlzZ/Dyc8/iJz/+OX70dz/DKAfrVJ4+QTBX5SxmrryJ5574FZ598TVcnljA6sR5PPXUk/jpr5/Gi6+9yVTKNK6QBFy7dAYn33gdT790DovTl1jPCtZjBK7wEl586ud4+pXTDJfHGLG8iV/89Mf42U9/hvNk/xGGz2LbFovOds7h9Ouv4LkXXsHpq3NY4bO89MLz+OmPf4Enn30Ja5EElqcu442XnsM//PK3+O1zr2MplqWta0gRAy5LRDG5jGSakQLDvQRTLmdfewE//9kvcfbiVYLcBN544Vf4xa9+gR//6imcvjzxjlz1+/W09n4n3u+4hcbW2DGM3pZ6dHV2Y/fhB/HHf/h9fPnR+/CFL34Zjz32NXzzsftw9J5H8M2vfQ1fe+QEhvvaWJ2OzuH9+MLXvoXvfuc7eOS+Ixjcvw8H9wxjgA7vcTlQ3dOLpu4utDS3o7m+Ba311WisVdiMpZAo6ujtbYFOgAnVd6CrvQN9LdWoba+Dv7Ydvf0H8OAXvoTv/PAP8eUvP4Ljdx/BnpHdGBoaxJH9R3D46BHcdfx+HDt4FEPt1XSYZuw/9iC+873v4A+/80XsHRxAf3cTugaHsGv/PXjwrmPo6+7G8O69OHT4IEb29SHkrcFgdzv6dw2ib+QQvviFB1FfU41QbTP2HD6O7/3RH+AbX3kMdx3ay/bVw++z4fO/KPT0dMBa3MSZ536CJ558CueYn0vnyxxUnCgSJjj5Bn91M7p7u9HTWYsMwby2sx+DfZ2wkYH+/K9/jpMXxpHUghjaewj37hvAmWeexBpH7HxZ4whdRCG1iFffPIfVWBrK5hR/NkdPV3UDunp60NvehFRBoaW1FVUBP/TPs+Lo1ZrFArvdAY3bRnYLC8wznjo9DqfDjqmxKYarKygqC1w2O8KzS1hmDnUjnkHZ3YDjhw7Awbyp21uN4cP3YH+Lnbm6LYJ9imyzAoODffPgUTx031F01Oi4cv41vHBmDIN33Yvjh/tRZUng2uIqmecM5hgSL8xPY5V5w5MX5jiZU4LN4oTLU4P+of14+Iv3wq3nkMmW0XfPt/H14z3IMDJYXFyGQZZTKuXgru3Asfu+gCMj/Vg7/yKefOINWOsHcM+D9+FAixNnXzuJk+fGEWjpZH0n0O2OM2zfwNSFN3DlwhlcWilguL+V9s5+JTsxFOBwO1AmU9xcXMQC85HJsg0nHvs6uqsdKMXDWI2XPrSHtQ8t8a4CGkdZpzcIn/y3xl4/ahraGAoMo52hQF1tDWpra8li6iH/f1VXTx+6O9tRV+VlLQo+GmJHzwD6+/sIPiH4q0KoCgXhd7tgJYI7fD64vV643R64XS543E4EQ360dvXSgXrRWuvjqKroNB54yUz8VICT19qdXng9flTX1KGFgDnY343amhqOxA3o7O5Ff0cL21PDuqpRKyN3VzfqamrR1t6F/r4+9He1IhAIoamlCQ0NDQiFqim1ptO0NTeipjoAX9AHB53K7/Oipr4RLe3dGOxpN9mWzeFGTUMLhnYPoaulmXU08n61qAn58PleFJunUNXcicHdw9gz0A0f9e/k87QRmNu6uuB2ODDAQaSPfTayZw8OEeTbm5pRT1Du7B7ArqE96GmuhtflQEvHAA4SpO+/+xhG+trhY/9odNBQdSOOnDiBhvoadLPeztY2BD1O9A4dQj9tZN/ICA4dOYzO1iY01lTBRQeXlrFxn9uPzOomIhtYIevbJLPIF8qwWBSU3YvG5jrk01HmSy9inYCUz2VQLJBV6FZ4gzUIUsdWZYeTdltdHSLL1wgqBHBGJAY929CsELZZy3Nuh4Y80xIG80HpZIqhYQJ5zpC7AnVQ0RmE0xUUNSdqLUlcmtmEzarB57FDVxocukKGecACJ5pKlHQyhhhZVV7uAwVzMQxONuWQTsYZ1STIaMoEXKDANifiPMYw0dA0suqyOeOdYEiYJOuqVCrQiAVGsYhUJIz1WJLtKiMWXsH0+GVcW9hk+SyjizwHoQqs9Glh3B7mCQzO+ksbzPt/wB/tA8695ymlFHSLFRYyGAvXdoZRwWCQYOKE1WLhcQtsHFHsdjs8Xh+8Xg+cdiuUUrAyVPL6/ERYLxw2KyxWK5XJNcMnTVOQ0cgidYjwwWXb6fGhtbMLne2tCDitVBzLXT9ntehsi4gVOuuw7LQn4IPNZoXd4UIgWIUqvxsOu41lLNvHqmrZgW62zccQzAevxwXdYoOX4Ojhto3t0ix2hKqqzXJ2q8Vsm67psFgsDFfc8PkDCPncsPC+iu2xO3mvQAAepx0ObgvAegjgSil83heHN0Qd92LPnr0meDRykGlqaUFtfR2cVhvayGwaG+rQ1NyCLoZkfd2dqCfw1tTWo727D3v39KOloRpNBK2W1k50dXViaKgfAZ8butLh8VdjYN8h9HS2o7u9DY1MuHupp+aOfjTW1aOluRldvf3o7+5CQ00QLvYVPseLoq3YqBenkcECZyhXowW4QvXYPdRDG3egrkHsy2mG/GVoaGxphAzaNdXVaG5qhEXT4AtVo6q6ytSRn4N2TdDL57ZAk3r9VWisDcEr/hOoJptswwBZa5YgEGGeVfdUo6u1GXXVXgQbWtHS3oNBMs9gdY1p6y67BXbqsKGuGtlYBHaXD376RDFGFhMtIUC7rq4KQmkWWF0h2rEDKea0Isw3NXQNYveeQbhVDtGtMOJlBzq7O9Db2wErc1QbK5soOGpQz9C+s28YA4w0uuu92GLut8AZP4MJ8xJTHczywFfbgGraUh0HsvqGRrjokyGSBiEkLqv2oT384SU+tIq3CxhEYZGdI7ItAoYGsn5LWMC4LlzxY5Bi/q4opaDbXHA57QQbjQnD7TIsjDJzXoV8DgWOKJUb7vvWPXiszBkDeWE0z1FtZxalTAXnc1kUmSuQ66SuG6/Bu5edhrI+KVvhiCFy4zVS5N2X/WPbt5AVeoPVaCZQVAV9ps51XYemabBxoDG3dSvpuh9NUibggcNmIRA76YyNqJFrHHZsl9Ph9HhhJ6jrmoKmWyAOUkWm7HW7OIjp0FivlSGPRZNtq3m+qbkJNSE/HBzM8DleNLsHQQLKro4GTqxkkGXI0sDc6LHjx1AXCpDxu9DSRoAe3ofuthYcPHYIvQMDzFe2oae9GRZdQ0NHK5paG1BNkG/spZN3NRJYXLA5PKhuaMdASzUji1rUNXfjwN79OHT0MKqcNgQIVk1tvehpCKF73zEcOLAP+0Z2Y3DvYXyJYWBDVQA6AA9JwNDBg2jwOdDc2gFhwo0BHbq/BT2MHFoIXJrFDkeoBcO7+1AVDMDhCWLv0WM4fOwIuhoDCHo98DV0YGiwF/v270dTXQ0Bxo7G7j1mDnHvwbtwz4kHceLIXgRsGu9rMPyvR1f/Huzp68auA4fRt2sQvV0d6GIO0sWBva2rD50c3Ko9Frbygz/aB5/+eGcrjDdFdq6iH4s/X981OFVpMKa+vvs7KwNlXi+OXuGFIjtFNtfmMb8wh41UGSzCwxXEt1axMDeOlUQRBYIQCIA8YX5kKlM2YkzWzc5OYW41jjipaJFTuBkmwefGL2GV9DZLeivl5Frjhuu3j73HX8boOc765UjRy+bp8ke5yix5589t1MCnfStlY56xBXfd9wge+eKjOLC7B82N9ahrG8CDDzyAAwOdaGfurKN/GA899CAO7RtAU0MDUxg1aCKT0AjMgdpaVNWETGYeIvtpEqbkssFic5BV1aK51s8URxCBUA2ayVp1dxBHjt+LB07chSFOPmi6BbVtu9DT1ozWhlr46tsw1N8JAX9wsTjcCLX04fjxw+hob0F9UwdD6y/i0YfuRivvZVUsxHZoDhc6Bkdw/IEHcc9dh9AScsGi2dC7+wDue/B+3H1wCFYZYMiweocP4MGH7sfh4U5GSh6EGJ7WkgmF6psxxGf2etyw2D2oa+3GAw9LfQcY8bSguqoGjUynOC06auqbUEdG7nVqbMAHfz68xAdfD0NoXD6Na2dfwzNPPIkXX34dU0wOvvTcr/EPP/05Xnr5FCYmp/D6s0/g1dPn8OprL+Lp3/wMwjkpuwAAEABJREFUf//T32BhI8Kp+AQmLp/Dr376D3j18jRGL57Fq5zheOrZFzE6H+ZUbQlpUs4o6WmKDKiYieDcyVfw7LPP4g3Wtzg3g1effhJPP/syXnvzPK5dPImf/uRH+PkTL2KKca/iDNT0G8/hqRdeweT8CrKpGGYun8Ivf/ZTvPDGBYxPzWGBsyg/+tGP8NJrpzA6MYPFhUXMTl3D6y89w7qYJH7uFSyEkygXU3jztZfwwvMv4I0zZ/D8b3+B3zz9PK5NLyDDtn2Iqu6c/pQ1UJZcBqfwi6UKBzEZ5j6lG5LRa7oOG5mfnazSKgyR+7pugd1mIzO0QOe+xWLFjecFlHRdM1McmgCDKQqarrO8Bo31KsV9jfvmOR7jWud5pTRYbTZI/RY6uVIKAlAWntN1luPaSmaiaYI6gFLKPG/jNdtl9OvttZn34mmzjFIKOttp47PYGHbpvF4pBYvVChufzWa1XC+nmcfsDBe3j2nQtOvCe1uu31spjfVbtq+1WSH3lnI6yyiloOl8NorGbXzIon3I+Q89bYJTLoGVxTVshbcQ2VjHzMQkFqIZ5JlUi2+tYJJgNbsUQ6WcweL8BE5x6vPSxctY3UohJ+9kxGKYn57B3BxBYWYJ4Y0wYtEYZqeXmUgsmkm1YjFP5lVGNrKIVd4nxuRglgm+2elZTuMnsLUZxiJnRKYILgWtTGYVQSFb3I7bVQalUg4lhnRlhoHFYgl2p4WJvAiWZ6YxyQTeG6+/jmsTc5idncX8zBhm2Zarl0/j3PnTuDI2idXNJA1eoZjPIxkPIxxexXIkg/DaAjbYnmim+KG6+rwWSCXiSKbSyJeM922iJDHl2XO5HAzqMh6LI5vNvW/5DzohA8T64iSWwglz8NkpK6FysZBDNlfg8fLO4Y+0ziTC5rtYFy6NIZousK/f/1k+UoV3Cv2OBirXI5rrGY7fOX+rD3xicDJDIrInRSrodnvgsFlQIOC469o5K9eN+mo39zNQVh/8HicsnNEoMbyyaMp0diidI4IdDs4KEYkY2ik4mGR3u5wmKInBWu0OOBxOWHWgQsfQSH29/hCCfj8PVOD2+MwcCatERdnQv2cYbfU1CLpc8PqD6OhoRENNAE6HDbrdhSrG0QcO7kdzyINyJoEtOqf5+j6focyZEXGedJkjhwWwWBUMpVCW+XTNiRrS2KqgB3Y2xu4LweOwgCVQlPO3unc+Vn3ijAZymRQi4U1sbGwS+AtIJhJIp9PIEEhiHAQyPB9lYnVtdRVrLJNnaCvlt7YiiCfT5uASjsSRSqV4bQzyXbhoIgV5d2VxbgpjHHhi0S2sbmwhmUxCZnmWl5a5HzG/ilJgPi++tYnl5SWshyNIMzO6bcwGSvkM27aBmckxXLt0FvObCcQ5IxTb2jBfJExlclhfnjGZ9tzSBtufQyy8jnUOVtK2slREnRhGGekE28ZnWF7d4H1zWJkdw4Wzp3FaXoMgi61cL8vin+uPwVRBhfnT7Vm14u+0tSRsMJ9FkfkMfn7n/Mc5IOCSz2ZQYhrkw+oqc3Yvz4Eom8ujQJJRlncT0ylEaEPZEiDW9nHufTNltZu56MZrNN0Gu6eWsWU1lKrAsLmx+/BhDHe2oZkzPl2c3RkZ2oXmQBZLGzk0M05+lHH68N596Gysgtelw+11oa6piQnCNvQPtMJm1zmKl9E/MgA7k6yBqkbU1TYi5LbD3zKMaocOi9Jgq27Dg/cfhttSgNKtjHW7cOTYQcbUTejqbkdtfTWEqvoJVCUCZoHiJJB19A6iqa4BnZ2taOMMUiOn0g8cOoYDe/dgV18fr6Xs2YdHvvBlnLj7HuzZ1Yu2lhpousb2WJjsrWLMXY0aFUHZUYcaxtTNQQc+y0V80aDTrpGZnn71JTzPMHY5HMPE2LVtNri4gkuXrmB5YQoXTr+BZ556Cs+98CrCCQISwXkrtoXF+Rm8+fxzOHn+CmbmpjE5ehHPPfcczl6dwbULp/Dsr3+GH/3oJwxj57AcTRJYtjA/cRm/+sWv8cRLb0JeStxaX8Xlk6/iV7/8JZ5/9QzmObsjoGJwAEtvzuP06y/jqWdewJtXplEwdETW5nDx1Mt4+eWXML6wirMv/wr/8OMf44nnXyPgreP8ay+Yz3J5Yg45hmui40oxi5nRS3j+ySfwm6deweIKy50+hcvXxpCxuRH02Rla6VL0UxODCpfcZpkDrUiFrMIg0JTJzsX5y2TolbfKlExAkGPGO46VmSooopiOYmFpBbF4AhXqSa4XkTrTySjWVhcQz5c5ALI87yfnSpzQKRFkStyXclJvhdtlHi/z3uY+6ypLGfNYGfI6wfriLGKpJApmew3erwJpp9Qh11eIWhWeyzKVssUoSN4u31ie5+CWwtzCNC5euYzVZMl8bUDKyX22pcIBnPcw71fidun6M5ch5USknKxFZPvDOucTg5PcQFksaOzejXsfuB+SVKuvrkIzk31VnLIMVNWisbkD++5+EPceHsHI8B4M7T2E++89jCqPAxaLC80dfbiH1x4eaidY9OHwXffgwfuOo7XKRSPT4A/VobamDgGHBt3iwOC+o0y4PcL6DqLaH8CB4/fj3nuOYt9QN6prGhDwBFDPBGWwyg+r1QFXfS+OHj6ELk7pulxuVDe1Iejxo7quFq09/Rg5eA++9tXHsKuniQDZgqa2bnRUeRBq7MaBw3fhyP49qPFYoWka2vuGOeW+D/uGh3DgnkfxMJ+js7kOuhJNfIbCka0QnsLJk6dx/tI1bK4v4YkXT6FYyuPq+Tfx298+gbjmQWpjDpFcBRaCdL0rhzfeeANzy+vY3FzHwuwMLl5dRnUoxORtEHaLhmImhpNn3sRqqgA3B4O2th40VTuQTGzi4sWLmJpfQ233LnjyW5hn+C5vBM8tr6JnaBiJlQXMMzwOZ0o01CxOvvEmspodjV2d1KcdlbIGyXVYUEJ0bQVvvH4NJSZU2/p7UB90YOPqSbwxtoyZiYsYvXoJZ8dXTQXPXjmP2eUoKs4Qeus1jF6egnL60b1rFzo5xW4nhVZmyU/vTyGbwursVTz31G/wwmtnMT67hK31Rbzwm1/jJ3//U7zy5gWC9RbC01fx7G9+gZ/+9Jd4/c2LSDEnFlm4iqef+DV+9ptncIptL5XzSORS2NxYZV+dwS9/+hP8iDlZ+aL06ddewd/9b/8RP3/6NZwmM3zxuaeYy/0p/uHXv2Xe9Mf41W9fwPmrs0glExg78yqe/M1vcPrcFQL7FpamzuMJ5nd//Ivf4JVT57A4N4G/+V//N/z9z5/B1aklpj3SWJ68gOXNLUxcu4qrrH+KtrC0MIe5pTUOLMsYvXIWf/3f/g/4xa+ew9WxCcwyBfLzv/1r/PhXz2BibhVFRgxGuch0yzzefPU5/PLnP8PPfvYz/PbJ3+BHP/k53njzHJnwLMZGp2gDJcySeU/PLCBRMD60cz45OClFxqRBvhAcCAYRCPjMpJ3DZoXVZiM42Mg2nPAGQgj6vfB4PPB4fQiynJXGr2k67Azj5Fqf2wmH07X9DlEwAAdDJ431W6w2GrENFk2Z93J7/QiFqhDw+2Bj4s4bkPv64XW7eE87rBYrbEzcWZnMk/p1mwt+n49hnR26rvOcY7uMzQaHhH6+AKoJqG6XA3YHhW1w8lqrne32+eH3emCzaLy3gtPlYR7LCy9nJnyBKoQCftZrM8/hM1wMGbXzKdLuODLFCjzUiY+zKW6XzfzuXywShW51Q75PpVmd8PF8bcCBLYZgKVL9XK5ogkWgutkMgWMEi5mpGcgkRCQaRclQsLt98MoLuGSw5WIOMeadciUDtU0tCJIBZ5m3SjP35ma5/t5eeKmzAsOCDHN8FYJnOBqH1e1FHWeuQl4biok1TE1NY5lhW47hZTySgMXGttGOXJw2L6TjiCaLsDm8Zv+57BZTw8loBPmKBnewGk01HmSSGVgY9oc42FQRWC1iJ2bJT/OPAYPPlIyFGeqO4croKBaZd11Yy8LrtjLsDOPS+YuYnppCynDAgiJSZI5nz57HuXOXAaud9lxCeHEcY3MLZmphbWUJKwSHeMEOPbvF0HgF65EUXLTHxpogNhfnqI8kn72C5YlrKCoHw+8YVhenMD4+hhdfO8M87TjGJ0Zx9sIlTI6NIwU3QSiJyPo85jZiUGSrPvqPi3ZfZsiYim5ihtdePH8GZ5lfvXRtFOOjk1hln0TSKSQZ2mmwIOAPwmmxQAfgZaSQ35rD0soq1mJZsr8CosvTWGT9KbKyEge0sRX2SSWJuPxaycIClpgSmGJ+d2xyhjnaCBT7iFV94Ef7wLO34aQ4S6lYRJHGaZDyftxbyjUFJqnLpJMf99oPKi/15uUnP0iJP6jc5+WcUhp0hw+1tdWoqg7B4fGitT5EKl+GL1SN1rZW6MWMmbvIphOIR2OIZyuoqamBj+DrICh7fUG0drQj4HUiE48izEmGIjQCQwBBOr0AhlHKIp4uEcTdqKqphsdlR4p5oXRJg5P3rKqqYp11qGEbqqtCdCwHFJUkg4QcM5jwTjG3VbG64NDz2AqHEU3koNlcBHovGVsVLLSDEkM4W6AOdX4XggQrs96AhzUBXoKS5PrK2SQ2Y3n4q4JsXxUCHIC8Hhc0pcCPWfZT+cMZ4GwmieXFZWRpI5vM4a2urSIaSyJbcqChoZruXMQSnXIjsgWLuwZVbLteTBKsZjG7sA5PsIrHXCgmN7G0tokUc4GpRBLFgkKooZ35UDsymSxyZYU6Tr23NNTwXAEODuy1DfWw5nNMhbRz4CTIZyNYZv5tcnaF6ZAiSmQy0VgCm9Ek/A2dqGWOVC+nsJXJU08hNNTVcZDxcqDW4OGAPj92mUCzBvnS7yLD9Om1JCckClSdgZJuM/u5vrYGXo8PXg7IfUNDqHIUkEjGEUnmGLaVkUlEUba74QsEUePzoqwH0Vrvg9WqkC8UqI88Lpw/h41EFgLMdl2x/g/+aB98+l1naTQVxrE5jrR5AkKeCpLZmxxzOQIwcjzNRGqaCdiU/AwKR0w5ns9lITMwktzLcVuSrWmWSacyHNXTSHJk3lgPs4OyVGwZxWIBOdLf7Xq5zWvkAeU9qBLBQuosmoBWQpmgFNlcwdbW9vXycmWpkDdnkgRciqwrQzRPsaMLbI+AjsGYWhKDOY7qRR4rszMzbI+cl7oLTEAmub+2sYFwJIIkn0Xq3b62zARhDmmyhFyhROcvIJtJI80yeamLyc2s2fYCO82AXPMuLX4qu0qzwB5qw769I9jV2wG71Yqgy8K2F9DWO4Sjdx+FrRAxjTe6sYjZGTpJuIw9e/ajp6MdTQ11dKoa1DeGaFBWBIIB1NXVoDoYwu7BfnR0dKEm5IZVZbAcKaK6rhnDw7vRUhvAIsOsdY72dcwx9vZ0oKq2FqDt1XO/oZ4AZrPAorswMrwLSMewsrCCorOO4X49Guh4oRDBjDnFXUOd5n0cMABDIdi5BwcHW+hcPrJTB+La0QQAABAASURBVIHODlla+4bQWOVCPrKMyzNxtA90oa2tHbWBEJ/ZKreWYp+iFBHbWsX502exRec0lAVWsgqlDNpjDtlsAQY5hgA+iTrE5vO0FbCP3AQDt9uBCu22yAFZs9jgcNih6xosBGyfvwrNTXWorQqYz2xlP+oWhSRnp3V3AKHaOtRTv3VMmdRxXV3lh8fnhJWDi9/rIpusQX1TKwejFth9AfZhLWo5UHgFtC06HHZl+leB7ZFrGjs6ENtcIoBWoaa5B9bYIpLWILxej5njtdjsvEbjzHsWFc1K1lSLlsZaVAX9jJA0PmcF4EigcdJK2lZT18BzNWhkO2trquBhGyR90tlWj6uXLsHqC6K2sRl2DR+6fIQiN9TB0CGXSmD0zCmMjo9jdPQab3gRlyaXsblKQ2HM+uLzz+LVV1/Fs6++gcX1LayvLWH80mlcGJ1nHmSZ5c8ywfkcXn71Nbz4wmuMRSdw4c1T+O1PfoRnXzmNDVL/taU5XLt4DlcYF29y++pV5hymp80QI8xZpfDaGlZX1rC8toHY+gZOv/wkfvXrX+C5N85iJZrCxsI48yGXMU4Kub40j9ef/w1eeP0MZlc2UeYzFAopjF44g4tXJrdHrdg6XmObZ0jLN9jemdHzeOZlad8z+Pkvf4unXzqNRXmVQJKFuTiTsRfx0ouv4MrMOmeXpnHu9Ouk1KcwvrTF3Mki6fx5XBufYXvZcTeo71PfVDbm0IZw930P4osP3o+Bvh4cPnoMQ4OD6OvswKFDB1Dl96Nr137c/9jX8fjXHkNbfRDdBJ5++fpIfxd2DXfSWZzoGNyH+7/0OL7x1a/ii/ccQntLG/bsO4yvPP44Do7swV4CYFtLByctDuMP/vj7+P43HsZARwsBpxHdvJ9V6RgY2Y2+nnaEnBYoemlV+y488MWv4Pt/8F18+QsPoqOhEcfufQBf+sY38KUvPYQj+3rpWH04cf/9ePThe9HR0owj9z+Chx59FPv3DCJEsAUXq9OLgX1H8LXvfI91fR29zbVobu1Ce3sn2jg7rAiMLPYpfqxwuQO8XyNcDjv1147u9jbYjSIii1fx+huXkGUoN8S8ZBBFzF16HRfGF5Gz1+He++7Bibv2YH12AlNzm7DV9uHQniF0MDRubGxELcE86LHDU9WAFuq8t6uNLNTL3M9lODwBBMlcgmSILT098JK1hsjAmlu7MTi8B1+67wACHoc5IHq9PrS1dSDosiEgQNbUyXu0ore3EfGtNWysrhBsLNBcVegc2sPrR7B71xD27h3GUH8rGhvqUVfbyDwtr+lvxNraMrJMF9TUN8LNdEtNYwca6+sR4v00i5XtbUZDVRDVZMt+gmZbgx9uXw2kfSZI1VTDwTRKQ12QKRkvPsqifZRCO2XKhSwp/BomZ1YQ3VzE1Qun8ZvfPIkXTp3CqVMXIS8vRhmDrzKPEYtlMH35El7mbM8vn3wGr774Kt48cwaTnDWSODqyskHWtEZwWMIWWYjN7UaBU82XT53EM08+id8+/TxeZkL3jTdOEuQiKBgWgKwksjSNy+dO4+Trr+Ak73vm0hSi6TIqCkhFNnD59dfw1FO/wPPPv4BXX3od58+dx2YuiY3lZYS3kogS/DYmzzEh+RSefP4VvHnxKiaYpDv9yot48eXn8Nrpy1hcy5gjukVZYKnkkY6vY3pmEmWyxvmZeXbUJrJkjvOM7c+cOY+F1TVS+gimzp7Fc8/8As8SoN84fYnGt7Gjuk9/LR5JsTA/52D+xel0wsZR184RzUajsFotcDpdaOrcjd0D/ehpqYeLeQcLQcPKcjtis1mhaRrMEdPlNss46YAWMgOb3c59N+ysz8765JjVZodb8oguJ6xvHbNyMFWw2mzmMV1T5r5usZlt8LCvXWyfVbcwPHSadbp4vd1uhW6xmuDodDogbMTOctJuO+uSesBFsX02aQvr8bhdLKfDwutM0TXzXiz2KX50hpIN2Hv3w3jo4Udw37FD6G9rJFi40DV4APcSXA/vHUJjtR+webH7wF24/8EHcHD/MFlFANVtAzh2/AQeuu9uHBgegNdfi87mNnR2d6KZ9dRVe1HV3IXO9hb09fdjcN/duP/uQ9hP5tlMx68h2PSN7GVdPjQ3t6KF19aFQujbewTHj59gnbvQ1dqIrq4+1PkcqG9oQWtbN7qbG9F/4ATuOnIAPWQymtIADmgHD92NkaFedHe2YPDgfdjf04imxibU1zeht70VPQfuw+Ejh3Bgz250trQg4LSghZMgMvlQ43Oyz2wI1HeivbGe1zWinqA61F2PYE0rmhtrYS3GcZ6TIcH23aivrobXyvviw5f3KfXeF1Y4VVlhWGVzBRDw+WAxykgwJItzCjSXq8DH5HFDUwOq6+tQS2VpLJ9hmJdMJhGJJ+nQRRP9a+tb0VBTT+T10YA1VMhmFOtKMhch4ZyESQnGs9FEChIqeX28XyAAm1aB25JHnCFanDF1NhZFOJPjyFCH9vZ21BG5KwS6LPMByVQcSd67DIUaKrTG74WNnVEk+pcZfqU5fZ5kuBdnUndrfRMbGxvYZNI4xrg/nc4inc3RrqrQymsba/xMJGchIVqFACVhapp1S+hXKBoIMJleV1sFC2NruXeC7DLF0K7AKd331uRnc1Sc2htqQC1Ht6Db/tk04vfhrhwE7E43apvaaHcdDHPqUVNTg1oCxb5D+zAw2IfGumoEOFnS0LMLu3cPYaC/m7meatgsFtjdQTS3tqOzoxX1NUECqwN+5uv8fj/DIA/cThv9xA+/z4Mgw+oqhtAdnIWsr6kiADrhJGAHeT+nwwaPx8e8kRdODhK+6jo0Nbcw7OO9vW74/QG47Ba43R6ID/k9LgTqWtBMkKoKeKHRNxQZbh3ZUE0owNyjG0Heq9bvNq9xcXAK+Lzb1zQ1sf01CHg9sFs0eP1V8Hu9Zv2apsPu8sPndrM9HrjI2qr8Lk42eeFhHW6K0x3C/n170VAdpB/jIy3aRyp1vZDSrHB6Q+glmre196CvbxB7SUn7ia5dXV3oHRjErqHdGBrchYHuNrR1kPZzlN5HqtjZQ9rd2c1r+rF7aBd27R4kxexDW3sb6kj5fFScnbNjzQwxdjOXMTI8iK6+dnT3DaCnq8N8KLvNgloicX1bJ9o7utHD+za01KGntw+DAwPo6+1BR2cndu85gF3Mk/T2daOL4cpA324MDfSyjgAcvIevrgN79u7ByGAvWupr2Ck+tHb1Mt/RjY62JoQCTs6CpFHV2ILe/kEMsN5mltM4Yoc4cgVDQbjtNuZdGtDZ04cBPvcAZ6e6uzuwa2g/hkiPe7paUFPtu665z8dKKQVhJlY6iK5/rK7H9mJA8oaxWBJ5MseC5P2YO9k+995/BdB3pFIuofgRrnnvmj7fR+1uL2rIYPr6muBxO8zGOj1etA7sJlAFaC8W89g/vT86/KEG7DpwFAeYUwz63B9ZBdpHLsmCFqcLvvoGDMhNiNJ7Dt+Nb//h9/H1h49j7+EhtBCg6uta0c6kWEd7E3ro/Hfd9yAe/+b38O2vkC7u3Yd+AkpnUwh1pK9Vjf107BHcfe8JPPLVr+Mrj9zLBO1uHL/vYXzzW99lvXdh36HDaG1ogJfApFkccNYM4O5jR/HQIw/i7gcfxAOHR9ieYSZ0W9DS3ITdR/fh+MPfxNe//g08/DDzLrtoHMEmdDL/0tRchWDAhWBjJ776vR/gG1/5Au47fhiHTzyIf/kXf4HvfPkRPHDibhy5+xiOH9yHu/cOopXg2dTaicHeAYhTh8j69hy6C1949BE8fM8h7N1/AO1N7WhubMTgoT04eO9jePwb38IX7j2K1moPtfb5++yAxcdfl5iYjePs2TGsb24gEoshwUmND6qnQvZcIoCZkxn5FGLxGBltxmShH3Tde577/KnyrRYppaDpOlmQDqUUZFFKgy4DAQc1pbaPyfFPIu/Wy/vXZbxDx+9f7lM+Q2ZmdzgRDAZgET18jNtpH6Ps7xbVdOhWO1xOO3TmFX63AI8oHbrFDrfLbjaOR37no7EDbXwAt8sJXdcA5iIspKlu1qvdVKcqODh74SDt1dXv3M48oFlssDvssFmt0DTdpMo6jQvQYbE64Pd5YSF9VWbpd/6x2u1wul3g5Afe67xd7s0yOh/lnVd+PvYMgkVicw3jl8/h5ddO4TJzg+eYDzxz7jIiOQNlo4CF6TGcO3MOo7NrKDE8jazO48rp1/Dqiy/h8tQaIswrbsXi2IrEkFyfw+uvv4qxmQXm41axOHnZnBRZWFnH6KUzeOpnP8Z//OunOYkyhbVwzASo6OosXn75JVyaWEA4kUE2E8PEtQvmdWMzi5BfkcjFNzjZ8CZOX7iKRc7mGp8P9X2mrcinoliZn8W5KwvI5Usf0hYDmXSBbPU2T8x8SKs+6umP7T5KKSj1tmhEQ3FqpXhs567cZiHsiGIZSbwqdUMZvL0opUHTdTq7DqUURYOm6dzXuK1ouClO1adQoI6Nd1uoHGCiPpfNMKdVYKXKFJ316ZpcD9YBc1FKcfu68JyuyX2kjCIo6hAgVErx3prJkrb38TuLxuukfk2B9eF3Fjmn66ybdSnFQr9T4rM9UEhuYmFmAmfOXcHG4iROn7uAK1evYnl+DpeuzWLy6nlcvnoZZy5cwrlTb3JGdQwXLo1henYJiWQCMeYGs5kE4rFNzM1OcdLhHNaiSWRLFZQZumUSW5ifuISLl65hZnYOm+Ew1jhBUsjEec06ZqancPniRWyRRU1MjGNi7AonJcbxOicR1lfnMDk5Yc62Toxewbmr01jnDCxn3fH50+Rt6kfmZGHkMDdxDWfYH2cvjmIlnEEmEcbk2FWcv3wNc6tbKFcqSISXeewK2e0ZXLnwBn79qyd4fpJ9EEF4eQpnz7yJqYU1gn8WGQLd+OhljM/MQXLCt+lpPvJttI9c8jMsmGFyO8qZuHB4E/Pz8wgz55FjUruYz2FrnZ0xehVT0zNYDUeQyRZQyKYg75bEYxGsrSxjdTOGXKFEmvsZPsTn6NYCEvKrD9FUCVVehShDs1LFgMcKLJH9CDjNLi5hdSuG8Ooi5qbHMb0cRUF3o66xARZVQYUzp2mC0PLyAibmVhCqqUXI60CZA8Um+0HOzc4vIJrIwuELIthUD69TIZ/agvz/fjOLG6hnuF7KbJEJTGF2YRXriTJCQTfkVxkXFxaQITMosL58LgfJb5XfPTDhn8ZSLOSxsTSD8YlpjE/NYnllheF0Aguzk5iZmcHEJM+NTSLMUHt6goPI1BSWlhaxOjuK0+cvUrcLWF1dwtjVK5ifZfmpGSwszGNlaQ6vvXkGi6sb1wf2z5c+/1GAUy6dRHhtGVMTV/H8cy9gbHYFsVQOqXgY186dwtNPPEslv4nxuTkCEUfn8BI2N1Ywfu2K+X/JvX5uAhE6SVlY1udL/59Ja4yKgscbZDK/H8OcQm7r7kUfJzEGezrgkpdWyY6Khga3L4SerzgjAAAQAElEQVS6uhrYGOZZnD5OEHSaExF+hujCYor5LAqcoTSsHvRyNqnOpRDbXMXozDJ0h5OzsAZDZ5c5cdDAGSK/xwGjlEe2UISye9HLyY+mkAsayigoO5p7h7FnZATVITecLNvRvxu7mj0opyOIRGPIkznjn+CS4ayyvCKzlgYc3gCqPTpyyTWcO3eV0YQGu66wOk4GRLZ7/uIEQd3gLHMzar1u+Grr4HFWECejunB1kf1Zj8jaIsavnMfY5CTOTayZfeRyOj5Vzd5M5f8owClN+h+LrCOejHFEWEM8lUchHUcmuorZZA51TITbUMH60iqmFzawvjyJSwStlwhkzz7zEl588xSWIknkSjejot+/azSrjQbphJs5ubKhw2GzmiF0mTDh8Pmwe/9dnISohlMrwcYp4OHDh1DvSGPq7It46ukXoOweOOwOsqVmtLa0ocldxM9++yReO38Vq+tRhhsZjsQWBIJB1NWGzK/NXH3tBUyuxGH1N6KnswP17hL+9id/h0uLGbiCzehtq4PdrkNjaOjh1LPdAmytTmM9kkAik0WRebLfv574aE9Upk4i4RRCje3o5ax0W301KukEkjmFpuZWDHa1ImQDwhvrKBhO1NY1o7+D/VJbg5qaBgR9TjitOjRHFSeP9qAmYEeZzLdokb4+hs7WJvjczo/WmNtYSruN97rpW0my3OXywE4FK8beRY7u8iq9bnPCVmRoF0vB5nDDbTWwNn4Wp68toWL3oYGg1VAbZOf44HXo4OU33YbfpwsdgTo0c2Z1cLAL/poO7B8aQHdXJ42/GXv39aK1axAH9x/CPUcPYnCgG8FQPfYePIC777kHR44cwhdO7EFHVz96ybj2joxg77ETOLJ32HwVY3B4BA898gUcu+d+HD+yH0O7hzHAY188sR8d3UPo6+7HnuE9GD54Fw4fOIh77zrE/d3obO/C4cF2uNm2vt5dGGGZmroWDO45iLuOHkZ/Zys+ylce8Hu4OAgcg/sHkV4ew9WLlzC3lUdjew+GeuqxxNBO/h+4tLsGovvWOjvWlifwxoUrSOo+6OkNxBIczDUn6n0F8//Ri2R1yKxza30IVUE/HDYbdE3D5235/LXoPTQUqK5HYwtDitZ2HDx0AB1NNfB63PAEajHQ14duSh9HlIGeLnS1NaCxtReddIJ9Bw/h3gfuxz0HhlEbcBOc1HvU/k/vkNXphi8YQm1NCA5PCA0cYatCIbi8fjQ0VMHDcK6puQ291Gdrcz1sHATqm1rRMzCIwf4+9HTUEbBqEAqEUF9Xi/rWbgz29aKpsRGNzS3oGxxEH8t1tDShhmFFXUMTdu/qYdlG1FZV8b68pqUDuwZ2ob+rjcdr4PMF0MKBxOrwoqq6Fo31jQhU1aOjsxtdHe2oDQWY6/qn11fyxHaGyG19Q+hspl4a6tHQ1oH+vm7sGhpELfuumtLVP4DWjk4MDPajsbEBdvaxs6oRQxyAGhuaUVvfgsFdffC4PWhr7+Bg1IO25mb0t9XCabfKbT53on3uWvQeDQpU16GprRtdXQN44KFHsLunFVU+N8GpBsMHjuHe++7F3j172FnDOHrffXjw/vsx0N2NwaHdOHb/g7j38G4EvW4GLe9R+T/BQ+9+ZIFsU/hHJhdFLFY7HC433G4nZy8VlGYhSNnhlNyEUsCOQPG8BheN3mGzwmKxwGKzw+NyQGYswUXTdYiDWUldNZniBMxr3G739qwo93eqkzV3oek6bHYHPB4P7FYLrl+Gf4qLbrHBE2zCoaN30f4fwLHDB9DVWo2G9l4cOHwUD9x7DIf29MHldKFjYC/L3YOD+/ahjoPC0RMnMLx7AB1t7ejbcwT30h+O7B1EB3OE1TUEr85GuBw2fB4X7fPYqPduk4Km6TR+HUrhhkWZTqCZBxUUy2gK4AeyKG5ZaOhKdu7IHQ38Y9aA2LamQex75zF02rbIzr6sZd9qtdLyZU+Z5XkZZDGPq38c3nDT4GR+x0x+gya6gdTW+luS5rZIShLYnLnZWl/CBqej128Uzhasry9iQ85tLGOdM2siG+FVhMNr5mxCfGkamZUpZNZmuJ5FbnkO2aVZpHk8uTCN+Pwk4gtTSMj23CRijL1F4twWic6OYXNqlHIVGxNXsDU7joiUZT2JlXnIrzQmVheQWOP2+hwS6wtIsk1Jtim1sYTU5grSbE96aw1peabIBtLRTaRiImGutyUd4zq+hRQlTUlxP0+9lEtFsYU78iEaMDiDKvIhxd7ntMHjO8LNGz6s9vfv1RGCilIK/Lz1pErJvnprXzaUUixDwXUx9wGluH9d8I9guWlw4jwxMnTUzZlrWBk7h5XR81i7dg6rIqPnsMZjaxMXsDp5EcvTF7E0fQnLU2/LyvQVLM9QuF6avowFyuz4BcjPlcyeeQXzL/0ay8/8GGsv/gyrL/4ci8/9A+af/Almf/tjzDzxd5j+7d9j8jd/j7Ff/x3lRxj71d9yTfnV9vaVn/8NLv7D/4FzP/7/4fxP/zdce5LlX/gVpl95ArOvPYnZ15/G3MlnMHeK61NPYf7NZzB/+nksnH0Bi+dexurF17B65SSf5zTWJs5iffIC1qYuY336KtbY5rUZrmevYXVuDGumjHO9LUmCWIlJ+9vV/2VOsWeKBpKFG6Vi7qd4LFUA3ik3ltvelnJvX7997dv722Vk/53l5PiNdRu8z9si5d9LpI4U25suGYjmypjfSuPywiYuzK7h6kIYo8tRTKzFMbmexNRGCjPhNCVjbo+vxrlOYnpz+9j0ZoblUuY156ZW8DKn0p984wKmljioZHO3qwvecR8B2x2pVCoocaaxXC5DtkVkuyjfMbwuN57fOSflbpSd+t69lvIiN5Z9v20pJ/d6v/PvPl5iu+VVERH5LqWIbEvbpa4dkeukXtmXbWnjOxRykzs3DU4GDOTklwOW5hCeHcPW3Di2yGYi8xPYorNGZkcRmx9HYnkaybU5pDcXkQ0vIbe1TFlFdmvFFNnPyzGeT7FcYnkGsblRbI2exerJ57H66lNYIaAsvfoEFl59EosvP0V5GvOvPI1Zygz3p19+GjOvPr29z2NTLz2FqZeexPhzv8Xos7/CGEFp7o1nsHTmBSydewlL51/B8gWCz6WTWLv8JlZFrryJlSunKG8SZM+SbV3EJkFoa+4aGdc4IktTiJK1RZdmEF2Z5TS3yBzkax0RskJ5d2RrbYGsbwHZVByV28icONOMDIkaJ2WwLcZ7rOWYgWTeMM8l8zDXUn5ne3u9fT7BcvHrItvbsn3NdrmdbSm/I9vHpE4RudcOOJmAZAKlcQNoGojz2CorHF2J4dTEkinnZ9YIVlu4thLH2FqCksI4QWqCMkpwGl1NYJzANb6RxgRBSspcnA/j1PgSnj8/gV+9eh7j8ytIfUbgJA4qjpxMJhGPx5FIJJDJZJDL5UyRHyOUH1uU86lUCrIt61gshkgkgmg0ihvPybVSZkdkX2Snbjku98vl8xCR7XfLTnm5h2zfeH6nXbLeOS7tkbZsbm6abZFn2BFp2862tEHKhcNhrK6uYmtrC/J8N4lH77jspsFJajFKHA3yBZRzBRjFEozytqCYh5HPQuVzsHJ0cLOwn8nSIGcdqlweVDHJWcUEasjlQjUTp3VuOxoojU47ah0WzgJ54QoGkYeO1EaU4LaO5OYGEgyZ0uzATCKJDDvelHQKuWwG8haxKFcUn86kkZVfpsxkkUtnuZ1FMZ2kxFBMRZFPR1HMxFHKptn2PMrZEsosW0glkRdhWFbMZVAq5CDhWYUjCDe2n69ShsHREBXDXFeMCgwR7ldEJMoAF9Jn/r0tH7mlAFShDOQp8jWfHZEXF3e2ZS37ebYzR5G1yM729pp1kIlJOSkvItsisi3y7m2p40YpsO5tAaRd1BCgpJUG9w2zjfLOmYim60yWOwCLFUtbSfN/YJle2cRSOIH1eAZhAtdmIostUr8YWZbIJo9tJHM8lkckXcRmIofVSBLLWwmscL1Am4mnMijSJvEZLMIgYrTT5eVlLC4uMlURNgFHjgnwiIhDy3pH1tbWMDc3Z77xLdetrKxAjsl/zSU/5yPy7n15O3xxaQmbBIYoQTDKe+6I3GtHBEgEPKR+aY/cW47tnN9pgwCNiICPgNLs7CympqYg5eQaqWNHpD3SxoWFBUi5yclJXLhwAWNjY+bz3gq1azddCYN6g+BTTsZQoah8GqqQBYrXpZABsikYdPZKIo4KQcT8KkIph2I5j5JRMKWAAvcLKJcLIMLBalNw1lbBt2sQ9cfvQXBwN2zBOuRLOqKRDFa2YlgJR7ARSSCWJPDkSijQY0Ty9MwdyfF4lqCTTJWwylF2fm6TbCeGPK8pc0StsH0VtrlCEAJHtApHtlIqjTKBrkxQKhZzKOayKPFcKZdHiaNSpVCEKTT6bcCiwzGmMkQEsG5UJvVz4+6nvS1YKKIpQDr1RlHvurnsi7zr8AfuSn3vvkb2ReSczg2LZsCuG3BaDfOdM5/dgN8O+DkZ5KN47YDLCkg5ao6gDvASVHsd6GuuQm9rPQeZDNnDFpK0mXKB9I7ArwmwceArydvoXCtUTGaa5SCUYrms2BYHQ44enBa3oTpUBZf5JXIdn8UiIY4wEAEpDwdip9Np5nvkuIi0yWazweFwQBLUUlbYj4UznaFQCCJyjZzTmMk2aEsV2pfUJ9cLqxEAS5CRlVhZgZ2eoN0mybqSyQQSZGMJDt5JipSVuqWsiNxT6tsJz4okD1KnHBOR+4jIvVg1pE1erxc+nw+y3nkeqcdFciHHAoEA6urqzPNy7eeCOZVpEIV4BEUymmJiCyWyEpEiw5oSmUqFCiN1IUgRsOj8pDjb2+bxLJkVjY+OXyYAlMlwjEwOOh1fMzRodk4h17fBNzyC6iPH0HjkbjTuPYhgZzf0UDXymg1JGUk5okZiGaxvxEkrI5QwNtdjRG9KNIlIPIdovMQRLIHpSY5OE8vYWFpHKhIlS0oQjFJkT2kU2KElgpFGZ7Cys2n9qJSLqDB3JCLgZAodpsyQrUJAEvYkfgOGuKbQiGQtjicde0vlAyt71x0Fpd4StkjxYlMMGGywYW4D11eQZacGWZM4ETgUhdfKAYp5DAbkd7ItWgU2it1SIRBV4CLweAhI8t08N8HHZVFwUhxELKsGWNgWjSJruw6QHEMnKpV541JFQRFO/QSTXZzWbq2vRoEDxur6GsTBCqa+yyiTsZYJTEUClEiFORxpoDhWnvYjDl5kXwmrdZi/NmGDpmv4LBallAk6AkDadXDZaYfsy2yarAUgBECE8e84uji9nBcRYBARkBKRc0opFAkoUl9VdRXcBCDL6dPQf/xj4H/474GXXgKNH0pm61h25z4CGCLCviT0EsCS+4vI/WVf2iJr2RegkjbI9XI/AR2llNwWSikTtKRN8ox2ux3SturqanMtfVFm/0gd5gU3+efme4+OWKJRFGJRFKIRyhby0TBlC4VYGB/c+gAAEABJREFUBCWOaJVcChWyEIMsRFiWMBSD1xhkLiAoQbbJvioMo8rMX1XiMVTiUXDYhMZQUVM26MFaOFs6EOofRNOePWjfO4LW4WE0DgyguqMd3toaaG4nipoC0xeAboHNYYPD7YDb64E34IPPH4Cdo5T8qHuE1H99KYyluTWsLa4hshFGmvdMc8QxCEYaHVDjs9ECABq7tL9EEBbgKsuzmCEe3YojGdGLnzIHbI7k7AzpkDJDXXEQ4yY75OYvI/Cw7YQT/v3dbTEUeax3CG/GCEx8XHDWlJ12E5pAlZLlAFYNJiMSUHFYDAIP4LQCLgvgtABOHZCvmwjw2HiRlWKh6EpBRONagwIoctyhKzh08BzIgQyUygbBSkNtwIs9fR1oqA4SoLJYXl2BhBziMOJEZerYYIPL7AMBJdnWNMVqFXRdh8POPne7TQcRp9aUhs9iUYrao6KlvdJuEXFYWYvkaPcCBMJqZF/abqeDi7MLGEiblVKQbTknaxHpQ3lu2Q5WVaGGbMXOQb985gwKP/kJir/8JbJPPYXK3CwsBCcRqVOuEZG6BJikLeCi1HY7uQkBH2nvjihFvfKEtE+uEYkxbBSAkzICWHJO1nIti0LYnry7JoAlbZVjn0Ruuvfk5iWCTD4WJyDFkCWlzGyFmeTe5P4WCoyBi6TdZYZ6FYZxlVIeZQmN2DEG1yIVAaZ8BuVMkmAWQUUYWHgNZU7bI0GQEjaTzhMAKrA4bPAx3Kvv7kTXyB70Hz5A2YfO4V7UdzWiqrkWNQwLWmncHYMd6BrsQu+uLvRzPTDYjt6BVjS21sLtc6PARO/KUhTzcxtYJosKE6BibH+Fxq8IOgZHawHQCkfwEvNSImW2FRy5FZmVouGp6yP5tqMUeaqEMllfuVCCsCrRzyfpmJu9dgdciFDvAJ0KD5TZdjEkk4Ww/bItxwXKwPNijxJCWcmubLpBhmMQfAwzRBNWtC2K+xqBSSNgabBpmglgOi9WBB9QqB7e20CF9yvxPkWCSZ6jveSBUtk8jEoJbosiqBkQAyTeEKDAJij0d7Rg72A36qr8WCd7WmLeZiuyZSaNS6yDpVBifeLgObEj3sxmt5kva0o4VFtTAzcBShwRn9EifS9tzLN9Ow4sa3HsOP1ifX3dzCdJmCVlBZjE4aWMiFwr+7IWkW0RAWnZd/H5GurrGUb5oJElpgkaW1evYmtxCeGLF5FhHkr0KuAkIC3XKqUQCARMRicsR0SAS0TuLyLHBFhEd3Jc1CcAKvknyS1Ju3faIM8mzyOy0+YKfUfq8Hq9JrDK9Z9E5Blu7np6QZHsJ0XFxJmQS21FkGSmPsVwKR1PIk1gyabTKBCMyqTihoRCBKoSwahIkbUwkUo2iwqT0SIlJrEL8QSKiRjKyShzWWEohovMhKPMYwWyqyIB0eBIa7Pa4CMzqq8JobmpFj0D7Rg6OIRdRw+g/cAedIzsQueuXnQTrHoIVn1D3RgYGaDsQs+uAYRqasQdGfIlsby+wXBwFXm222B4WZHRiPmyMp9BtkGn0BmGaBaqiyM+3Q4VOkiZIFYpFWA+G/cNgpMhawn5qJ+bU+zNX6V46Y3CXfMjDlCi4RTZ1jxzggUy2RKlXM4RKArQUYRDL8NjrcBvBcw8kR3wM1zzcV8Ykl1XJoPSzRqJI9fXtHnowl64r3FH7m8QlASQEtTlZjSBpc0tTC+v4cUL13Dy6iSWNyMEPgUP84vCxCRULBlAQf5wPdzXibsPDKHK78bE5BSWV1YRZ34lRfvI0p5S7B9JAG/Q7iKRGKxMpvvoEEE6nzhgMBiE1cbGsz1s1m3/CCCIgwpY7uRoBDDF4cXZp6enGXmF35rBk2NJhmcCXDH6k7BFEdkWERATMC7SDn0+HxobGuAhQCmium3XECr3nsDqwCCmyR6Xq6sR5zkpW6ItCohkqC+DIF5Dmx8aGjJBSikFpRSkrdIuAZUdkX1hQTbqUK4T0BHmJG1USpkMaQfMZC1gJkqWclJe44CllJJDn0jobTd3vUHXFoUlaHzxSBzJeAqpRBqpZIbAlEU2nUOOOaQCgadE5ZQYupWEIVGK6QRzPHGUBQAkdGJdsFth8bmhXE4oXYNi4hzMYRmpCMoEKgGmAkPFomwzp5Ujs0pH15FYn0eRoOW2OxAK1cDtD8DjC5nfHfNVheAl2wrV16GmpRF1bc2o58jc1N2G1p4WtNMJOvp70d4/gJaubhhKQyIaQyK8hSyNpUDmp+jUNna6VbcAqoISDaTEEbHCtZwjZYJBRrUtFW5X6Ln0MBoDbtOieB8Fdf3v9potwI7IERIVk+l4bDr8dgsCTguClCrGVwGKz6aZbIabIGaAWMQaeaXaFqUUlNoWTfFWfL4SmWaag0U4lkCOs7abZNGTC0s4e20CZ65O4PTVcUwuLiPGiQZpSwPZkJUAH0umsRFLQrEOl4XGbgHvZ4BjjglQSunobG7EoyeOorkuREfeYM5wkTmoBNLMV7qdNnQ0VaO7uRo2gupVsoYVAliGtlZgO8RBdE2DZjaUbb3NH7n/jqPuOK4wDAEZWQsICCi4mFAWABMw9fv9ZEJek/UJMIjTW61WCEDIvoBuc3MzZC2gEycD2+AM9hpn9ZZIAqaCAVxra0Vs/37kGO5labtlglOMYCdAJfXs1Clt0jQNO+t3q0cpBaUU5DmUUhBA7O3tRVtbm8lQpby0X+oUkXbKvtQvbZW1Utt1SNmbFe1mLwQUiqUKZwZynMqMIczZswSndzPZImdcSmRMXNNY8gSmApVXSCVQYJK8mJH1tpQZNhlkVYwioOk6DJ3NseiQpUIAENARFpUn+GTYGQmCYIxTzFvhFMz/5olTzykaurI6YQtUwRoMQXO5YbNz3+6G3eWFw+eHi8c9TKJ7q6rhr6lGsKEaDS0NaGxrQnNnF9oGdqFtzwiq2tthdXmQY+iRIYtSbIim8y9BqcJ8lACSQQbIuAICSiBDEoBSDF0UHbXCdYVrg4DGS2/bRxyf3SGf64BkgLZBMDKuh2WAl4jjs+twWy2wEyB0Fiiz/Wmy3wzze0XmypQBgoTitRQosy4OzijzT4ZOL2VNMIrGMb+6jsmFZYzPL2FqcYUzqFuIUGdZ9luZz58jeOsEB9FHmnYgTpnhOk1bWNrYxJXpOZZPcLauzBBRkbnx5kYJReq5wGvtDNV62ptx4uheBL1ORMjKl+mIOTJtjWGhYrks7WmVeamx8XFcuXYV8wvzyPC8OKVG59MU7em29cI7b6SUMg/kqQ8BJVnbmVcS9tIi/6NPYyMElHaASqf9i4ijyzEPZ/nkvCSZBcCcnPGzWCyQeoRVyWzd5MQE5FcKZjY2kCFw+B54AAEyKavXR//L046zkCn/JAdaIRKyln6QbRHZlpCsTJvdkR1QlcbL/eS+IjIbV8U8lzyDnDP1Kzq+QaT9InJOynxSuene02h4diK/3UNFGDpSBKVEKsfRLYsk2VOGFDydSCHNUVWAJUtanjMBKmW+XyRsqsxREHQMxTyNwZCoyDAJDAkMOk0pT3Dj+SINMMuRN56uYL3gxGopiLVyABuVKsSt9VBVbXC2dMPW0AojWI0SwanETgSpvi4g5fQQpDywOdywybbHC6ffh0BNiKFdCFX1NaimsdR096ChbwBVre08H4KwKBcptN3jBuMGlKQD2VaNTE+JcxCIwDW4VnRGcG2yJx4z+AykT5+0bz7W9QZZiAHDTDBz04QWqw6CEUxgcls1sgxl1lki2MjAIpKh3nPFMkGhwmul1Yq1iDDM4vFYKoMtDgASiq2Gowgz7N4kQxJZ3YpinQNGkgw5TCZUIMBZrTa4nU6KAw67nfdTJqtK0h6SBKay6ImSEqAiMEp/23VFEAXBtMx7l1AgExWwtBOgDjM8HxnshtdlxfraGsQpF5lTWVhawdLaBjaZTohwQkberxkdG8cWc4dFPhNvDKW2n1e2b6copSBOLkCSYmqgwAFYnNbL0LO2thYNDMvE2QWAlFIokeFI/0kZG0MpF/1K2Irf7zeZihwrErCFBa2urprvQo0TkOWZF+bmkOfD1Q3txtCDD6K9uwsB3kdjvXKNAJKIhGWSN4qRSQkwSdsyJA4CULL/XsJqIWAp9QhQicgxeTYRabNSytSzUkpO3VLRbrY2TddRQ+rds3c3mpiktlGh8l+Ob9FY15lT2GLuKRKOIMp8Q4ySoGGnGALmkimUaaQVKqbIMLCczKJMECswnMrLbF0hjwqNvETHKImjM7zLEJjWSlWY8e3FQtPdWGk4io3G40h1PQzvkS8hsPsg7M0dgL8aRbcXSXpnQdegbBZYaeB2qxUWiw3yHxdY7C7YCFROnw8uDx3IY4fNw2MuDxPujWjoHUTr4G6EGpsQamqEl4lHuz8EZbFD8kmKeRutUoTBUb5SLrCtBR4vgNOSphg8B4iTkQngZrV7c9cxoAS9m21jC3h7CZMYNXEqn/VRJ1nqNUrQT+RKIOmFk/oJcaYz6HbAbbOarImXsfD2J8mQbWplE+OL6xhdWMXUyho2yJpYFaqDAdSEgqirqUJbUwMUw14HQUmnruWXLjXur2zFsZXKUhvKBD75f87aGuox0teDI8MDqGIdStfZZAM2TcHHkNMu/UY7LxHwBWRcnGU9cWQvDo/0U9dZvHn6DJ5/5RTOj04jQqZu52DkdDmwubnJ/NQE5ufnUSxJ/+AzW8RxhSEKwxGnF5ARsROsdxxaGiflyhz05JgAk4PP6iWwSFlhK3JewE1efJRXAARcJsiWLl26hItMfAtQuZhf6mda4vChgxhi6NXS1IRqMhwPmZfUKeAi4CcMSl6UlHBQ0zQTdJRSJjBKGwWopM1yP2F6Uk625ZzoVvblvOwXCZRS507bwUUpZYIUN2l/N1qRHLk50W7uMpgN0G06/LV+9Ozuxu69Q+gd7EU9wyWHz8Vh0IoCTTLO2HeFNH5mfgFT0zOYnpzGPCn9KnMTGzT2zdVFbCxNY31hArGVWeQ21lDY2kAxHUNFlZGDjvmCE+cyQbyWqsWpqB0vbRl4fr2AN9cyWI+msUWHCTNPtLG+gQhHlhRj8SJzXAZHaNDoy3xIze2Fu6EFwY4+BNp74Kiph+5yUqFlaAQZC12ISRDY/R6EWptQ39MOC4FLd1jg9LrgrwrCGfSiwmcuEjTLZFBGuUiHKTDC45MStMB6TJH7igfjNi+0CX7o7EDZUOZXWlJFoECmRNshO7Gg2mlH0GWHheFzugQkeT5LBZXxtnGZrVaAy2lDfZUfHuqpizm75vo62JwuWB1Os36w0ixZ78x6BAmyynXmHZNkQx6CfUN1EHv7u3F4qA+HhnpxbLif2z0Y6GhGU20IAa8bLg4cBjQyJWmjtFlnHsQKq26D7boYfI6aoB/HD+7B1x6+FwH2Ty6XxTLZ09joGK5cvoqZqWlEwpuIcLZ4dW2VZDwPpSmKZj7K7f4jrEScWMBBWJLb7eZz6W81o0LgFceWA6nkmZAAABAASURBVMKKhCVJCOclMAmYyPXCcMJM+O+AkuTVzpw5A1kLeDQyLDxw4AD2H9iPnt4e5ltD0G02VDTeh30rgCdvdcs9pP4qApbUL9sCXLItICgSCATMEFPaIPtyTtosACnXSxuEpQkwLi4uYmfWTtohoCcgKWsBMGFiAl5y3SeVm+49efhiIQ8Rm9UCf8iHupZ6tDDZ3DbQhfbBfnTu3oV2SsvgAOq6uhAUFuL2oMiwLUoWtSij8dgUZqcXsBXLAO4qaIFaVCiWujY07T6Cln13I9jVi6wCxibGcfbyKEZHl3jNMmdxlhFngt3udsFDJiS5iISMnMxD2Ip5uO1WyMji8PrhrKmFhaKq62FraIevuYvhWzWhT4PB8FFx5qpYSNOxi7AJkwiFUGC+IEeDL25twmCuTEeFRqbR6NkYAlCFI7TkoSoEqgpHE4P7ptD4WBFu52KAbVKKt90RmACSKQEiwpSsMmLqGooEq3SxgpzMjvEaHgZXAKswANZBISjYrVbU+NwIUYoEkXiujGgmj7V4xgQ8D/XeWB1EW101Ohpq0crJhxZKM0PmaobOjVUB1AS88DqdsNvssFptgGZB0dCQLSsIOG5/ARhIl3mswr5gj+iaDk3XUVY8VjQQy1QAiwvNLa0Yol3pdL61tXUypSlMc8DbYihXIgMpkxmmyMyzDBnFPjXzofhAt/kjwCMAVGK4Jg4rzisOLUxKnFeas8OSBCwkjFNKocDwT0IwARUpP8eQ7dq1ayZLEmAQwJOwsL+/HzLrJv+Rrey7GbVoFgt1ZIWi3hT1JvcW5iM5qxamLaRs/8AAQgQpXcqyEZqmYUd0XmfhcSv7XBietE9EtlnU/AjoSNvk6ypSTtq9U8ZGYJS65Nnl3qJ/EfPCm/yj3eR1MGjgBdL+HBPVpWwamjLMMClUG0Jda6M5K9bY04WWgT607Rqk7EIb6af8PGxNcwt8TE473F7oDh+BoxW1uw6h6fCDqDl4AqH99yAwfAyB7n0ItRPoWqvR7cmhfusqrOOnYR07B//mDBptGdQ18H5NzahnQrAqVAUb8w1OMhqPTYebI7/DZoGDa7vTCo3bFZsVJSbLrYEa2Nw+KKWhxMR8OZdiLiyGYjbBZyvCThC1WBwwckUUaPwZ+X1m5lrAsEgjuIIAJGFehcBUJojJDJ68MiFSoaN80o7Bx1zeAhVeZ7AvoAgwlEJFEQiAHP2bXQY5rmuKzEQzE+N2iwbwYKFsEKwq28CE7UVTCg7qK0Am5KDRyrbP5STYOCDrkNeNuqAPLTVBNFUHUM/tKh7zuFywsLxOMaAhXwbSBBn58m+aTG1HMjyeI0gxXYl0oYxEtoB4OosthvmrkRgWN6NYCscwux7FIidB5LpGhtrSLhm1t5hvSqVTUIrtdDhhtVlRZr4KBu+qwOP4TBaNTi/OKzYguZ4lsjwJjSQskmMOhwNusilhJgIKpVIJck7Aa415NQlNhamMjo5CAEoAToBAZssEmERk5s7n88FKQJEHNaAgwCTAU6ZtyjtgAtiBYJCAFEJVKIg6ApPTZmOAYKBCHRlKASLYXpRS3FWQ9ku75BkEnOTewqikvXJOKQU5LvvyHMLEpIwck2vkWtyCRbv5OgyU8znITFohmWDKJcuZlwoNRIfT7YCDBu0kBXdTKX5ObVYTves7OtDCuLhzYBDdu3ahb3gYu+6+F/u+9A0cePwH6Hn4m2i650toOv5F1O69G/DVMZmaRZ2K4Yh9E48Yszi8dhb7ts7jXm8YDw9VYe/uftQ1t6O6qRV1vEcT2VnQ74XDRTBSJXCKEHohBaS2oKUj9NKkOUIV6YwlKrlMdywVcyikYiil48jHI+avLWiaBZ5AFevxoUyGkY7EkGQCNs8Ev3w3z2AYVyFbqhCcBJiKDDXkaxfFfJahHj3QTIrfvHZv5krDuH4V1+a2rHlIwEHYU05Alft+mwXV1I+fIauuKTOsSpJJpSgmgMl1FNo4ygQ3t92GpqAH3fUh9DfXYldrHRrJlH1O9jMByG61wKLprBlgFZD/vy7NjVTBQJKgJJKgShIlxX12BbczPJ/Ol5Ai2McISOFoEssEo9nVTYzNr+DK1CIuT85hgux6dnkdM0urWOQ5pXRUyhUzV0L4hTi61+uDmzkWO53eRucTZ7GI00KZbbrdf+x2u/kukE42EmMCWoBHmJQcl7aJiBOXOYgJuxEAk7BIkv3CSoQtXb58GQJMwqYkNNyzZw8GBwfRQhsXUJK6pU4BIAEjpenQdB0WPr8wHLmnzWo122EhWBq0VU7fwSCYV2irBqMeGVwNRgCmfugL7HKAa3CpsPM1Xif6FeAJBAKQsE+YWmdnJ+ScUgryHPJcondZS3lZK6VYlWJNN//Rbv5SmgbDmApDojKZU4nsAXRInQqy0rHNisXSK3IHBcVjip2mOWywOKywu5ycGWtE5/HDaD1+BB4+cMnmRNGwAtBh0S3QdYW16WlsXTsP29RFdK9Oomd1FA/1ufD4Y7vx0P3DqCLdL3PUTecLsNBZmjvaoOgsmXQCycga0huLyCzPIDMziuLSFCyJTdhVHpn4JhKxCLLsqArbneOMYIXT0Ll4FLH1VURXlgliRWg0eltVCBpDmEwhh4T8nAUlS0AuMK8lz11mRxdzOfZ9FkUCtjAnaofPcXs+YlQ78u47Kh4woK4DkMG1QTgGA1SYIBIlpcow5isTrM0TBmACG69768NjLosFHjITu66bBcrs2222ZTBsNJAkgCcIOPFCBfECtkGIY0OOoVoJGgylocx25HmvWDqH5c0YgWcNFyfmcPraJE5eHsdpypXJeQLROtY5mZJIJJHkLG+S7DxGncfIXFO8VillOoU4hjiFrIWRyLq6uhr1zI1Zrfa3mn+7N3TqSJxbQjT5xYCa2lp0cGAW5iPtKzHck3MSIgmjkhBOfmHgypUrOHfuHCThHSOoyWsH8n6RhGQCDJKLkjyUXCPXy74AHB2FEYgDuouMlQCdpS9IaFtF1mShrkCgAYGwIrbJiYPKwgLKU5OUCVSYnzUYThoEIioVkDX7SWxA47boVO4hLEmAqb293QRIOSfPeKNupQ9Ebjz2Sba1m71YGl9ijJ9jIjTHJGiJChEWoah4RTSWtaB1mQ5dJjMBmYZGyq3zvEa2oXG2y8J8hJWOrztdUAQ6K2fm9EoBFaMMsn1odiesNhcSkTRk2jrjd2H4O1/B0R9+E+37h9n0CoqJdeSWx5CeHUV4ehRTk5cxcfUypi5dxvLUFKJMsEcZls0vL2JycQYzq7PYiK4gvEXwkYdw+VB2MA9mcSJGihHP5ukQcUSW5hCdmUKS+asicxgWux125k4qbH8umTRfkchyij3PcyUeo/+CfUrHNigVCm7rYt7/ve5oKIIJINhDHEKKIJKnsWos67HqqHWKCJOywGvTCSOApnjy+odPQyAjqFFXWVaSIrikCEIJsqKEyYrIhAhG28xMQ76iMR+lkCsToDgrGOaM7BIZ0eTSOi5PzOP82AwuTczi2swiZsiK1jYiiMXTyFDvOdpQWl45ICBFOXu7sRnG4tIyFpdXINsJ5pPKbLvMCko44aAjKiq9wmMSdnQSALqZ21R8ZoMDjsE2X3+M27oSZ5bcUpn3b2xtRUd3N2rq6oghuvn7TgIwAkiSXJZc0ptvvgn5uREJ6eRZhFkdPHgQR44cgYCBMCGZqRMWJQ8i9pbjYBihnjY2NrBBO4+cPY3Mqy8j8dSTyDz9JIxXXoLj/DkUXnsF+VMnUb5yGYqgpGJRKII9CPbG+hoqk5Mos1z54nmUp6cgvyBiiAFYdCgOSJqum+9WSRvk3hoB63bpVZMb3owojWZhscGw2JGjsUpn5EgZi2Qs8ksERi6JSpbCXE6ZzKqSzwDFHAzOaFU421Vhx2k2O3SbA0q3okSDEpKllLhZhQBVJNhn4XJqcAQ9cHe2ofaeI+j92sPMTw2QzjuB2BZKS9eA+cuoLEwiv76OJAFjnSPuEhPuG9kyUg4vst4QEh4/kswjZR0OFMjIrIEgPK0d8Hb2w9XRz/oHoNW3IGN3I0JHiTKfEVldR4IzjRnWVyqW2U4LDHZOiWFFnoCcTqeZK0hBpmHzHJXKBKmyjFBkFberA9+z79R7HqVOFYgXJtMpUf8W9r7TouDgho060bkvDiUJc5nhyxGMsqVtZpS5vs6SDWU5cuQqirkkBckbpciWYpkitlJ5bDBZLr+ttBKOY4nAM7eyienFNcwsrmJhZR1LKxtYYXi8sbmFMAeNzS2uOSsloY3kXIQxJMlKRbcZAr9Ilv2RLxQhwCSsRFiEiDixjOiyLSHP8O5hyCyWOK/0hUGAem9NfPpHJcQM0lbqFxegxseQXF7GMvNJAkYy4yb5JBF5X2mBoCHP5aBtBgIBDDBx3dfXB9lOciAUEDPYX/K8fp73UVx+P1wc0O0EFMv5swAHZKysIElJ8xpGzsjx/hupFMK00xgjmzglRRvNUHKUPAeDIsuWqP8K82KVuRmUOSBXZmdgkGFpDAUlb2jaBLcFOEVz0hZZf9pCc7y5Wyilwenzw1vXBHuwGhpBRgzCfBs8GUOR4VEpETWRGDQ2IxmHwZk1YVIlMqgSE9cljpKKTg9oqOgWlBn6CTRppTwqySjSq3PMAa0z72NF3UAPQ8AjBKYu6IqlwmvQlyeBhbOozF0ANpbhMCwINXTB3tQBRam0dsNo64XR0Qtb1wCc7T2w1zZAc7nhamyCq6UTDpZxsIyL5z09gwDPx6FjLZomu4pzejqGJIEuy7xImaCjGDJqFGIpiuzgDEEpTfBNZzKQr+sIaIkeblcHvt171AmM7X+yuXNCvb0haiPxMQFKQKbE5yHOQsCIpJFgAzIfA8KQhAkJ8JhCQEpTzGNkSxlKiigXYwI7mspik+xoPZLECkO1pfUtzBOQ5pgnml9ew/zSGhaYL1omMG0SkCIEIwnREhy9E/EEYtEYItEI11HIMQGlHIFfAEZ0qJQi49CgaxpDfZ2RhxXCkiTvIsDkYigj4NTW2oZmTrS4OQCVxb6uDxL4DBbFtrqYBggokL2cx+aLL2L24kWMk6VcY5JbAGqes8qrq6sQ8AkQbCSPI8Da1NSE3bt3m/kdAeu5uTnzHS4JqUxg8tPn+MwehmL+tVUEKX6SAhdZvb2uHhmGcmVODlkGdyFeW4cluxOxUBXy9Q1I0V/XyABWqZst3YI0UxY5jxdZ5qbEfrMrqyhOTKA4dg15hn2FpUWUhWnRzsXWy2So8mw7KlWKD3h9R/pKRHZ31rL9SUS72YsVmZOvpg6tu0fQfeAIGrr74QjWokjHTsWSyG/FUIrEYTCRrJGFaERng4BVkTwN81RFGmd0egI5zoIpIjjND+DDKoaBWmSDFHMcmydPYvLV1xFhB9kY7gXdNiiyMVtkHvaVS7AunoQjfB6plbOc9t+Cv6kFfce/gN4Hv4RdX/oa2u69H57B3bC3dqC2sw/Vta2KIt/IAAAQAElEQVRw2H0oQ0OGeo1zZE1wRErrFuQ42+OgYbjb2lH2hTC/leCUedJ8hyoWjSNDBywTUDWWtTrssDO/JWsBqQI7L8eZywzzVhmOVCWO8rc9rgMITPzzro/iUT4qtkXxyTWUKgoCTmkOr8KIUgQbSVrLO0/JokKaiesc2VGe5QoifEhhUUkmsOVVgs1kxpxJm1neZKi8ZjKjeYLR0uoGVtfDDME2EWZIts2GIohFogiTgcob3usMJeR9tE2OzAJSGYK6AJE00GK1YkeESWh0chGl2O7r23Jc8iByXK4RRxDWLgAXj8cg4Yd5js9tUPAZLiWCQIzAsRHegrCjBQKSPHeZx4UlVXH2rKenBw8//DCEKbW1tUGknpM6UkaASfJS1cyjCXCJboS9VBjKFZ97FsWXXoTm9cDxhUfg+c734GQ92e4euAlM9ZxsivHZN5hHdVbXoKGnF46GRiyQPU2Qka7Q3nOt7ch1dGKL9a9oOjYYNhfIZjMM+bbI9jZffw0pioWDh+RWiWsQ3e6IUgpKKd5l+yN9Ie3b3vvkf28anGRwLus6KkRsW6gavpZ21PUNoWFwBFXdg7DVNqHicNEJShwd4khubSJJpSbXN5CloebXVrBy9hSmXvgN1s88ByxdQWX+IlKXX8HyS7/E1HO/wCLpqrWo8zoa+9RV5BdHoUeWgdhVqNxFjqJTsPoJSjU5hGpKcLjzzHdk4Kn2wmq3cAaxiEIyy6R3jrNCWaQK3C5mGV1mUSBAFrJJlLIJlNNRZCjxVBxFasQeDMAWrILBXFiG1CJqxvab2FrlMzApmycQlStl6IzL7Q4H22GlGxh0jAIK5qhfxK3spI/azW+bybuu4AmxIRGOKdC4UYGCAFC2oqFgaBxURBSKBKJMqQIBIQnPZla3cHVmGRfGZnHu6iTOMml99uIoxqfmsLyyhnA4QglDXn5c4kg7PzeL2ekZTDMPMsf1yuIStjgwZTJp6odoyKaJcVtoO7rFAk3XoF0HHqWU2TY2F++5XD8huhUQEpaaSqexznBeQqTZ2TnzHi5O01uYclCKnfmeFd2ag+9bCwc8g3aj6hvh+Wd/itrvfReNe/eiq70de0dGcPjwYbRzu5u5KGFJDQ0NEABq4uAo6wJZkZVALcB1hHmnvbxW13WA+qrMzqL4wnMonj4F/e57YLn3PljaO5guYZ+trSNPW7WzrJW6XOSgHvB6EfL7YeWxCkOz6kAAPczN9XECqrWxEXW8dxNnz1tO3Ie6Bx6EjXWVro7SD6+YKY0c88pehqTxl17CPMmCAGyMA3CEACbAKcxP+mJHF0opKKV2dj/RWrvpq4lOBmmeJIgrTHYbHA10ixUOsg5fUzsC3QMI9Y8gOLAX3t7dcLR1QfNXoczEc76sIc1ROEFWNf3mKZz/5T/gwk/+BhO//ClGf/VLXHn6aUy88QbC7IjEWgzR1RhWx6exdPYN5BjGIT9FBazAqESAYh4+VYYryXh5/lVsjp1EjGysKDkutqtcyKNCwMhL6MX8V1Z+CSGdRI7AVCCLK3Bky9PA8+b3/hIo8VyFM3jsSwRqq+GtqYbudCJDdhcVtrdJJrAVRVK+5JrJoUJHVtDYHsUcWRkFJvuFCVRooLidC0EFUPzHv4oCQGxEROe+iKYpiID7bDYHDgNJhmdbqRzD2BQW1qOYIgOamFvG2OwixinT88sMy9aYJ9rE+kYYG5Q1DjArzG0sLi5ifm4eC5RlJq7X6RwRsuQEHUTYjDhZiSGWjKjYWRR1pVHYMH6glIJiu5TimvJWMW4rtX1MKWUelnoEmNwMa4LBAKpClKCfjl1lSoiTK0GGNQGKnexWQM+88DP6o9ltsJMFuRluVdXVoqmhHo2NDRCg8RI0ZDZO2JM8l4gct1gsZmul7XJOGFMwFIISnZGhV5jDMpi70si4LP390II8p1sITmVsEqQF9DXWEI/FsMH9EK+VfhCWamXduqaZxxO0ZbvNBl3T4KB9uwlaruZm2EforwQqefWnhsf9okvm8gQYNfZ59vJljJ9+E+tkvgmCVJz1SIJfQlSRDSEgzGOxCZ/4I89xc5XQ+SpE+DKduhSPoMQckYRsWqUEm90BJ5mHp7EVfuZ7/L274O/fDX/PAPwMr/ydPfB3dSPU0QVFUAuPjWLihecx/vxzmHztdSxevoat+RWk1jYRXlwmgseQ3oghxRk0Y+satNQiVGoLiKWg1nOwRVKwLU0xmUfmtToDpXTolEq5iFw+iWw+hayAE4EnzfZmmQPLpuNss0gMxXQMiucKkS3EOPpHl5ZgENBc7JwAO9dH+u0gfS7xmdMEsgRzJQmCU4qJcslFFRnGVZg8NqjJMp9HHAgsy93b9hH33RYFDQpKUaAACpsGc9qf+b002xpL57HB0HuJQDu/FsYcc0QznE2TpPXMwgpmF1cxv7iCxaUVLC+vYo2gs0FAklAtwpyRzH4KCMn+Fo1UciMpASSGaEXahAxacmdxMHE4TdegaTpFg1LKFP4BoK5/FJTaFrzHotT2OYM5MgH+YCiInu5OjOzZjYN792DvyB4ziSzhkI2AIA6qa9v3eo/qPvVDSm23V9c0WPjcDoKAl7kwB1m25FoFuGW2UQBKYxl5prfsBoCu66Y+7Ha7+bKjPA+VB0N0S8c3eI0+vAcabVNxGwStIvtVXltwut2w0W4rbEMtZwjlNQbJF8nvYcmAKSwnx5k+WfNWNFNaLW1Vo+i8n87Qz3nXXQhSQkND8HK20coZUDBH6ySAORhxbJ05jQJ9xMpLpV07LEpAKhaLmRNEUvcnFe3mKzAgs3D56AYKW+soRTdhJCKUGJPZFNJ4MPTR+MBWfxCSgA729qNhz160HTyC7uP3Ytf9D6BvzwhqCGQVlk9uriGfDsNSycPBQKnMGDi5scqwKwmXFaj2KLjLYVjD69CXo7AspaEvpGAsbgErEVhSBbh4r9aeIQR9tSjli9iMrmMttobN2Aai0S1KFFuxCNJ0MiZCYA1vwBJZh52hR4qzFMvXrmF1cpq5rQKMQgkOtj9UHUJtfS28AR80q44CZ0kyjOVT0j46ZZq5pgKZlTiPjIA7cvO6/XhXKhanLULWBrdLdOIiw4o86VGGz5Bg4jrCxPUG82YSqs0zaT3Jafyrk/O4NjWHydkFzC0sYYlT9uucSdtijkQASGSLegkTgDY5IoqIAcqomyZIF5i/ECDWeHNxKJ0j+PZah65rtFuK0qCUooAiayUbFACyyT9KKSil8GGL6FWcSpLh3XSYg/v34eiRwxgZGUEb8zU2goC8NR5m+8UBjUrlw6r81M5rGp+domsa7AQlyRdlmA5YJ8hbGbIJMEl7yxzMpBE75W9cy3F5ZulTQJnsSLYVAUhnHknxmAJMxp4haMg7YW76jUiVz4vj996LKuaTrLRhFoOAlEb21Epd1ZLNgToXcJM65T6sCAJ0YKJcO3iIYePd0NvaYWG5Um0NrLt2wcdw0EGbsEyMIcTIxMFniRCQpG65h1KK1SrZ/MSi3XQNRNo8Z+ASy0uILy0wj7SOHI24EAmTkUShChkomXUr5hh5ZZDLZFBkCFEqGqhAh9XuQqi+Cc1Du9F15BAGju7HyOF+3HWkBftHXOhoLyDgy8FpraAmpKG3x4LBXTo8liwUGRM2MpzuzKEcz6KUqaCsVcPbsgf9xx5AW9cgr2lCJprDxVPn8Npzz+MMw8Sr165gfGEaV8iulq5ehevqPDpH19B5aQnuly9h46lXsX72EkqJOEMGH1xOG9VTobIBr9+LptYmBGurODI5UGYyXTqkwBFLclA5Pp8kd/Mc3cTgqB7crsXgjTjTjzQBKZorYoN5tuVoCvOcPZta2sTE3ComZpcxzXBthmHaEmfQNpmwTsRjiDHZGdkKI8y+E3a0Suou+aIZ5ouWmWuIxWKQt5gLfC5xdnEeC0d2CREsNHTZV0pRRwqazjWdUWnba03XIcavlJiZwnstSr338RvLiuMICMpajkueY4WJd3lFYWJ+Fcur6ybDm5+fx8TEON5k2LHIkFP6Q8p/FqKUguhGRPQlOpR2y+yiAKnMNIKLUsosp5SCUtuC91gM2pvo32CagmEANAKvxvI6dSw2F2EOyEajc7z4Ihy/+Dk8HGRb2ttgZ3hbyzC4ORQy37XatW8fejkbGCDYiM0oApdGgJF+YgO27yyAKaLYbzxvJ+iXOBhXuNYY8ZT3HcDsqVOIPPFbbPB+l+lLSdq/m6AmA4eA7nZFn+wv735zFQhFTDOsCZP6bzLpGV5aZuJ6AwXGoeIshq6ROJVQYThVYaJZMZxSZEeK+RxQjFwaJeZ9NIcVHk5zVncNoLpnGKGePajvH0DnUCt27QviwLEg9h8Jor3VBr2QIiBlYTCUK23mUUwWOPNUQd5Vi1LfMVSGTgCBZqhyiYnRMvNHFWCzAGNuA0WyBQs72B5wouLRkWdIUzo3BfXSNegvjQFPXUBvQmEkVI+OmhATiEVSag0ut4MdbIOhGdDtFoQITrWNdQiEQtAtOp+R96HjSiI8x+fKspMKnNUTY7o5zX78q7IEyOVwDOPzq5hiODxH8FmgLHEqf5lT+KsMy2TEXmOuQgBniZRcnHd+YQFL7DsBIvnaxPr6Gu0+izWuN8Kb5rbOftQ1DeII6vpa41ppCpAPHUTpPE9RSoNSPIgdwduLHBfhyA72w84Jgw4FiqxFdo5/0DqfK2B9ZRmTHGyuXTiDC6dP4tWXXsCzzzyNp558Es888QRmZ2YhbOKD6vm0zsngJKGaPI+wpBgBXoDJQQbVxLyOHNNEh9THzlopBaWU2SSllLmt1PZa6hF/g+iO6QYwpQCydimslEKWYZq8tFpFRmXj1L8xOYnKhQsoMYFd/u1vUP5f/mcYf/8j6JMTsFy8gMpLL6J88SLKjBoqBHSDeSPpAxB84HQCbBsbIHeD9Lm0W/FmZSbUpR1GIIDJqmpGJSQhly/BQymTRTsIgvIlbJmcyHNfBhRedtMf7WavFIVliKaRaAzRcBR55jN0tw+Oqjo46OC6JwhltW5TUSadS/EwColNlFJhVDJRVJjzKRKwDCaQZQR2eP2wBxtgre2GvXEIvvYR839Y6ewNoblGh1cVUN7KoriRQ4HAlI8VmaTWkHQEgIFjwMgJlFr6OQOlIU8wvDi1jPOLJUSMZjirmlHPUaShvRk1TQ2oaahHoL4Wm6TCV2fmMTY6g9WFDdiSeVQrhaBuwEjFEGfyMcs8lGIezWq3grEKgcoJXyCAaibKQ9VVcLqc7EtFRlxGiTqQ3yCqMJylv92saj/2dXmGr+ucNVtYXiOL2ODM2QZWVtcYpi1jmU5sAhIZroDS7Nws5hfmIeC0TJDa2NzAJmm6THGHGeqmJFxj2Cr9q5TiI1soOjSdwn2lFO2Wgm3B9UUGJJjmfH2LCpA6rp+m7VOncowhp/EOqUAMvkImILJzTrbfLeLwBQJxeHOdwHQZF0++ikunXsHVjQCZ4AAAEABJREFUN1/F2Pk3MXn5AmbHr2JpeoITFlFI+Z3738613FdmsraZ3ATEWWVfKQWHw242RSll6lVsXxfdEhCUok4puL4opa5vba8EKDTOninJOzHMBnVWIsNJ0w+zHPirdQ1W5p8MDpLG2irKL79sglSFrLjCvq4wp1uRYxMTqExNovzaayj/x/+IypNPoHLpIirjYyhzgsogozYIRAbtAFzbnU7oZMklbkuf1jTQh/bvh97TCy/tv4cDmZV1CvHImEAZ5WVFs8/xCRbtZq8VEyzQ2NJUTo65DTvzRp7WNrjbu2CvbYHVE4Jud7MDrKCvo0IFFpJh86XKItclsqZKIQeDyoRRhlLsCKsDZVcIJV8HUD0EZ8NueNxB2NIFGKsplFbzDB3zSERKCCcMhCteZBuHoe99COW2QeQsdqQ4kzY5MYlfvzGO52fKWHQModA0hNDAAKraW1FN8GyobkSwtxNzDW68qKfwLAHzil7CYjSMBMXIp6HTCMIErvWpaSQZ9gg113UrFHRYeR+vz4caUuMQk7Nuj5ssywJdU+Y3vtkr2HZUrm7Dp0CjiUZikJkSYUcya7JCUBLnWCYoLa+uQI6tcfZmiaHaGmczZYST0TzLPIiAQIn9kKaBJzhZ4HQQgDmb5HK6oNFpNJ3MSJ6NIo8jBiprEYOAZNBJDAKO1LN9TqzDPENVcE074QZVIsflKsr1Y7KqMByt0I7KlBJZr7RFpEBGmqOxS34rTvYhCfiVlSVMT45jgqxpevQq5skGVudmEF1bQjYWRpkzsGBKAfKjfzcwNN5x+3Ob/krSe5m6lu/LLZChyqyWPMf2u19RM1SWZ8uTYRTZf6I7pdS2vkXnFHBRSkET4b6mW6DpOkhpIYxH43UZMvU0RVNAAIBeKZuvwHDUhEGmjI1NwOOFQaJQOX8exhSjBYKNknoIRpWf/wyVN0+icvoUyi88h/Jvfo0KQ2NjeRGVmRmAIGaVenl/sTPpx/aWFhw6egw1d90N3+Au9NJeghcuQHFAtFst8HOGTynFqz7Z56bBSbGxio1SdFKL14dAUyNsdQyv3B4UlM5WadB1GxwuL9z+argJMhpzTsVYHFkic76YAxgmaR4XlNuFsl1Hkfmlkl5ByWFDkeBWcDQhl/AiM19BbjqN3FIakUgRizFgNGbDjNYMx6HHUWoeQoIJ6Rhn8zZnpvF//v1v8MuXJ3Bty4WosweXwgHMpRSSeTpHUcFa1JD1u7DQV4NTvT48VVXBmyEDF+JrmCOTyHNaPtjeCWV1YWlmCXOjU8gl03DZ7LCxUxWdkVQJ0hFVoQDq66pRUxWEz+WAnXkXnQ6rKLhNi4xocVLzdRrjLJP609NTmJ2dxSQNURwkQkaUZLgtzlAg8ygx7NTYfw6nk0BrhdfjgcvlggBMNBaDn/1ZU10Nr9dz/QmuGxrVd/0ABIREzMeU44IyPGke4xqEcYiBaryWot4SDabtKB4XAUgAyhxpS5B2FQlI+XyO/peFOJ7kwsS55SdEzp09g1defAHnzp1FOJoAHF4oDmbwVgM2B2hwAEd4KA2G9NH1NvEWt/Xjdrshb3TLqwI67UXeYxJ9S18IWMmXe+V5ptg/0k8yoAhwCSCDi4XPICLXKqUg+rKwv8zcEPtJbE8ARGefxiMRU1c+DiZOntPYtwZnlzUyG3XgAAzahTAig6G6RtAAE+EaJxK0u45B27sXqq8XGkGGyobxxkmmQOZQefEllJ9+GqW/+zuU/uZvoDMvyU5Cjn0jA0h9fT129/WjoacHTq5dnV1oZY7PRt+rd7mxa3iY/u5md+h8mpv/aDd7qSjO7nTD5Q7QHpyoMBErb4SXhEJubaLMGbFKKolSNseQr4KKnWVrmuBk6KbZPCjmyZY4x61rNljtHjjcftblhVO3k5qWgWwK8m5SRtmxXrJjOmXBtagF58M2nNly43LcjfEoMDq9iMkLF7F08SxGX3kWv/3r/xPPP/k6UrEMGkNWdNZpCNqqsLG6RYPeRKGSpT+xPTQaa20QnuFOuO8ZQHq4AeshByJ8jsjcFuYuTCAeSbANRWTjacTXN2Hks8xFKdjsOjSLQoWMz6BYLRp8HhfqqkKoIZNyMbcgxnizuv2414nB5Biiyu+2y8i8RWNKc1+MvUQ2UqGTKqUgbfL5vPD7fabxyH6MA8Uyk+DrZFWStBWnJjbDBBYoQLRFRy8Lu+GaB8CK+PyiAwuE7uscLbfFCovVCk3XoXQNSqMoBaVkrQHcNliftFfaViZbkxm/bCaLJBlbOLxphpvjDBEuX76Mixcu4NKly2ZYNDs3h3WGMnHOjBbZQE9VDdroGEP796K5uxc1bT3w1jXD6glA8/ihM3+ilMJnsQioCuDIKxYCUiHmJ6sJ9gJaFepQfihOnl/6SnQujHd8fBwX+LznyW4EwAS05LiAlrBKYe42DiLWxkbogQCM2XkURq8hwnCtxD6uY95WUR/av/rXsPzwT6Advwf6sbug3X+/KfoXH4WigKy5TMCpvPACaMBQ/gAU2weHC2hqgv7gg+DsCAxGH4YwJ9qGxnvIgCyv0hQIUPIMeQ4gsgb1DIKi/Oy2i3mwEPvfL/XdAsXTYm6uFqUUbBxhbUyMFWh8yUgcmbVN5EntcgwjcqTfeVmvryK3tYmcABU0WFxeuHwhOMmkdI2MqQACQB45hhRF5juKdJYScwr51WWkqchk0UDE7sWizYereQdGM26kq9uBuiYkMjm88cRzuPbss5h88TlMv/oils6fgoquo8tTxOFmAye6NNw3VA0PZw4zdNpUJoYCSmQMNtRX16O7twc9+3ah/mA/rB11KDssKDHRXyILMdIJ2LUiGRNg1xUsZE46RwYLRymbzwObxw2r00lwtcNmt8PJc35/gDlFF0cNC27XIoaeZF4vQ0AS57foFrI6G2TmxMNRXMI0GYkFFCTckDBCRBwjzHyTiLw4KYZnEMggwsbLthigXCdrIUgCMBpBR9N0aNfZkKZp3KbQJpRSvBIwGOaZxg8FpZR5TNqZZxgj4WOUiVvJd62uLmF+dhoTY9cweu0qxhlSzM3NYYVOscGBLs3nkrZKWxTvY2MfmHoOhtDU0oLBoSEcPnIEx0/ch/sefBjH7jmBJrJeq91JGNy+r3nz2/hHntFms5nsScBJGKuAvxyvq6szQzphupJobm9vR3NzM4RdyUuXwmBF19IfogPRxfT0NPOio5hjDnSTuszS78qJOOKvvoYcGYuTtlddWwtF8NJYl8Z7KNqoqqmBduIE9BMEqAOHoJHRaF/4ArS9+6Aam4DaOqhdQ0BjMxSvJ31F5cwZgPWB7Qf7SoAK83OcjMoDBFaZoZa+MIWgaORzEBJCZUOz0CZENO2WaPumaxFDtfg8cDTWQ1UFsckk3QaBKbq0ijiRNso4O8rQIs4EbHJpHhkBnHgCFcbJusUKG5PnmtMLze6A0nVUlIESWUiRCfJCOokcmVdCviiayCJa1hFWdqxyvVFSyHKGr+LQyUTTmDp7BQuMlzcuX0B2eQ5Ozuh1eQ3sCeWxtyqLvfUl3DXoQh2vycVS1DWBslKARemoCVSho7kVXd1daB7sRmiwHe5GP1yOMoJ6BtWeHJrqdTQ2uRGs9sJG1mHx+WH1B2APBOAU8fvhYExvc3n4TG4Crx82ApbOZ7olPfQRKhGDkbAtToM1CCw2jl4Wiqzt1K/VSqDk8QJ1K0afIVMRxiLOkmG+QgBLgGkHhMQ5BFykLskHyVoErEOao/hH9kWkrJTZkTIZVolGK6FmgYabIbgkCEThjTVsrK1gk+HF2toqFuhUc7SNWcrC4jyWl5coy1hf30CMoaW0S8BM03XY6SwOslGZfncTbAP+AISJNDW1YGBgF+6++zgeeOABfOELj+B+MoUW5j4tVjt9SawUt31RSsFK/Uu75eaiX1nLYBGgzQjYyPl6hkcCSiJNTU0Qke0agoqX4LJzvfSTJNTDm2GE2QeRgJ/5VQviJ0/BYAivc1Aq8QY55nVlRk3CPo3lhD1aOrugUwSwtOpq6PcSrCjawCAU76mOHYMS1sXktmI5E2T2Ebx27YLq6wOaW5jvXYUtHgOY/yuyb3krgDZlkExUlldgUBRtHhwwDPaTfGvELPMJ/2g3e32FI6PmtMPZVAvfrl5s6sA8cxuLbOj68jrWFlewMjeP1dk5RIj4WRplnvmcLEdq+W+iCgSiMnNNdoZCHqK2u6YWtlAVNHaeQQAokWbmeI94uohkpsx4VwytDMWwbHN1GuurCxyB0uBEGnIMB2y5DGq9HnS3N2K4xY8eXw41egRuLYG6IFDnDxLwcljmdLuEPEKVHXRcvy+AEDstyHxZ9VA3qvobUNPqRFuLhv5+C4Z2B9HVV49AfQ1sLGujY9h9fji47WCdjkAQzmAVnIEQnD4f7DQqi90OGeVxmxYBlXQ6g3B4C+IIAg5FDgJpAo+ARIl5CNmXbRnFZVuaZrEwLKPza5oGpQRyZHCsQL59XqFxC/jcKHJM9CbhmNRVYP6qQJqf5eyQiDAiYWNJMs84jVlm1ZYXZjHDGbSxy+cwNX4N8/OzWKGNSNgj71pFmTvK5IqAZoHVattmYJoGAXdpn4iVji5is9kYQbhQVV2FBjq2MI62ji4MMikrPzMyMNCH7u5OCAgoJWG32Iw86e0VaWeajisTEiLSdmlfR0cHZHAQRtTW1oYWMj8B4AoZiVKKM3kO89cI5CsrnZ2d2EWAGBwchPzYnJQP0rYMDoZpzpZlW5qRn5+H9dooipNTmCfYr5LtC7ALSEn/SF8Z+TxQyEPRHkB/MtlVKGT6mQlWzE1ptFsBK/2b34Llz/419C99Gfo990L78pehPf44DKXBwT4FnynPUBzsH3YQyvTrMsPv8uISmVcNVHMT2ZsXNCDcikW72UoUL9TKgNXmhK+rG3YayUYFGF/ZwOz6FpbiKawkMlhPZrDFdTQaR4yzXunYFnKJCLLxCIocwUvyJpjFAZsrBFeoEZ6mLvh79qB6+DAa9h1G08g+1HGmLdjaBFfACQ00ZOaAjEgKGpHc6yujqsaJ2oY60vkudJDm7969GyG3FflkFPJfVaVzVrKkaqhkHqsTC1hdXEW6kGX+iXWBRqGccOoe2Gsb4e1sQf1AHXqHgxg62I52MqpgUzssvnpodj8skiOT9jKHZnN4YCX7s7i9sHl5vddNcHLDYrey/zRq6PZ8DM5KlciKxCHEOAUgJLEsQCRsqSwzOAQbpTRo2vV20RkEAGRfKelNkBgZEEcRFiTMCfRtg9eZx+hAAlol1pXnvbL5HASMYokE5BWEFbKhWSZEx65exOWzJ3Hu9Rdw6oXf4sxLT2L03BtYY5he4Kyui7rqoOPdc889+OrXvoa77roLrW2tcAkjqqp6KxdWpiMZUPQBi8mchDH56Zjy3blmhiQCTMFAgIN5DhtkWwvzCwwJJzExMYUUZ+wUn1PXrj8rbu8igC35IvmvmGaYt2fuq9UAABAASURBVPF4PBCQlQT4K6+8AvnJXWFJNpvN1PdO60TXMtDI4CFrEekfefZ6gnEbwUySzUMPPYjar38djppq+BYWoZ8+jVVOFlyenMS5S5dw5uxZ3Ji7ktxWTkCKN7Kwr20ckKwUUzsCWpwhVboGxYS56u4GGwuN4aFlZAQ6c1fad74N5/AelDlIpJjzA9lRmUSj+MrLKJ06CT4EtN27oDc1QyODUrQV3uoTf7RPUgPtlu3SUKbD1nb1ElR6kfH7MBHZIouKYI2h3lY6i0g6hwgBJRFNIptII8/9QjZHQBcpQF5glBCgyJG4xCl8qVez2GH1BeDkCFM/PIK+Q0cxtP8gOnqaUVvjQnVA22ZEAQM2mw6H0wNfqAZVNNz6znZUV1WjlMpg+so1nD93BmGOLDqT5FiNYvbNC1iR0DOXQg4lOmUFNkOHxeFFiQCZrulG2j+ErGcEefcASq42KHuIjm2DrunQ2cGaOA63xejEyGzsMKvdAYvNCsWON5TC7VoESERvYszbOpRnMtg3ZUqFA1kFwnqUUlBKEXMMs2k626lpmrktjvEWCNFYKwShCkGvws4weIWsCzRkCR/DZL/LS4uYnZnC5NhVjF+9RFY0ipmJa1ggS1qbvIqthUmk41Eoqx1VTe0YHDmEE/c/iC899mV85Stf5fpLeOSRh/Dt73wLX6ejHTp0GC4ato+juE1ChmKOdpJAnqysWCqBDYeFzmGnjssMHcXhxumMp06dwksvvYQ3Tp5kP5+HzIJFI1HIIs8n69stTj6H/CcEDzDUPMGcT2tr61tNEJARBiVhquj7rRPv2pD+ENk5rNR23wm4GExARwlUMeZLNYuOIGf9Gk+fxUCpgApDvDzBQUI6AclF2rkk2AWsZJJh9Jrk9q6Rwc6bv59VYp/KfURXNurXarFAk3uJXWg6lM0GVNfBxhCwRBtPM91SmhhD8af/gPJrb3A2MAlFFmdh8l1xcJF+Au1lp92fZL1tmTdZg5g47QQlzrrZfQHUMG6tGRyApbYGW7k81uJJbFCiBKRYPINEMgv5DegMgSmbzaNAulmg8clXP3JCGRmGFEwhq8nlUKRjaG43nDX1qO7sRdfIAQzfdRS7joxg4MAAevd0o6O/g4wqACtzWHZvwNz2kvbLDIlOxW9MTeDayVexMTkOP0fuJosLpeVNLFwZxfr8IlIc+UFHtCgNVs2Oij2ArLeF4NSPtJNg62hBwR6EYWUnqQp1T2G7lKG2+4DXKelE3QJ6DzSWU9xWiudxexYBjjJzAULjS6TdImUaaIXsY3tdIQATYthusZsKO00MUmkKAk7bAGs3E/nCYHS2v8T6cmRHkmRPyiBD1ruytGAmr2UmaZ65osX5OawSpDbImrY48REPryMdCyPLiQSaBDzBWnQN7MGRex7Ag488iuPMdcj/tTZIG+lkiCPsR74jN8IRWtiEsCL5HpqN4KTKBRTjm8hsrSK+sYzoxgplDVvMXa4sL2KauZarV65AnO4smYKIMIZLFy9CXigVXShNw2exiD4luS0gJCGZAK6LgCLhmjyrMEClFCrsow9rn/STlJG1CC9CNl/AEqV89CgsjBIctD//2CgaL14C5Eu5C/MoFQrIsQ89ZJsWAkyK/iWhdIb+JbOI8trJEoFrmsn2OU5ALHHwXltdRYSTEGZqgHYk/g3aAkd/2HUdzmgU+vkLyP/8lyi9+BKMpWWoUBCWQwehSw7L5YS0T9p7K+ST9Z5p7DR8GnuJjuBj7qid2f+ufXth43aSTxdmWLcZSyLMMC+SySJKJhVnfkRCAmFLOSJ9jknTHJWX54xdnsrLZVMQkf1KoYSyoUERfPztHeg5cgy7TtxLuQd9d9+FrsNHUcWQ0i75KhqA7nDCanfA43HDY9Wgp2PIzE0BWxtoYI5rgMyq2eZBcmIOq5fHsDkzjwRH2izbVYylUUyXUNRcKPsbUXTWoWT3Q75TBL0CaGU6eQUGn5UpM7MfxL7EEcugsYkzsDNNp6Dx3YoO+kh1sB9MECLTKZH1mOBEwzSPsW/ECUzDZmUCRkopKKVgtdrMMEqcRYAhGAzA5/Uyn1pCNBrG2soiViRZTVCam5k0mdEsmdHi/AwBYAPJeIL9lIOMvqVsGkaRuQ0asYVT+a6aZtS096BrcBjDTLDu27vXzJ2I09rtNlOHeTpYloOYsCFhFJII1jUdFosVVjKCSj6DPFMAqa01RNcWsb40i6W5ScxNT2B2kjI9SbCcJQuYgwDmDB1N3onK0L4M6oKPyCe+/R9D+oP6F72LvmXfRdsUMJbfaNKpo4/TKrleRK6ROtOpFNbW1+ElOLm/+Aj04SEYTIaXnn8B1meehZVhnvweeIY5qBbO3LWRuTnI5mIcZIJkN/LVKyvzovI299rGBlZYbmF52cxbLXItdcuXvONkyDkOSgUOQNr4OHwMGX2vvY7cr39DYFqBRluxjuyBlf6oVVfBtHtxCGnoLRDt5uswoDgMa/RS3SDtplNUSkW4/F507t+LfY8+BH9vJ2I2DXPJOBYpq8kE1jijtBmLIRaPI0cl53gsK5JKIkvJ5dLI0ygL+TQpahoqlUU5k0OO4V6KzlQM1MLT2Y/g4F6Ehg6iduQudBw4gkBLK5TTAUjHk9XoFg1VIS/6Wuqxl/mogYZadDJ5393Rhv29g2iCA5FLE7j0wms4d+o0RkfHMHn2EtaZsygkYtCddoAgp6wOsgsrAI0OpaNcspJo6RQDZTp+SaQCAihQ4X1LxvaaF9y2D28J0CGUUlwZEAM2gYmGUiYrFMNWSsFC3YiTSA7DyxnGKoa+HZ3dBI1uNDU1QgBdfl1hYW4al8+8gbMvP4MLrz2LKxfOYn7iKiLLs8jFNlFhvs7hcHECIACry7P9nKW82QaLywdvQzvqO/sQqKrh7HQRqysrWKSBl8iUdV2Z5eXLqolECpFIDLFYjH2eh4CkpilzcLH7qmEJNcESqKNNhcjqnNCMEvLJKBKc+YuTrcXXNhCjA8n1OTJtOx1Opu5raqoZ5ruga7p5r8/6j1Lb/SKDRpFs/v3ao9S2bt7vvACdsJoYGYwM4k20+YYvPwbXt76JDBnUHPNPzRthDDKVUffEUyg/8SQwMQEL/SxCPZ1n8jpQX4ddTILv5yzdAeb77uLs5tCB/ahj3k8n84mRKIyPj+HMiy/g4i9/gYW//zvE/qf/Edn/7r+D64knECRbNkgkrC4HnMePwcn7O/bshVahFYq8X+Nv4rj28a+54Qq2h/hEhxC7rMDgaFFislQco7qhCQdO3IeDDz+C5pF9yDk9WCaDmlxawfTCMjY2NhFZXUOMqJ0KbyDLWDaX4kjMZKYwqpI8qG5DUYGJ64pp5PLN6JIJXCUUygpF3Y6y3Ql518rGWTOdYCKOWGEnlzUrdLcfvsZWNJHN1TCM8HJWzsucRj3Xe7ra0Rv0wxaOYe6Vczj7s2cxd/IciutRuJQTurLyofisFREFDsR0eoMgxLbQ4Yt0FDE2mTY1mCszyPAMApWqKKjreuGVt+Wj0aFtpO4CPE4amIMg7eZIHQyQCXFm0SfiD8DrCyDA6V6LxcJ8QxSL0+OYvXoOo2dfxaVTL+PiqVcxev4kFscuIkYgygsQpeNAOgYmBqkPPphGk+EUaYH9UJSvIGUTQD4FKB02fxV8NY0IVtXCZrWiSGYUj8UITquYGJ/AlatXsbKyilQyBRn9ZeZKfpJF3gGSPFaKTiSzfm6yXpnJ6uzpweDwMPYfvRv3f/ExfP2738fjf/BH+NLj38RXmav61ve/g8e//ThzV4/g0Ucfxde++jV881vfwne++10MDPQTbD34PC3moEEfERsV+bht03UdMepTwrKqqiokCVInObC+zNmyhb0j8Pzpn8B39Ag8ThdqGZ7tJwtS//v/geh//V/D+dOf4tDKMrSnnkaGIJN54XkU3ngdxpkzsDMcrOPg3DUxiV0Es70Esd0nT6Hl2efg+PVvUXz1dRTmFlAgU87Q1letOkb7+jDd3YNl+twm/Vj8Xtc0WNjv0k7cgoWW9slq4YANEQEpUX6FDipOqmsWBGrq0M5YdNeRIxg6fheaiO622nrEyTDmNiIYnZ3HzOwsQ4dFbK2tm6NgmgrP0XgLpKkFzjAUONpWJNHH/EeZIWA+k0SeYV+RI2WZU+QVooay2qDRORWVUyZ7q5DFCUAamg4LndTNjnQE/LByW0I+l8uNltpa7OLswlB1LToIco35EtqZvG31BFDl8DGC00AkMp+tQo5YURqIh5QKKorChxYDk2c2CFYGjY5Uig5cplSoVDoy/96Oj67pkASr1+tDMFhFBhIg03DB4XQS1AuIMURbX5rD4tRVyjXMjl3GzNXzJjAtT41indP9kdVF5nZWkGJ+J8e8USmb5mBDRiwdy/wPCEigHsB+BYGoTIZbInCV81koiw2OYDX7uwH+UI058+aig1RzEKip4T71niBjlre9L1+6bL4Fvp3H2sJmeJMhJNkQc38CVhXaj5OheS3zlt2dHRjs70F7eytaOTHS1d2NXUO7cPjIYdx99zEcOXoIu4d3o7Ork2Xa0dTchNqaWoQ46yRJaU3X8FkvYiM3SoVsVvZvbJdSCkop85BS22tz511/yrSxOCMOYU8SImbIYJaZK5ol4M8wPL7M595iqJc5uB9phlmmL42Owjk6jk7mh0bWNwGyqRyT2bkf/wSFf/gZCvKrBU+RYT31FCzPPgv7K6/DffEyggSjIAmEOxqDlWGy5CKNhgZkqH/j0S/B9tBDiAUCmFlewRiT7FOcnBhn6CehteT85BlF3vUIH2v3E/YeHdB0UtCJjbeFSZgigUNa4vb70MDZs579+9Bz+BDamH8IdfdC/hOBzYKBxc0Y5JcXZ5mcXqCsr6whQqXEwhFEt7aQolELoyqmkygIsxJhGJjnfpEgJc5hEBzkXhV2XlFAjGFHuZhFqZQjXhRhaIASQ6UYmoJiyOf2eNDS2IjddIAjPZ042t2Bfd1d6GhohNftBTGP2GRQKhCoISHCW0KHfUvx5vNf1wPbYbANb53DbVqUgqZpUGyXYhsKZJ+xzVWEl+exPHUN82RHsxdPYvbCG5i7fBqLE5exujCDMPMNSebacoUydUVQ5SAAzpJB1iYYAdAs/KMo/PA+4F3AexhkTpVCDjIgOAPVqG5oQWNLG4TxNHNmp5lA0UBjFqCwWq1IcQp6gdP98r+PyBS7GLDMuAkgicTICETkOSwWK+QdtAAHlIDPCw9zhQ67DXZKgPZUX1cDP8/ZOGpbbXYyJC8EnMElw7xllA6V46RLhUDHQ5/ZR+zg3aKUekd7lHrnvpxUSkGpbZF9EaUUBJTkdRHRkehWBh/5DmQj80o+AlPGH0D5wAGkGLLNk9lcJIuepk3E2V/2ioEash75Wkr5/AWUOLtX5ERCiXmk4oXzKJxj1EAGVZqYQHl5FRqJgY2Dip19aO/rhZf5XeP43UgfOwrFGUgXSUfBcluFAAAQAElEQVSFpKBAEiGsaYngJ/k+SbrLwCNt/qSifZIK6Jd8dAElOvD1EYFuijK4z1xUmRn/AplPnkymwhxOoLUF3fv3Y/ieExg8dg9q+oZQ8oawlilgfHkdV2fmMCFsan4JcwSq2bl5rK+uI0KKmtjaRDq6hWw8isx1yTGPlacjFhnHS4hVYEI2x31xziIZVpGzRnmO7oVcBvLmrIw8RbatwOR2mYbu8PvRQCcaHOjF/r270N3bBT9HbMPhQEHTOFtYgTCwMjtXGJoYGrYfms+9rTmldozIgICD6bh8drPsdpFP/W+F7cvxGSNrK1iZGcfkpdO4/PpzuPTybzH62pOYP/MiNkbPILE4jtz6PCqpGKDY9Z4QEKwHmN8Bw24w3IPO4+BSLoJKg/mgZGZgoh+a4j7ZlHzrnzkmRRCx+0II1TWitbUN/b292Lt3Dw5z9mZ4926CipuglGIIv2GyIwnZVlZXzC8kz83PmyFKgbNKsVgM8qsJKYZ1ukXnzYEcj6c4oyvgKSoHtVvmbCvoZCmO5LMLKxidmMUacyy6vn1Nlo4SIfNeY5iRYAhSpF3gc7CILVToH9IUpRSU2hbZ/6ii0R5FT/JMbrcbgUAAwp6OHz+Or3zlK/jiF76AEwSl7qEhWAYHsbpnGKMkAufINs/XVGOmKohMcyO0hnooXsuZDxh+H/veB+lHRaCH22PuIxQAWA69PVBHD8Py9a/C8Sc/RIX3SQ/uQo6DTY65KY0dI23Yy8kOGYAstB9hrCIf9bk+qNx1S/ygIh98ThR/o4gTcwymDRk07gqUZIiZzK7Q2ApE4zzRW8Kw6uYWDBw6hP3MSQ3d/zAahkcIVEHMJ9K4MreIS2PTuDY2hYmpWcyRYi4zV7XO/FR0Yx1x5qgSkTBj7i0CVRxZzvCJkRd5jxzDkSwZVZ4MK5+IIS9GyjCxlMmjkitAMQ9iKZahGWQEmhOweaC5AtA8fhguMiabC2CuS+dj6zLysu0GQRa8hkgFxcfiKfOzvam4rbYNjluGGCEdiJu37ZNniLtBp4/MzmCLM5Ox+XFkVqZQim2AMTABhS1VfCLFZxZQguKx682T9tLIAJqCZgXk+Qk6oANB2FM5z4IVCj9SjkAIAjx0K3SHBy5vAPLaRntbOw4dOoDjxw5jV383GWsZYxyFhSkJ8Ej/ZBiWC3AsMhQJcxZIKWWCkrycuMz8iDigSJ6MLMnJkXy+AD8HkLraWtRx0HB7XNiKJzE5PY+lpVXIKyl2u50NA3LUgYzYko8JM1TMkEGVOSiaJz+jPzt+cSMwyfPdTHPkOmGbuq6jrq4Osl+iXebpU3IfAaz6+no4bTa0cP3wgw/hn//VX+EL/8V/gf6/+g+o+nf/KZz/9t/C/m/+AtZ/8aewfP97sD72GKxkRFYyIeujj8D6rcdh/6M/hP3P/iUcLOf4iz+H45/9CWyPPAKtqws2nw9W2kCGoaU8gzBeGVBcLhdaW1vNrx+J/n0sJ+c/qdAib74KYRQF5njkjeECQwFzzdFKQKJEoBCULzJBLtslGlqZcXGJyhQaWOR1FRq5hZQ9yNxPx+4R7L7rHvQeOooGorOTCs7SSRa2ohidWcCV0UlcvTpOwJrE5OQ05uRnZJmvWl+ax8byEsLrHJ1ZNhFNIC7/A0iYISH3s9E4ASqOXCyKAkfVEkfpciKJMkdZs10EHZl1qzAUNYolMEkDsI0GZwgrNPgypbTTbh6XGScB2gqfU6TM5zT3r69NIBOHBwHh5lX7sa70eL3oHRzC0PETTP7vgzPYAObrOTgI++EzCciQzUFE8kf5JJDcAqKbACciTInHAIZe9HgQ7QECBMhEkcsCZCrmceoEZDOQr5vkySoLFaqqxMsyWObAcfrsefz810/gf/+bv8cvfvUbXGOSdZm5xDWG6UvMiyyRDcsP20WZX9pk2H7l2iiBZgZxDh4O5gF9gRAsVjt05rC8zJ81NjUgwHAFmo4kB5eteAZp3lcAsY7hdzXzWWVDYYth3Cr7f5H5j0UOYiu8Z5r9K6z3YynyFhYWQCozxBcAEfCQqpVSsjJFjolIuQ8SKSzlBHhXOOspdQpgyzVyXNYiUs4UgoeuaXCS/cug0UHmNLh3H9rIbhw93QBZlTp4EPrdd8PKCSvbAw/B9iWCFIHK8oWHod97D3Se1wYHoOiXirYFMqIyB1ybxQKdzyA/wVNPgBTWpBMsJZSTQULC9Rt/WE+pt5/XbNvH/HPT4EQdwEpDcpNxiFF5fUF4/RRfAD5TgtwPwMNtr9cPL8t53QHmc/xwu3xwujxwMJSQ64M19Whs70bX0AgGDxzD0NF7sOvue9FPsGrdcxDBjj5YqhpQsHuR013Im8LQS7ejpFlRUjaUNQcMq5csKATdGYDuCsLiqYLVWwWbOwibywsb72d1emHl/a1sj52jvoPttjM0sfuq4PQG4XRL21hWyrv9sF8XG4+L2Lm285hTxMPEs4jUw2ulLifrszicUJr+Mbvi5ovXVFXhxN1H8a1vfQNf+8bXcT/Z6L5jx7GHs6QjpPYj+w9gW/ZjZB9l9y6MDPZgpK8DI/2UgU6M7OrFyFA/ZQAjcn5kZLusXM8QYWR4CCN7RIaxdy/PyTGWH+ppR2dTLXx2DdnYFvNcC4htrMJmFNBWF0JfWyO6m+u5XYXetibs6evCQEcLav1u+O06j4cw1NOBA8MDOEjZv6sPh/cM4ti+3eZarqkP+RH0uFDj95l1HBjq5bkBtr0L7fXVqPE5UeWxm+uGoAetvK/P7YCFjoPPaBFmo/P+Fjq0iNVqpY9bbkqkrgyjA1kLKxFRSr1Vl9xHzonItohsWwhSPrKaagJ8KBiCjWGb7vPBSlC3NTTC3tICW0cH7AQwWyeZEdmvrbERNk5kWKUcAc6i6bBAMdIw6Lcuk8nqfC4ByPb2djQ3N0OeLc3kvIClPKucx8dY3q/oTYMTdcOGhtDe0Yvevt3o6h1CV88udHWLDKKzewDtXRSu20Q6+9FKkGnt6EdLey9a2nrQ0tqN5tZONDZ3oL6pA42tPegaGMHw4Xtw9KEv44Fv/AEe/u4f4cQ3v4+DX3ocQ/c9ir5jD6Hz8H1oP3AvmkfuQuPQYdQP7Edd3z7UDRxAw+4jqKc07DmGhhHKnqOoGzqI2sH9qB7Yi6q+EYT69qK6b/i67EZNL6WH+2x7NdtcxbZWdQ6gim2tFmnvQ3V7P4Xrtj7UcL+mYwC1LFfD8rVdg6jrHkJtz27U9w7DU1UPi9WO27VUBXy4Z98QvvuF4/iTb3wRf/pH38Wf/It/jj/64Q/xgx/+MX7wx/8MP/iTP8X2mttyjPT9Bz/4Nn7w/cfxgz/8JsztH34XP/ij77DcDyh/gh/8Ccv+M8qfcP+H38cf/dH38Ec//AP80Nz+Dn74na/iD7/2EL754F146NAQju/pwf0HBvH1+47gB195EH/01Yfxgy8/iD947D5899F78Sff+hL+9Ntfxnceudcs/5V7D+K7XzyB7z5yD77Ba7524hC+zWf4Ls9/7b7DODHSjwO9rRjpasL+nhYcHezAffv6cd/eHhzf3YVj3L9rqAN3D3Xh3pE+PHRwCF86vg9ybS+B0O104LNYxDmFSbiZG9oRF0FCxMkZ1JsRqa+LoVUrwycBBtmXej6sThvDPCuB0UZxctslwm23rClObjstVrgIoiKybYrVBidDZrmHiEw4hEIhyP07Ozsh+xJedhPYZBJE2NtesjP5BkA9ox7cgkW72Tp03YL6xhaM7DuGgwSLAwfvwf4Dx7HvwN3Yu/9u7DHlLgzz/PDeYxjeexS7KUMjRyCya89hiAwOH8bg8EHKAQzs3o++wRH09InsxcCugxhhnXcTqB793p/g23/27/GdP/8rfP3P/jN88U//Le7/wZ/jrm/+KQ5/9Qc4+NXv4wBl31e+j5Evfx/DX/4D7H7se9j1pe+g75FvovvBr6Hz/q9QvoyuE19C192PovPow+g48iA6jj6A9qP3o/3w/Wg7eAJtB+5BO+/bvu8utLHt7SIjR9FOoGsn6LUTFNv33oX2fcfRwbIdB+9Fx6ET6D78AHqOPYxagrCdM343q9uPe52NvVhFLGx0AcMtQTx291782Q++hb/8N3+Ov/zzf4W//LN/jr/8V3/K9b/gmtt/8a/xlyJ/xv1//kP85Z9SZP3P/xh/+S/+2XY5ueZf8ho5/qc/YJnv4z/5Z5Q/+R7+4offxn/yx9/GX/zgG/hX3/ky/vSbX8S//t5X8Zd/9Dj+Ux7/t3/8LfybHzyOf/0HX8W/+u6XzTJ/9t2v4J9/61H88VcfxB99+X5z/ccEtu8SmL564iAeOTqMhw8P4bHj+3DPnm7sbqtFd50f/U3VONDdgqMD7TjY04TOKidqHRoFaA/asbejDg8cGMBX7tmPxx84iu88fBzff/QEhsnG/GRbH1eXt6K8sBYBjSAZi0ggEOBA7mdE4fvY4mVYJdcLCBw9ehQCUAJ4AlAiwqI+qkh5aY+I1Cn7fp+0yfuh7fJ4PKhl7m9wcBD3yn85VVUFeUYBLqlPEvP/8l/+Szz00ENmXbdEj+9ViXqvg+9xTCkF6YhPXXQdMhrpRPd3CAFSM0WHpn9E0VjuXSIh2LZoUNrHE3l2uUbW2vV6lWId6oO1qJQCP/igRc6rDypw/ZxZjgVlrfGPrmmQkEYo9oeLDovl3WLhMZEbjlO/Zp2fcK3z+neKBl17p2jcl+d4SzQFbUf4fEop6m5bNG7r2vXrda6vi6Ztn8cHLCwCjdd/QBHzlDL/fvQ/Sqm32qfUrdnWNI062Balbk2dSn38enbaodQ7r72xT5VSH11ZLCml36sfNJ57x0fSuBUmcyUBVuBs1ftJkQkykfc7f+d4Be+ngxIT5qJfqpC6F41z9a6P5PSkTImFiiz/fnXd6uP/pOqjbkW/0gM78q5uoCcA0g93+uD97blIPe7Ix7WfEm1b9CsiOasb9f8OcBIEk2x8ulDC5a0Enl7axFMiixt46o7cMh2IXk9vRLGazkGDaP3GLtnelqNLqSxOrUfxzCL74Y7+b5n+TVu+btdXIglkOUursx9E59va3/4ro7mcG48l8TT74OmlO35g6u4W2uLT7IeT6xEsJDPsgW297/zVdjZkLZ3hZYIszanif5hewX944xr+6o2r5vo/cPuOXPvEuvgr0ePrV/H/vTqHcTqGz2qB6F30LyIOorGb3DadA0Qc//2VWd7zTh/catv7K9r1/+3kKH45u4pcsQwPUwaid+kDEdn2MtzNEbiemN+40wdit5+C/Gf0hf/u8izOb8Yg2CPkSCnxAkCTjtgRr82C4w1B/Id93fjP9/Xg3+xqp3Tg3wxxfUduiR7+gnr817s68O/3duOvqOMf9rXArmuEo+1ekH5xW3X8i/5Wsw/+/UgXpPydPrjFNsg+EPsWOxcdH6wLQPS+3Qsw++RwXRD/yXAn/sv9PfiL6+Xv9MP1fqAd3wpd3NjnxAAAEABJREFU/Dn1+u9o49IP/2Z3G4J2604XvBOc7Ey6tXlduL+5Bo+11+NLnDEReaytDnfk1ulgR6cPt9Rib40fFk2xQ0RggpSNYHWgNoAvtGzfc6f8nT7Y1set0IPoVOTLbfW4r7kazW4HRO+4vkifNPHYPY3VtP0dX7h1978Vz/D7UIf0gTzHI621OFIXgoO2v+0JeCc46XQSL8OMJo8THT4XxX1HfLdeB53X62yhnqscNmikS/yYbqGUgk6pcdrR6pV+cGOnfMf16+6sb12ftNPOG91OsiaLqXdcX6RP3PSFBrcDUuaOzm+dzm/U5Y5tt5IU1dLmLSRI17sA2s7GnfUdDdzRwB0NfJ40cAecPk+9cbNtuXPdHQ38HmrgDjj9HnbqnUe6o4HfBw28A5zy5TJmE2n8dm4N/9fEEv7P8Tvyaengr8cXIa9rnFyPmi9r7ryAJutCpYLX1yLmeSn3abXhTr1Lpp3/dn4dc8kMxP53nFpeDlxIZfDM4gb+5o4vfKpYIDb+k6llvLiyhXSxbP5kmvTDO8ApUyrj0lYS/xcdRy742dwqfjZ7R261Dn5O8P87dsZf0+h/TcfIleWdfOkOmG8ky/6veFzOSzkpf6vbcKe+Vfyc9v1/TSzib9kPV2j3Wfkxu+1uQKFiYDSawo/ZT/8H/eH3ow9WP3f+LHr9+6kV/DWJ0E+mV5AoFOkD8r7+u2brxCmm4mlc2Eqwcyro4kxGJ6XjjnDW0nXLpJv69Fh0LKW33wAvkiltd8c2OMlXAOTNcDnvsepmP9zpg1un/x1ddnH2s0gQukh7n2LEIPZ/HZtQZJ/MJjLmYJ0qliB9tnPdnfWt64su+oLPZsFaNo9XVyPIkCDt+MI7mJPZMQqo4xT3o+31+PfDXfjP9tyRW6mD/0B9/qd7OvEHfS0YqQngxqlTU//X/9g0hb21AXyf5f4dy8t1t7Idd+rqwr8b7sQX2+pQ63ZwtL6u+Hetql123N9SA+mzOzq79Vggtv3DgRYcbQjBqiuYL/phe/ldcOJxXdMQsFkh73iINLLz7ogDt0IHos8GlwMBu9V8C1mZ/cE/eHuRPaUUHDv9wPJy3a24/506HG/1o/SDn6O2vN9Hdb/dATdsaTwhXzGSsnd097bubpUuRK9Buw0OiwbR9Q2qh3bjjmyLY0hGaodaybGPLfKVeqOCTDqJXDaDYrGAWHgdMaHOhdLHrk4uMIwyysU84rE4CvITuXLwFkmFOZ8sQyz5CdSP8tyVUhHFQhY55igq8qw30Y6yATCi+MAry2zMh5X5wArunPxADVC9YuqmvLug+IGIHJdysv5EQjuRyY4KO1TW71eXnBOpMKyU9fuV+zjHpZ4b5cZr5XghnzN9im5w46nbti0+9F73/h1wumUtIphsri9jfX0FkUgEU2PXsLIRQSKZQjqZQDyeQIHxZblcMgFM9tPZAuQ3l/O5DBLxGOS/+Mnmi+ZPVqBSRiGfxNLiEhKpJOQH7OMsEyNYJRJxxOJxJNMZyO+BF3JZJM1jCaQyORqfgQLrTCZiiCcSyBEgBWCy6bRZLhqNYHpiGhvhGORH8+X+cdYn1xYJhIVCDknuRyNR83wyHsb60hzmVsLI5EsEmVtivrdM9R9WkRikcd1JZPu9ysvxCgcY+hT1914l3uuYwbIGdhxLrn2vUrfqmLTRYBsrvJF5zw95pve676fVc2JfuUyaNhxFlLaTFLtPpZHJ5Kmj92rJ9jGDdl7KZ5FMprHz36ttn7n5vwUShEwqhRxnwm6sxbxXIYON1TVsbdH26WslDrgG9Xljuc9q+1MCJ+nyEpYXJnDxwmmcOn8RZ8dXUOG/+MYczr3+Ip586kUsR9PIJCOYvnaB+8/h9NgKEokw5qYu4/mnn8DPf/ErjC2EkcqRbRHsykT46GYUkc0VjF0+g+eefAK/fuJJvPD80/jNU8/g9TOXEM9msTI9hleefRq/feI5nLwwwbsaWGadrzz3JJ5+/mVMrESQjW3h2rnTeOX55/Dcs0/gf/of/1v8+Lev4eK1/z97/wFeR5alB4L/Dfe8w8OD9x4gQU8myfQ+y2e5ruquajdt1VrNrGY1RrPfaD9pNZpW65OZ1qyk1mjaqlx3eZu+0jANvQMJ7z0e8Lw3EfvfAJmumElmJZmVajH4DiLixo1rzj3nP+Y+EJOYmbyEp554Asf57trmFtYWZ9jek/jOt7+H86MTOH/qFfz4G3+O//jn38DU0iby5V/U8v18/VYIuGXStazV1RYr0jtkHfnHc66W3chZGptyqQTp9d1I/fdTxyIw2eOUY+UuT7lSAfHp/TR5097NU46nRk7j29/+Dr7/xLM4duxVnD01gkujS6hUq+/YT6WQRWxxCsdfuYTNaPId672XB8tT47h07hxmNzLsW+rm9tvlYhabc+fw3PMv4sTpC1hcXEM8UYD5IWHiLQInOsRCRTG+gvNnTuHV85M4eN+9aHRmMTN6GcdPX0R0bRavvvwqnn32GZw5fx7zK2t47cVncZZMHOc2epp41N7oJbidwtLqKoXdgsnwMEnvZWlmAgtrUcTzFeipJczHqijIv1eXXsWlyVmMnb8MU/PC0DXEZkbw4gsv4fj5OVQVF3wuJ0ZPnsTFc6dxeXIZ2bKGlpZWeHx+NDRGEAr5oQkTxWwcZ8+fw6VLI5iaWWJ/ObREnFhYWsJSNAV3IIKm5k74mA/S1e3F/rD8LKa3sDpzCS+evIhEKvMzw1qaGMX4pctYz5TeZMVN5Gnp56fmGY7nsTA3gdHxMaymTZv3P9PINQuq2Fidw4XzJ7BZMLnjdc1KdqEElejGMr3pOJLZkl32Xn8UMwmsTJ7B+akJnDt1DlOj07ZMvNd2bkX99NYWYuvrEO4wujs7Uetzo5pPYZNzHrs0xnXhNWV5bmaOxnYdJ489j2eefg6nzo0hTi9r6uJxPP2TH+Dp549hYjEK6R3CLGFtaRLHX3oG3/32d/Hjp57GD3/4fTz17E9xcmQKs+OXscqdx81oFKtzUxibWUeB3lCJBruQy9nRw+L4KTxPnXvt1FlMzc3j1WefxBzHOTZ2hsb++/j6d5/D6noUF0+9jCd/9AP28QLmluZxaXwK69FNpNIJjIyMYGFhFq+9/DKeff5lXJhcQjEbw+kTx/DTl17Cxck5SAiU9H54q7yfl9/5XTkskqLD5XLB4zQQj6WQzySxRU8knszB5XFBsSrYWF/F+mYcVaHD0ARK8u/OlarQ3T50tESQiG0wXMvYi2MxBCzSRc1SiWC4EIg02DstLm8EkZoAAi6LC5tAMpGCKxBGkEAjCknMTc9iPZ6H2x9GbSiI1MYaolsxCIcb4YYmyP+QPeALoDbiQTGXwPL8InJ0gTe2NrAl/7xUQcDtq0VfdyMqtND5kgl3kG2xf49T547bO3PiA39ClzyT3MLsxGWcPnMJMYYH8n5pZpxG4RxGpxewLP9Q6VYUW9F1TE5MIcE65VIWG0tT+OGPfoKTFyYxOzuNqfHzePnYMbx68jwFcwtJ8mNu4iKOnziO6aU1pLn9K9Gtylzgyuwozp4+Tgt8FuPT86hUSliYHsWZE6/hzLkRLMeyyGViGL98ESdPnsbFy2M4/coz+Omx4xgZm8TK4ixOvHIML584i4XVDSRjW5i/fAHHT57F/OomcgzFqzROma1ljF06j4v0YGeX15FJxbCRSFCONihjSeYBLVgfONN/tkPJk1w6iU3KWTpTQEV6I1aZOrCJcY49RaORiCcwPzuPNRrfyYlJrK5toliuQFFNyBQHWD+2uYHLY1OocF0ts4DV5SXMzM6hUi1jdGQUGwTBeDKG2ckxrK6uYJayOzU1hTkCTzRbRkX2KxSY5QLlfh7HXz2B0csjuMwxXJ5YhKnrCDU0wutyQJhFFLkBEFucwNLaFlMgWVQzUda9jInJaRrmRSyvLGFmegrnTp6gF3gZI6NjOHP6DGZnpjAyMYv1WBo62/xZjrz3klsEThwIXW5noA5DO3fh4I5uLFy6iLVECZrTjdpwAJ5ADZqbmxCpq4PX64Pb6UFzWxvCfg906bkUipD/6Z3b44XDMCCEgFBUGLx2uL0IRaTn0oJIbSOayNymxnqECVAOXUBRLBSZdyoRYGR/gWAAAZ8LMm8lXX+X7M/jR1NLExqbG+Hz+VDjdVMWcthYWcQiFzhHz83lcrI/F7y+IL2rZjSyj4DPC6/XS3B1MyeQo5CYBE58aA6rWkCcwDM1NcNwdA4rDIPXVpcxM3EJr5w8h5nlDeTyBfsPks6Oj2KeIJMtlFCtFAg+Kzh15izmVqJIMTeX2lqn0I/iHL3fmZkZTNIynz5+DK8dfwWnzo/RqCRgmmUUM5u4fOEcxsfGsLSygVgyj0J8HeOXR3H50iXYf89sfA4zM2MU6DGM0ztbYZ5DhvOTU9MUdhK9uQuXJ3Dp4kVMzy5gjgo4duYELlyeQTSeQZnxZZWAl42tEpzOEQTPYXRqCSVLIT5aXFoTMo9mfnAr8e49CQGTOpC3jWnRlhMhLFSZ41ldWbX5G9uMYXVlHTnmeYSqQ9U0gHUsApEr2Ii+gR4EvAbTIwsossysFpFk7qhoaejlsxI933BtPcJhPwqJVQjNwMYy14ngtBzLwOvzUBcUSL2xwWl9gfycYh6WhiKXJ/gU0dDZhc7uPnQweminPrR2tyG/Oc8x6QiE69FWa2CRY8ym49SLOa7lLNeiirmJMWzFEsjQK9tkbnllZQVxGnEvjXZLQy0EYBPex6G8j3ff5VUOTSgIhhvQNziMfft2oSdsoqQG0dnbi1072rk7UIVKj2fPwSPYM9gPD4VcqA54vU6UMxsYPX8KTzx3Bm3dw2isayRgqdDo6dQTTOp4XxsIIEhX2cPFiQRdBJggPP5a1Ab8UKslXDz5Cs5cnEDB24yHHn0Ye7uDWJsdwTkiff3QLvT1dKIhEoSb25gOXUdPkxdr86sUmjy8QR+9OI11emxQCoeDqKnxA6oLdQTFrvZ21PJ+beYcrXYGufKHwVbLMVBJ81vchFjFNPNqPj2NqdllzC9v0b2XFtmBegK516hgfnyEuboTiHT0UgG8cDic8HG9Bod24OCBHfREa1ATacbBe+5Dj79s5/GOvXoaZy9M0DIKXJbe0OIqKsUMsuuzuLSQQtfgHtxxcB98moXZ0fNYzGhoHdyJXYPNGOd6PP/Caygatdhx8G4cPbAbrR1duOPQLtR4FMToUbce+AgO9ERQjG/gwsgEvYI4OnbuQ0tTA3xOFVLahaJDN1TE19ewSK8jbSpQhICqCPAEgQ/HYVkCHm8N9h06inuP7kNbfRAqd+BMS+V4q9wk2sAyUwSJdB61PTuwZ+8OCBqIsbEZLGxWUFffjObWRgRDPtYXqHBaFpPlThrrmsZGNNQ3IhKuQ6M81wTh9znQvWMYjvwa244hpwexqyMEl0ODyfdMJhgttuHUFXgZVbQx1Bzsb4dOvjncHnpOLjhURvqinHoAABAASURBVC70Ti0yUlG2+aqoKvRAPbpbapBcW6MBWkDXzmGEAx44dCdqapvQNzSIkM9FY9+Geuqm1+lgT+//o7z/Jt6pBR2dPUNobe1E0B/C3nsexa6hXgzt2odDdz2Cjz36CHZ11qGpsRXDBw7j8c99DA/fudf2YGqbOnH4gY/h137tyzg63Imw3wWoOpwEn6E9w+gbGEZPazs6WxrRNLgbO3qb0N7RicaWHnTUNUB31eHQPQ/hs59/HI/edwgehpZ9e47gI4//Ej73qU/gjqEO1FMpuzrb0RgJEtRCOPTop/GRR+7Hgw8+hPsfexyf/+xn8JF7j3LM/ejuaUVfXwt0XyN2DHAOXJyhvUfx27/2RQy01sJDb+2duPBBly/S64inymju3YVDBJl8fBVl8q6RwtjuSuHS2dcYJsVQEQYVumS768lMjpsG2x5IJZtELJ5ECQo8wRBD3TA8DhVSWA1NhcfjguGrw579u9Ha0gBFKAAtvqBxyXAXVu7Gls0Kl8ugspWRpQeWTGUB3YDToaNMjzbF3asMQ0KFnkUqSXAvFmHRY8hykyKezHIX14TD5Uaoto7yUQOPm21ZJcSji/jB936CueVN5BleV9lnRSbDmQgv877C3V/Tkir4QXP9Z/tz+UOob2lHG/OYHpeDgBBEHWW2d3AIu3Y0Y4F50w16hJGWNhiZNczOLZPnGhpbW9DW2kzeRuByehGuqUVPVyscBAyhuhAO16GJ0YZBfnZ2tyMY9MPvD9KItiPgccNnGMybhhCsjUDB9uELhdDU2Yv+4YN45MG7EAr6IP+ggMPlR0NjB+pCQTSz35DfhwzD61DXXoScRe5IT+L8fBZ79u1HX38Xevo70dXXjVbWvefBB6iDDXAxNQMajGBdC1rpMYV8zu1Ob8JP5Sa08bNNkJGg0DpdHjgcTugUXi/DOC+Z5/F44QuEEK4JEa0NOAwHPExG10bCCAW88Ne2ord3ELt39EP+0T6/18X3Fcj2FE2Hx+uB2+3hwjnhkl4P2/Nw8Z1OFxz0rGSINnBgLwb6u9FOwajh4qlEf5fXT5SPMAwMw+9xwmB9px226VDZro9CUMNFCnEhg7yOcHHlux6O2cV6brcDimpQUVzwyD+W6A2gsb4ObqcBldYHH4rDRImgU9vcjoNHjkL+rcDBjka4RAkJ5mXK0Mj7IBpau7D3jjsIxEdhlLMoMmlaNnXOy4++9giSm5tQNDci9U2oIa/Cja1ooXDvHN5FxRqgdyK4Dj4YDvJEd8EdasFQVz1SDCc3qXB1LZ3o7h1AT70LRQLOxlYO/bv34SC9qqBRRnR5FovRNOQfWRXcuXIxvxhpbEZlbQxrmSpzifXopxI0UHGDHsO27kIo0NhXTSgAJ8+N9B56ersgvYeGUBgNzQ1c3xBcuoIPw+GlDDV2dqGtoQaGoUPeNzBt0dXdgcHh/di//w4cPXIA+/cMIuAPYmBoJ+44tB97dw3CnltfM9eqhjrQjJ0M4QwhuCYu+76zrd3WgaHhATQQqGrD9QSMDmwxV7SSLNOo1KGnrQkCsClU34hmjqWJPBvYc4jrcAi76Si0NdehtqkXbZEQGppa0MEo565Dw7xuRT+vDxy6A/IPZXbV1SAQbNgu2zsMv8uJ+tYe7D5wAEfu2Itd1LXa+ha7z/qQHzfrUG5WQzerHac/gkYmqZvJsPfQ5utVdVqU9r4uCm2AQvyhm97r47xVF/7aRrR39qC/pxP1jZ3YMdCH5voIvF4/Gjv6McCwundgEMN79+LwHQcpUA2QGxYCOpWhFnv270EkyLoNzfY6hFwG6tv70d7Vg8GdDNH27kc3lawhUgM33XdFM+D012HHjkE01NejoaERff1DaGpuZV8daKZChGvrMTTYi4HBHejpaEZdiMaF3mwrw5lOegkd7R32mNvq/Khv6UAb2+/qaiMgdsHv0KAp5JbQ4PHVYHj/QQxRkffu2omd7LOpsQ3tDQ1o7+5EY0s9vIZiKyTf+IV+HG4vAjVhhPxuaKoCGTr5QyHU1AQRaerA4I5hDNMAd7SR/94Aunp6YBtURgN+vw+RuhCcLg+kV9TYEIFGcBKKYd+Ha2poiB1obK7nvQ8+rm0oXMvduCy8dW1oa+9EW23g9fl7/AGOpQZejwshejjd3b3oamtGpMYPD3edQ143vP4gx9WK4Z39BEsfGhnxDOzYhR1ct6CTa2B4UUeZaOd6GTQUhtuPFkYr/YwkOuhB+7ihFOHcfB4nbtah3KyG3tyORXe9VCpw56FsJwLf/Ox614qqQdd1GJp2varXeC4gFAUGlUZVxXsQUhkKmCgyCS+//yPvrtH4OxZZDCVsYo33+i5fuUkfwXZUNNADaWyog5vsEyyKNLWih2Hw3n134K677sIQE54tVIAQQ6aaUC2G9+xCfa0fDl3A7QuiZ89hhoPDGOjrQX04Aj/BqbalC3UEowitdCsB5b6776S1bENNwM0+BVQahMaunTh85724984jGOrpgM51bGZYf+jue3EnPYSmkBMOZxBDuw/gnruPYu9AJxWlFQcP7sXOwT40MwQ6/MAjeOieO9BJkPH5/Wigh+Bz6tCkZ0qFcHr86Nl1AEfuuhP7mcfs7mhHONyARnq5TS1NqK0Lw62rEIITx39dh6o5EG7qwV1334XhoR54Hf/l80C5FUtYZlJtcWaU280b2EyXbkUX122zWi7DZD7iuhXtChJSSpgZncTK0joqdtmN/6gyNKmQbvyN2zVvc+DmckBRVXpBIXjdLji0W6LWN3fAN9DaTZ2FWc4hujKHk68ex7Hjp7G4EUcyGYf8Dsyrr76KhbUYcsUqMokYJs6ftrej5xaXEUskkc4VUMqmkGECNZWMYXV5HmdPncTFsQmMjFwgXcLk/Aaq3HVIb61iauwyRrj1nC1ZyGcTWJgew7lz53BhYg45JnVfefZJ/OjHT+L45WlEudV58eJ5jE7OIprIAPR0YBaxMj+FC+cvYGRsHiXupKzPz+LcqdN45cQ5TC5EUSxVmEdZw/ToBZw+cw7RTAHpVALpZAppXsvvZCVjMZw7+RJ++IPv4ocvnEciWwKHeAOsv13lF8GB/yL6tKpAKYH5uUnMzM0wXxjHZiJrb+Hb4+dzs5xHNLqJXC5vFwkhoCgqSfxcnuPm6hxmqUNrqcr2d6Pwiz+UmzIEqezM2q8uzWFibAwLKxtYXd1AKraBZWb/Ry+NYX1tBaPjM5BfEJuenra/b7EZT2FlYRqz89w+JZDlo0tYX17C9PgYxkZHMD63gFPHXyUwXcboxDRGL13CGreQL56/iHOnT+HypYu4ODqNydGLGJuaxiXWmbh0HrPLK5iWXxqbW8TKyiounz3O57PYSKTsnSB7zgIEwjjmJsdw7uxpzBA4E4lNxJjUXSBgjo5cwuzMDEYvj2N8fBIrywsYJVBOjl7GLHfEltfjkCC5wO30uZkpzM1PY2E9QQEyIf0wu4+/5T/MagUlesn5UhXVUhbpdAbZXPGmz9oq5ZCIUpaWVm9627eyQYu7luVC2tYB+V2vyakpys4MLtGobtJIyggjl9rC+OXLmF+J0kAXaWjTWJoZx0XK5KXxCSxSlhOxOOKpvK1PC3PTmJqewVY8jvVolMY/iU3qxNT4KC6NTiHBnVf5S+mJzTVcHh3F6maKAJaF/ALtBNubnl1mPwXuzoKRRQn55AYmJ8Zx7vx5TLDdNDdHtuhgTLK9+QXWzRbt78QViwXIL41GN6I02iUk00nEtzapv/MYp6MwObuEDB2Mmyn7Nwec5Apzq3duZhbzFCAPdyoCTL5V0htYml/A3FoKEe7GLc/NY5SeygQ9mLWsghATr4XkGpYW57EkmbixhNWlRUyTSUura7DcXqxR8dPpPAqlEjZXpzFP7+bkmQuY4EJHN1dxeXzKBsSNdBHFqoV8dBbTK2v0hAQCPi93BFXE1paQTGVQoNcmvzAr80PFfI4eVg6x9RXMT41gjF5ZjqGgnzuGPpeO2PwYLl04jwtjC9ji1ryXib6pS5cxfmkEM3NLWN9IIL25hKWVLeSonF72VROugU6XmrgnOfKBkPwmcjadwMb6Ose0QWu6gQ0KbTSWQIHb9lkKTInzkoqQJg8qdOvs+Rc4dyr86to6Ety+lxZY1s9ROCulIkrc3i+SSoUsNjbW6d2mkWdOrsj3ouwruhVjn8tY4Hpcmlywv20ejcaoLGn7V4lWV1exsRlHNl9EuVykYG9hbW0Vm/HkdhlzklsbcqxbVJY8vU0T1XIBedaX/5NFLpehouVR5ljyqRgWpycxcu4ClldWEEumqSBllKXCbG1gPbqFHMcmx5ym0spvXF/tW9rND2QhrtGJnE96cwEXL47g7JnTOHv2DE6dOY9zZ85glnoiDe3izBheO34Cp85dxuzCElYo/5fo5V84dxHzy+uIxdNIcy1j3EGdm5ogEIximnqUSMSxHk/QCVimIZ7AWeqE/Kb2HMFsZXkR02MXcPzkSZwnYC0sLGB2ahwnT53DxOyKDSIwqyhkU5gfv4jL8hvjkzPbX7ZMbtHYj+DyxXMYm5y0x7k4O0ser2GcTsNFrsEGx7KwMI/p8XHbYTh/8SJOnz6H1WgchTK9vmvw4ucpuongVEQqX4KDOyp33bkfwwMddE1zyBRMeBp6cPjI3ah1qUhG15EuWmgbPoQd/V2olbsZ1GZbYYppW3Armhu1rd244867sJNJzz3Du7F79060N7qRoqBuxtKwNBci3NULhbyA04dWJl8PcKdpsC2IEt1euTMid3CG9+zGI48+jCYCTo4KtRlLcV3KiHLbdW5uBYlUDk6tghTdY0s40dHZjf27+tHiAVYXFpGpOtHQvRt7mch1UlHz+QJKJnhYKBEUSpYCtz+MVu6Q9PX2wO3QIPO3rPCBfPLpKGbHzuLZJ36CJ596FvKXoJ/56fP46StnsL6yiNm5VcQpxGnybfTSJHLFEkzyZ3NlAceffwrf+9FPcPrCDBZoJdfWFrCwyTWgx7vJkCFKKxlbncHTTz6J186NYmFtAxtrc3juiSfw/LETePGnT+EH3/4a/tNf/A3OXZrGZiyJHHmyPj+BH3zve3jypVMU7nUC0ybOnjzGMPuHeOH4Bftb6vGtFbz0zNN49vlj9JAXUayUkE+sY3Fpi97zHMczhbMTS0hvrVMBVzE/M4nLp1/Gt777Hbx6fhzrXMdEdBWnjz2NJ595BbNU5K3NDYyePo4ff+/7eOaFE5hd2qAXezNt+Xtb0lI2jfXJc7gwu841WEdsYxXnJjZgVLYgowWZ6njtxZcwvR7DqROv4NWXnseJsyOYWC8gUh+A4XBwk6ZKcEpiZewiXjs1gnjeRD137zxaCZuZNGYmRzE1OYeVJCAyy7jMFMhzz72IV469gjXy45VjL+HYS8dwdmQMi9Ek81J+OAwDolpAPLqMp545Bsvh5E5tENVsBouXz+DMxBosxaTxjuK1E6/hIkHoPNt94fm+NguMAAAQAElEQVTnKAtP2F7WJUYvp06cwAwBVerr2qVTGJ9ZxkaygJt13DxwUrzobK6DWojjr7/6bZy4vAo/t7J7WsNAdBR/+Rd/hhhc6N2zH12NAcy+/H18/6ljSFedELSil156At9/dRQ5KPDTo3I5nUC1DN3jgVA5TJpAw+VDQ9cgDu0bQkt9GBVLRUN9A0LconXqOgRUKA4v/N4w/G6BdYaUL/z0NYyMzyFKIc/msrTERBa2hWKWYUgKuaoCZ7AJ4ZoQ/D4d4yPn8aOfPI/xrAv777wTAw061i6/hO/+4AcQjd0Y3LsTDiRw4thT+MlrE6gKA5GAD6XEFl598QXEMkWOCx/YsU6vc56WNK35Ud2ax1YOyDJXJlLzmFpYo7W7zLDhIsbGxnGJVrNCLyq+NE1rO4vFlIaBZg+WGUpfovWcnZ3E5GocGYJTlLw7f/okfvrss1hLJnGB16+++CLOXBjF7FoCLl8IEe6SNTY2oLO3G/UuBeXUJr3YEZy/PIb6/p0wyptYnDwP6eleHJ1HE3cJs4k1XDpzcjtcJnhoXNOA1w+daQGrlMTE5EWcOXkcrx17FS++dAKnaJFnljeRoMw7vCFubfdgdWYO508cw0kC0cvn5rA6e4EKc4a5wjOYnmE/PQNIRxcwR74sJ8of2Fq8vSNTCFRpRJu5wznQ34+hri70dQ9g754+BH0qlT+DZLYIF+fV1tmFoEeHKiwEm3qxa3gIDbU+7lSalNkyMvEtFOFGXX0Letua4XNp3AkvM32qozbSgl17acD7O6Ay1I4xhytzsfI3NFpp3HfuO8Ad2L0YavFiZmwKG4k0iqxXoUebsQz09/RhoLMFfpdAjB6ZHmpG1+AONDbXQ1Gq3D1txPTFaahyLp3tOHfiVVS99YjUN3I+7di7dxfauJtrMW9bpOy9nQ8/773y8774lvcE74SGpjYqL70c+R2b/QcPYYgLIr+LsouDb+/oxN7hPgxy27h/oJ8AswOtjbVobu9B/+BOHNwzbP9aw9DQIHbweW9HB8IuJ8FgH1pbm9BYX4eu3p18pxH7Dh7A/gMH0N/dheb6GvT1DaKDbTWSQS09ezDY3oade/djcHgHOpsiCEWaMLBrL+T3SlobghDc5g4QaHbt3Wtvvd5x+C7sbG3E8L59fGcnBvt7sf+OQ+jt68Pw7h02dXV3c/z9LBvC0OAQDuwbxvDBo9g50IbegSEMDO3Gru5GOOVWNj64o0whE7R8dW2dqPV6UVPTgLraMCJ+DVVnAAFnFWvMl03Mr6O+rQ06QbyQSdJDLUC4Q+hsb4RDV1AuFCDDqXQmiwSBPBbbQpTue5QhXZkA7HS5UROuRVNTC7qbg8ik40gXyjA8AYQjtRRsHVYlj2QiQS+0gMbOToS8Ksr5JOLpHISnBt3dPfAYQNUqwxNpRndbHYrpGDY3YzQSOnRvGMXYIhaZz9timO6rRnFmbBFlGqxQbYSecjOGBgegMSRJMt8R3dxCIlOCx+uB26VDWILK5MHAAJXfqaHEUC8t/7sd/GIOKWe620/DF0QoGEKQVFsTgM8fgNsbQGNLK3nSBSdzUy7yV9431wVRic/T05mmkbFYz2tTXXsXmmoMJJj6GCHAxPOAz+2G3xeEPxBAmAbd7/fDF6xFO734boII2YwA+3Q5DDtaKDI/WKDnLDeVoDoIigF0NfgxNTGKOea8FE8IHVy3oJLG3MQE1jcyqG/qooyEoRoCdc2t6Onrh8Fd8BrqY21dHUIB9u/3IRgOw+NyQFPFTWP2zQEn+iwg+cMN6OrfgUMH9+GOg3vQ1tSIpuYW9O3cgwMHDmJHbxsa6sKo5yQPHL4Duwe77ecd3X04dPgwQ7+j6OnqRFtLC5rq6+F3OtBGVK+rj6C2poZ1O1DjcRPQOtEzMIjezg5Egl40s496LnotF6iupRutBKn2nkH0D+3Ezv5OtHBhBwlOAwNdaIz4oRCcfJF2DO4cxgGOdeeOIbSFg+jo7ceOPXtwcP9u7Ns1iJqaEFo6ujC0ez/2Ecj6OxpQW9uAzu5+jlWO9w50t9ejqaUNXX1DOLCrFz4qxU1cH1zvMFweBGojaCKv6+oa0VhXTx5HIL9x762pR2cDhb1UIEAUIOcvXXoHc3ket4tKnkd0K2lvEri8PnidLuTW5jDDfEiKsasvVIPGxkYYqo5QuA71DY0EPiqZ34EsQ4CqosHB/i16obmKRQF2UhmCCPq8SG9GUawoMOgZ1YRrUNvYzHfrEA75EQh44aWChgIeOwGcYiKdPjJ0Ty38qgnN4eOc6jHY5kO6qFD5gmhuqqelbkADlSJEZQgEOA6Ory7o5nO2T/mIkA/hcD0aG2pRxxynx+2EENb1WHjLnuuGC6G6VrTVBVFD/oXqG9DWXAOHtxYNkUb09Q9i5569GGhvQlsTn3V0o5My3VLjRK5iQH6Hq7WtFQ00zr07d9AQdsJPdE/nSjA1Pzop9+0EoYbGCGoCLnjCTWinE7Br9y7s3rMH7bJNej9eGnldd5CnDQTDVgS9LmiaA95gHdMVOwB6PA63H62dA5SRAfS2hKFaClzOAHq7e2l86rFj104M7RxCf98A9tOId7U2oIXGLhypg8twoJl62kK+B9wGbtah3KyGrraj6wY8Ph89CO3Kr3UoZIQBv9/Pswp5SHDQnR6ivgeGznp8x+n2wOOkW6soFCjxrgRaUqfTxTZ9kFZB4TuyXb6E14l1dC6I2+OFm4rn93nhYKyNNx0G23DT+jgNja8J+4lBL8Tt4bg0wM4dCRWyzOv1vF5H42K4OF63Q4dqVwLnpsFN4NRUhfXwgR0eXwjhmgiCLgNBgkcNc3AB8tobbEDI60aAY3ITjHw+D5pqPRyngpqmDjQ11cGRW8aLx05B7jxKQW3i++b6FGY3clB8YezYvQeHj9yFiMcBr9cLGXLkkjGspcvwst/W1g7UEcCrsTVs5BW4a5roGQ9C/urE6CsvYjkhEKzvxI6+bjTRYOiKirr6JkRCQZSSUawzP+EMhBEMBeDWBPmmoaW5Df3M3Q1ID3toCIP0XltonCTYhGtr7BxSfUMEvQM7sHvXHuwfbKYSOeBy+xCpi6CBqQX5e3q1nEt9XS38Tg2/qMOgjNe19mOI3mkLPdvWrh4MD7YhWNeFntYWdLa20vgO4ZHHHsSRA8NobmpCU0cvHvzY4/jYJx7HfXccxPBAL1q7O9DV0YydB47i7nsfwN007C0t7djZ00uPfQCdPW1oaQihtmMQO/o60Uf+9dCTf/iBO7GHed3W1jZ09e3A3Xfdi4fu2Y/mSBCaEHBzDfv234tHH/kIPvmRx3D00H7URyI4cNeDeJhjuP+uOzDQVgvF1YAH7n8I+xlqdna04qFPfx79lJ9u9tNMMKyhbvTvP4i+rmaEfU7crEO5WQ3dbucXw4HahjZawwF01gXQtWsf+rpb0c2wtrm9D22uNI6fOotU1YGeoT1wcIiCpOhOtFNYP/H5L+BLv/QJ9DO88nt8VJRh/PJv/jZ+4zd/HQ/eechup7F7Bz796U/hsfsPYeeOAXQP7sHjn3wcH3/wKIYJHrv2HMSXvvx5HDlyEIMD3ban2b3jAH7tN34DX/rMY9i7cwBN3Li4Y/cgXOyjp6cfe5h3HGAo/8mPfxyf/uiD2EOP1qkDgkam59C9OHrnYRwY3onWnn14/KNH0UIlrqO33T/UBwEn9h7Yhe6eLrS0d+OuRx/HRz72MQz395EP7ehjPw5FR//OXRiiYtb7DXyoDyGg0Ng5mPzWVBXgDAUUOHQVyhXDhzcdmq7TWBo0FG8qvMalUBTobNNh6NDpAOiGAdkHrnHohgHV7vuNh7qm0pDJ8bxR9kFfKR90h1f7s5iUrjI5W61W6VXemOst35FJN5nUle/JtmRZtVJBhWTH0rLwlpAco2X3U5Fjlre3pJ/31qiq6RQ+A1KYdHp9hhRECrBKr1HXDbrbw9hHN39nZyPFHtskFOiGg6FVEOHGTuzdM4D2tga7zEevS3q5bpcTOtvR2I70muS99Dz1t9w7KPBO+Hw+OJ1OGIYcC4njkG34aFEdDoNCrsHJs0KFMYxtJdHZjoceqsfthsPQoVBJhRDQ6c26XC7Wd9jj8Xpc0OQ4NI3tGxAcu8Mpn+ksN+B0eyDbMVhHJxnsRwgBg4opx6MpAh/mQwgBIcTr8we274XYPuNthxDb5TxB0tsev34rhKynsI48b5NCXgghXq8jL4QQr9eR94AASEIICCHwizyUX1TnElBWZuewuhZDOn+DOyqWCauQwsrCgv3lymQ2i1S+gtTGCtZX17CVzLxlOhYTjfJ7OusbmygSCN8/nlSZXJ7DGpPEuepbuvrQ3QgqsWp40E5PpbOjDbUB98+OUahQHX40MZ9TE/L97PM3lQghIMRb6U2P3+PlzWoHbxkT/pYc0uBapsWdOAv5XBax2CayzOlVb0CAr773dlZYzCvJ/6wvV8gjFY8jHksglSm8pZrdL50GeX7Lg1/QjfKe+337C3Iy3D1Jx2PYWF8j2KxhfX0dqyvL2CQDkqk0k6dZyC9Iyv/nO5vNwf6LKgSLhUuXcHlkHJMzi9iIbqFcqULWiXMx5E5MOleEZGg6lUQ0uomtrRhK2Tjmp6YwPnoJ49MTuDi5jJWZCUyOjmKUuxjyS4WZfAkV+WXDagn5TAJzs4tIp5PcSdqy/0vU1dV1yLbtOgS8CrdU49F1+9lWPIlcoYRyLgP5ZcMY79OZDFKJTayuLuPihbOYnptDMpdHLMq5Evgy2TzkLzqnWWdtbQPy/0cqV8y3c+oDvReKCtVwI1QTomfhumbfQhAkWM+gt8VLSO9Tyr+ka75wCwqlItj0lrYtWzEpWjy/5cHf+hvLlscCjeAq5T2JjY01yu845rmDGU9lUSpXYFHfquUCZTqNgtx9s4HMhFkpUGY3sBGNcze2xHoVZDJpSPkslkqoFHP2N8vXaNyXF1axsZVBpZTnzmsGBe5sFvI5RFdXsR5N2DrAZn+h/Fbed+9kpsndmguvPo8ffPtb+Po3/hrf5vkbf/WXeOqFV3Dy3AgmxsaxkTUJIqMYn5zC3HoK9iIUEjj36nP4zt/8Nb7/4+cQoye0OnMZLz/3JH74xNO4OLOBfHYLI2dO4Ec/egpPvXQaW4UqUC1icewMfvztr+Ev/vpHmFlcw8TFs3j2h9/BN/7mu7g0v4FMoQJwbBUyPRHNIbY2g1OvPIdvfv3r+Mo3voULsxu218UVRXprDS898V389Ve+imdfPo255Shi05fxw299G8+/fAYjl0dx7pUn8dWvfgWvnJvgDlcambVFPP/jb+I7338SlybnsbmxipHjT+Kvv/U9nLo0x7mU3zdrP7AGrCrkN78zcgfuA+v0dkfX4oBVKSK9uUhZ/Bqeff4ELo9PYnryAl746cs4c2kSG7EURbaIbGwZly5e4GbG5vb/m26WUc6u4ic/+D515xjGF7ZgljIYGxnB2NQ8orEkAXFLsQAAEABJREFUqrxfIPgszS/QEEexmUghvbGES5fGsLy6gaW5GfzkW1/Bt394jDq1hV+wfcX7BieLTKkW4phbiaGW2/+tLY2IJ9PYc/gg1GIVSXpRyXQUo2dPYWRsEolM3s4VWFyZklVBc+9O7BgcQMTI4sTxE3jmuZcxt7CIRHILx156ARupMus7UM6nMDU1itm1JMqWjkC4Dh3c+j9y5x1orPWitrkdPdzBGW4L4tKFcbrCSWJTFeViHrGNJFYWF5CsGgg1d+BApwdTo6yzFUeaO00LBKK5Yi32HtmHoFshGJ7DxPQkSs46NIQcUMppTK9X8PAjj2GwpwP5rRWcPXUcZ+ZTSKxNY2Z8DOdGJrCwvoFw9zBaGCYF3Bpn+OH8lNObWJ6bwAV6mzJ/ZlVzWJgfx6nzZ7Eay9tfLZDrU2Uer0hrWixVUGVYcK3ZmMy/lYsFVGkI5DuyjkWXx6yUkc+zLXrIV8tkuSR5f5VWFuewuLyKZLYMs1yy30nFo5Dfbp+YWsA4vevxiUXbyv+iLfnVMd/ac5XRQo4GcAMphmDFUhHFVAKx+AbGzr6Gi2dO4hQ3OZ5+4kmcHzmN5196lbI3Tv5bsEpZxBIxpHJJxDZXcOzpn2ByfpHe/jmcP3sa04wYEtk0TNWAMIv2f0734yef5bPXcPLUSZy9eJm6m0Qizz5l5HFrJ3rd1pXr1rheBQqiRUFUOOFIbRgRbhlrTg93UtrgFCo8DheCAS/WRo9jOV6CZrhQ63dC8B8sB7eWm9HS3ACfIbggCTInhVJVwOkJIBQMYGniMhYXl1meQZ7hVTZbshFd0w24XW7IpKeqqghyO725pQX1IS9DsBRKdGMBE1J5ivSeilQSzeNHuKEBzTVu5Bgqyt/FkkokFTBfZp8uB0AvIsN+ijQbYW5H19b4oKHCMLDE7XM/HA4d0qXOptOQuTK31wef3815aaiqTjRx2zYU8MHQ3j9rr8f6n/d5pZhBnN7i0soaNyMYfjJRmkpEMXXpDF548QX89OVTtvcYZ25i6tIFvPTCy7g4chGj4xOYmlmAWcljamISkxPjGBu7jJdefJW7giNY20ygTAQxq2Xkk1FMXL6AEyfP4MLYLIosL2eimJ2ZxezCMnLZBEYuXMT80jLWNzewODeN1449b//vD7NzS9iKRrG5PIMTx56h93oCYzOrlIufd8b/5bwnFBWa041AqBZtLXWoCwfh8YUwuG8v2mpdKKXIV3pTo0xhMAuCQr6AfC4Hi3G5xs0EP99rbggjQCM7M7XEjY5W+z0zt4n55TUUaEgs9lEp5LC5Mo/z4/Mo0SgUqcOFikAgGEF7bzeCQd91dwRvNVdvggYJCMVAXV09asIh1NTUoKGxCX5/gBP02+VhMqy0tQhTD1CRQwh6dL6jcLeoFrXhGlIQgVAYkrHtTN7WhGuZJwmivb0dlUwMyWQCVUVHmOVe7iI5ucMTCAThc7uQjUVRMHX4giH2FYYvEIL8cp/Mo4DgqHFXyh/wwOMPQn4ZUAKozx9CDcsMXYVBIJWCEHaUsbm2CToJtgdYE46guSkCfzAIuVsVdKsEyUWUmJUM1tahSX4nJeThuCOojdSivj6CcKQZ9TVBuBw6FCHwYT2sagUlWuWcFGrp7jB5XpVeEpOv2UyS3ooEjRVEmW9bmZ/B+VOv4eLoGManZjA3Pc2c4ipmZ2cxRuC6QIt8+vwlHD9+EvOrUeTKJky2n0/HsbQwgzPyF10vTiBHvlUJastLS5iemuaGxhKmpmexRUufZt31tSWMEgDnCVwJhiAFhvjZVJw5lFVspTLIlquQQ/2w8vRmjUuoGsHJi7oaP9wGr2mEvTV16B/eja6WCMtUlIhKutyZdPmpY0H4uOspCDiq04cavw8+pwNS/lS25eL7LtmOqtAQWTYPhaBscs1BknWcNLDeYA1C1K9a5ihdTg2Kwjo3a1I/ZzvvH5wUToRMauvqQA29lzCVeqivhwrqQkt7I+rqwlAsFYruQWNjiw1actqqpqGxuxORSAChmiDq2roxOLgT995zJ/pZ7iJDXW4nOvsG2E4r2tn+8N79aKeX1drehq6+PnTSU3IwpLTcNQjQa6urrYGvtgk7BjoQ8LkhVAMufwi9Qx1oaelEc20t6kJBuGrb0N/XiSA9HDctRUvPEHa1OrG1FoPu9GJ47060d3SiIeyFy1eL+sY27OiM0FOYguEOom/HPhw8dAhHd3XAz61uXXMgFKpFV2cXatwqdAUf6kMIQeFToagq7IO7mormQn17Hz7++KfQ5q0iR09qM5GB/EKjasYYYlgoEnjk3zE7fvIcvVcTce6Syv8Sp2K4kNpcwmY8hTRDeZPtZQkulqIgy7zGJi12zhTQvGE4VL7HfN0Iw2DFFYKGEsOYIqqqg0BfgyCNjIsMtGjN5a/NdHQPYf+hA+jtaYNTxX8Fh0Jg0RDQSzQAC1jaSMFFz0kn/wR55As3oJs6cWjfMDTDiVCkzjaOOiMRIVxwIY/oxgaWN7MYGGijJ3oap8bXUdDC6O9ph8/tgdNpIBipR2f/Dty5pw8ut5+8j6ClqQFBFzB14Rw2uNFTYnoXv8BDed99KyokYrcTUGo44bpIA3bKP/Xk8qC1qxWqksPU2HmsKw3o7mpCfdhjdynBqbm7C/UNNQSoCBrautHTFEJtUwf2HDyMxx68GwcGO9BC4Tx69334+KMP4q4DuyA9lJa2FjQQbLqYr/r0449h795d6GhtRJgAFahvxs6BDgT9HgiCkydQgz6209zahVbmxBoYdnrrOzDY12l7WIAC+YuXu44+iE9+9tO46+AutERCCLL9loYIvG4HfDX12HHoAXz+c7+ER+67C93tLQgx53Xg7kfx8KOPYMdgDxrr6ujp9aLWa8DQ7Cl+aH9YzA9VCSAVekuMY/kxoUov0u2CTmDQDQOptXmMnT+FExenkS1agO5DbSgAHz3MJ545AXdtAzp6O1FDgK+WLHQO7Yf8lQZGzEglN/DsU8x3cJdU7nzSaG/zQnWjMeyEmY/h1NlxdPX3wOPQoCg6PKF6NNP7nJsawcjEFFYTOegET1FKY2F2BsvL6wwZ8V/BoRAsQnjwU5/H/XcfweH9+7Fnzx3o8An0Dh/C8P6DOHBwDw7e/xiO7NuD3rYmBH0u8kUBVA+OPvgoHrj/HuwdGsDOow/jvnvvw0c/+hjuuucedLT24ejeA9hLsN9FXTp4YA/u+8jHcMehg+htb0V7Vzf2PfhJfO5j92OgrQ7OD0aOOfZrfzijaz+40VIhBISiwqBAa/SGJDmlW3mlzBsMo52eyWMfeQjtjWG4DBXyEEJAdxjQr7yjGwYcugpNN7g4bvi8Hrjkc1oHj8cLv88LDz0pndveuqFDZz3D4USAbqzL5YRBN1f2rWo6nA4DKjVCCAWKqsHhZD+sL/uSpGrsy66jAhyHrOOUfQQC7MMFXVOhyvrsS1UU2G26vQjwuc/jgcPQWabB5fHBK7+A6HDwHY08cEBTBRS2iQ/xoXtCqG/qRG9XF/mkAqoTdfWt6O7ogouA0NE7iIGhIfR1t6OttQktvbswQOMj/5RWK43FkUN7bQ92YGgYe3bzOuyG1+O2+aIpKpxOP/oHdxCw63nug/zl6YAubL6EG5rRP7yHBmUfWiJBtLb3oplGw69VuP1dRqixA130DHp6e9Da0Ymh4Z2o9zugW0V6a/jQHBV6dllu2qTia8gQjHPcZChm4ygX0tyyz5IybyNZ9g7ERHa1yGeFDMq5NMr5LAyHTtBRaQxMqNU8rHyc/KvS87QIGiTKfEtTHZpq3fDoVVTKfL+co6F1ozbsQ21Ap04oaIj4UOMsQmSWkFiZQHFzBoWtWeR5zm/OophchbuagJpZRGFtDMm1WSC9iI2p05g49SwuH38K4yefxeTpn2L89PO4dOI5nH31WZx++Wmce/UZjJ1+AQsjr2J97CQ2Jk4jOnUGsdnzSC2NILN8CYn5C1jhs7ETP8Xxp7+LyQunkNyK4kYO5UYqvZ86Lk8Aja2d2Envwu9xgrr7fpq7/e4NcsCSGxUkmUuqMtl5laRSCd2NmkgDOlqawUQELEtDmJ5gW3MrnIpAS2c3Onv6MSD/94WDtLS01gNdzaiviyDS3IW777qDOZEQapljk7/ovXf3IHo6WhDwuri+ClzuAAZ2H8SuXXuwf/8eDA12w82FVwjaTl8tOgl+0mr7XA7UNbSisaER9TUB1Le0Y3h4GAMD/QStNjS1NKGNdYfo5TZHgqC9ucHZ3/pq1UoJWSanMwSnfGoTJe6QbQMTQckGKJ6LBCoJONyAqMhrUpkkNyQkVWU565b5biEdQya+gXh0GfK/zF1dnkV0dRbry1NY5k7q8sIE5H+BnYgu2SF3OZeCoVZhKBUoZh4V9lNhW3KzQrEKUEmVUobrUYJV2EJ2YxqbCxcRnTuPzXmSPEsikKRXx5BavIDN6TNYHT+JtalTmL3wEkaPP42LL/8YI6/8mNdP2TTy2lM4e+wJnHj+xzad4/XEqZ9i6eIrWL0sQeo4NqdOIjF7FqmF86Rz9v3suRdx+tnvYnrkJJLME9/ICt1ycNLo0TicTujsSRE3MqQbq2NR8STdWO2/vbUkD95OplmlJS1ydzOBrdUFrM1PY2VuEsszE1icHsfqwjxStF5mLo7ExhJSFBaF/PR7PNAIIPbmBHM/dQ1NGNy5G8ODfbTQftuTdXDHs7Oz3b4Wig5/uB479u7B8FAvwn4vFLJaep3BuhYMDO3AQH836gkssn2wD4W5rQDzc22t9VBVBR6vH4FgGPWNzRjetw/D/V1oqKuFh2OR3rIrEEEPc5htLfVURCbbTUlVYqrJ5qx3JQ7lln1k0r9czKFKj8eqFAnyZVjyazWVgr2ba5byMEu8JsnrajnP3BrLuClQZR2zXEClmEcpn+HOcZwKu47N9UWscodygUA0O3UZk2MXMTF6AXLXc3L0PKbGL2B+ZgzrK7NcszXkUzGU6GnJdmRfkqocT1lSKcdxsE/2Uy3T6yQQFlIbSEUXkNyYRzJK2phDcn0WsdUp0gziq6SVaWwtTtr/GeP63ChWpi5iYfwslifPYXX6ok1LUxcwN3YOk5dOY2LkNGZHz2Jt9jK2FsaRWJ4gTSK9No1cdM7+L3BK8SXkeR2du4zE+hKK9AxvZGGkLN1Ivdt1PsQckOBkcqv+KhW5Eyct8OzF1/D8t/8C3/+//xX+5v/8Q3zlX/8T0j/F1/6Pf4rv/Ps/xFN/9W9x8of/GWMv/wgr0xeQzcTtWcr2rkX2w7f9uFa9arWKQqGAcrlsg8jbXvm5bi2YqHIXsExFK3B+ZXouJnNnFvjPnrtp93V1PD9XJ+/hJU3TmXoIEFhr4fYGmKJwQ2GZEAJCtmNRtUhC3lmCJQqvSILEKw4dZW4N57I5JLhjuR5dw+rGKuTXKmKxGFLcKU1zMyEVTyC+uUlAWsHszBTGxy9jYnIMS8sLSKcSkP+lMqxKPoEAABAASURBVCcOsF/+AGgehE0CAoCi6gz1auCraYQvWAeZRBdMa0hSdAdUXus8a5IMB8NJF9xMV/i4keQL1sDjC0J3uKDymXQyPB4vAj4P0xkeGHQ6qkJFpmIiR5LXltC5Ihoq3ARjQMr+HPD7/WhqakRHewc99DAcTKngBg7lBurclCpSaExp9aoUIlKVZF0lllcp0NlMhgswg/n5ecS2tpDjjk+5dG0Bl8K/yUVbWFhAPpfn9rUJcoVkARTW19u+2sdNOJtso8Jt3ArHKudyUxhzMxsRbIxkMYzLMx+yNHWJXtMUNpcWaBWXaB2XsLGygMW5KSzNTiPF3TaXYsLBkEvXNFu5yD02cu2PXMO307VqyjqSP5Lk9bXqvFvZm98xCUiZJJVzeRrzTJbP06NYWZjEJhP2yfg68vk0l7v6bs3dkmeKotpKK5VaEQoEGScod4K7arJDQWEUvJDEp3zOK4KUxaFWKNNStlMElySBKZVMQO5ulpjHMilbsi2V1TVJCqBKkuDDTYwCw7kovY+Z6THMzE4hSlDL0/sy+Yzdgd3CHoccjw2OChQZvbh98AYIpPR8XfR4DT7jE0gEs2Tb7FBI0hSolAXD4YDD6SJYOaEqKkzOrUo9ldGPQ1Ph0FWWK6iwPJsvIZHJIZMrolSu0IiYqNAwVakrJt9RWd/jcTEXFiSge6ATxHEDh3IDdW5eFbr1FicjCfIs76+QvJcAdebMGfvXRP6PP/5j/Mmf/Ef8xV/8Bf76r/8a3//+9/HUk0/hxRdfxNkzZ7mtP4m5uTlMTk0RzOaQSqUgGWEPVvCnZPg7Ep9f+UhFuFECxyz7kMS1v9LCh+NkT5VDEZS2CoU8Fd/C0tws4rE4Mpksk80F+3cai8UyJJWKJZgUnkDAj2CIFpIWUVM1tsAPGxOCLd0AsfYt+cg1qdA7Sm6tYW1pFotTY5i+fB6XTr2C5dkJbK2v0KNYR2xjDSWGULI+ON5bMphrNCqEgEKlBcgnCoOgHG+TCXmWKGERKSSBhyBJ4yb5nqMRzqSTyGVSKORz9KBKVOgKw8Kq/a583wY3vqTY/QgoBA5VaqtVgQwnU/FNrCzPYZlh+xbD8lIhB5PhPBuBxfckwT4EhFDp+TgJNB44iwKubBXubAVe7sJ6qxrclg6H0KAoCgTBSVEV6NwMctBbMrjppBBMJDBJsLGIrjrH4tRVGAQd8CjQA0zSQcjQWy4SeKUey7oV7gZXaNBZhX1rCAQ8DNdddtuy7HqkXK/CTX3ORXxze1zP7dsr5RoRW05odHQM3/nud/Af/uQ/4N//h39P+g8Eqj/Bf/pP/wl/9qd/hr/6q7/CN7/1Tfz4xz/G008/jR/+6Ed49tln8eprr+I0we3CxYsYGx/DrNyClr+ATA8rYVunDBWzCMloCHZtE3/w8/o9i6/1kWO1h3n1Qp6vVfEXWCaE4DQs5LJprK0sYWVpBSlaNOlyUw5RVTRI91znDih4XapaEDy7DFpIhaJQLb9l9EKwvRugt7zEGyHeeI+3EOKt97Ls3UgIQd02bSXcYGJ4eXaSHuAMNhfnsMnc2RY9vxjDmgSBSSZXs+kEysytWDJWereGb+IzG3SkDJAskg0K7N8kWQxBLdkXpyFPEigkcJRLJeQZDWTSKeRzGc6vAJM8t/iOBCSFL8kz2J5Fev0MizwESUBVFKjkj1ktIZ2gR7m2hHUCtfS+5C+wWwQPi6BuyW+CMwS2ZNtCgcJ1FhxIaT2G6uoWxEYSeiwDV7oCT0HAW1bhIUgZUKGqClTqom4YBBUnNN2AyfHIULpKwOFjSHCSpHE8Up+yhSIy8tvqNHplek+VchXSi6rQAMp3Vb7k8Ti5k+tg+ypu5FBupNLNrEO+ksl4nXDlEEJwl8eNT3zyk/ilz/8Sdu3cRZc1itHRUbzy8st44oknbED687/4c/zrf/Ov8c/+2T/DP//n/xz//t/9O/yLf/Ev8L/+o/8V/8s//If4//6Tf4J/+S//Jf7kP/wJvvqVr+KHP/gBXnjhBZw6cRKXL13G3OwsNtY3kKSnlclmkaPlKhSLKJPpkomgQAnBH1fGJQXEJln0Zrr6/EN2rtJ6xjY3MDs5gY1oHKlsyf4fISxFZRjioOXy2nw2hYJ4KofVtShyDAHL3C2qMGSQ0xH2D/unvHpPZFGIJcmXrp7l9Xsh+Z5U5iIVOMYwVIal+XgMXmGizeeCybAmPT+FLEMakyGsBKhMKo6yVEj2/176ej91LYKGlA2LYFQlKFTp1ZioUJFNG1xtoGEdi95DSQIT55NJJ1DgzppJAAHrg+BhkiDHzRBIkMC2JFn28yqHaLIVeZYgpUBRVShcTzCUSyfjlOcVbGyu0QvLoEKQNtlHlfmr6tYmLPJHCK6lBZQIHtGZGSavZxCdn0NyYQXFtRjUzSx8aROhogpfRYUGhQCiEJR05occMGjMhBCoMMQuS8DjGHVVgQztdF2B1Jki9SdLPZIglaf3VCYoFYsVlOhVVXhtsZLT6YDToUOjd4YbONjyDdT6AKpYXBwZZjgY69573734e//t38Nv/Te/hbbWNjuh5vP5IMntdpNZhj2iIpmRoYss311dXcWp06fx3HPP4Xvf+x7+6j//Ff74//y3+Mf/5J/g7//9v4/f+/3fw2/99m/ht3/nt/F7v/e7+IO/8wf4H/7BP8D/9k//KYHsP+AHBLGRkREkkklAERBkvt3Jf2E/sgwX1lZXsLKyynwAYFAgvD4vQsEgY/4QamuDaG6uR2tLI5OTQQp03va0itkEJDiZFPhf9JQtqYpUsmo2joAuUOdU0OJzoquhDoODg9g1PISOxjBCLgUuWncZGm0xf5aIR+kVVz6w4Uu5MwkgEkQsCSgct+zcIliZkgg6FhW5xJ26bDaJbIYeHnfRwHJQ3mV1i2d+5GskC5Dt0MCYEuRQJdCVYXIXELyGwipSNoUgOAnYYTjrZhkeSu9pa2sdBe7EVsYnUbk0itLFEVSYk62mKNMEbjVfRJXAsU5dWVleYl53E/GNDUTpZcdWVlCgodKjaQRSFfgJUm5VJ5g4EebObXtDG2q8QQ7PRIG7jBwo9VCF01ChS7Dh0AtsO83QLksQLDHnVGZ6oUhPqsjyKgFaVRQCkwpVUXAjx43VupGWblIdwUl6mf8YGhrCr3zpV/Drv/7rOHrkKBobGuByuaAzuSfDP0nKlUnKHJC8luc0wSpJgJE7HtFoFGtra9zZWMIck+zjExM4d+4cXn7lFTz73LP4EcPCb37rW/jzP/9z/Jt/82/wj//xP8Yf/dEf4dvf/jZWlldoKaoABcES+C/myOeyyFAY8xQQoelQyS+DCux2OwlQfjTUR9BUXwe5XR8OBuDQVFRpDct8r8rEaqWQhUWBfz9TFkKQbQI/7yEVusLt5hIT4U6rhIjXiVo/d4i4y6MqFq25DgdBS2FoU2RCPE+PJJmII5NOc+zW++r7hsdMRJGAZBGELIky8kWLP14nk2OposqwrcB8UEHOh8bUopIK5i4lKMn/yUGGRCY9Eplfq8h1oEdVIRiZNBIWQcyy22dbdh8m52aRBBTyWMq8PFf5TjYdR3ZpEdXFZSCZgVXhmzLXyPRG6uwpJM+cQHp0BE7qTIVj30qlsULdkF52ml5pIrpBkFrFxvIq8htxqPEs3JkyAmWgQdHRF2rEcOsAepp6uIHi5LwqEByTriqwwQmABCcZ2r2ee+IOXoUhXol5zjLPJusI9i+Ewqvrf26s1vXbed81BLb/kW+0FCbDD4/9hbxPf/rTuP+B+9HR2QmV7qwkTdPsa3mWVCZKV7nLoXDi7zQQiw3LetlcDvK37TdoMZaWliD/PLrMUb3M0PFHzF197Wtfw5//2Z/jG9/4Bqamp5DntrUQAhyeTULwGh+uQwgBIYQ9KDlPyQsp9IqqwiA4OSU4kfyGjgafB7VeN/z0qFy6Bpk3UKgwVc6zlE2hIsFJKgX5JdvClUNeX6UrRdc8CSGuWf5eCi2CY5VJbjOfgm6W4GLy1ampEFTYEkG0UswBVGjIeyp+ida6RAWQCWch3uhfjve99Pte6lp2Zf68wieLivpWAkx6QTJPUyRvy/QgJAiB9U16UxXKa5GeRZ5zyRFgM/Ss0qQM1yDLsK9EoKpwfibbxZUpyakJ3khAUhQViqrYJORYSkUosRgEgUkQmKDoqDKnmJpfQOzyCKLnzyE6ehllyr+iatz6r2CZO+IL62vYjG1iayuKzeg6NjfWEVtfR2plA4W1TVQY9lXXN6Ezd1lneNBV24KO2maEnH54dSc8lCspR6BXUaQeZuidpXIF5DhfWw6Ze6rQc5IeVIVz5vTBKeBGDuVGKt3sOhZH+DPERZCLC3nmcyloilAg/8bd4SOH7bNGUJKkqirdQ80mncpnx/P5PJOiZSgKF4wkhHjPwy6TufKrCU8+9aSd1/rhD39oe1xlxtNvblfcKHff8wje/wsa+SG9JaoNLCqBTqV2SBBSBXy0wmGueIDXTkVAJ7k1nWcFJoW7TMWo0nuyCA5XR3J1neS9vL56vnot769FQohrFdtl8t13I9uT4zgquTRMhiMWPYMqPZCyVFgqs+3lMZdiyT44R6IAdLmz5HTa60/xgSS7s1v4w+Yx27fPskP7ggX8SFk2CfISnEr0mKqUITlOk+OVSpon+GYISol0DDGGo1txAkOMlNxAIr2FHAFKviv5BMqb5KaAAkVcIUXFtkyq0CjvDhPwMMejWAKASjVSQZuDZCKB+OoGNhdXsLKwiI21dchxWELBFoF+hmC0zBzlBgEqloghzdzdFnN5qwz7VuYWsDYzh7mxcSxOjiPDuj5QJ+va0B1uRkugDo2+GtR5/QyvVUqXiTzlKE1dlN5TicAkAarMvFOBCfMiz1XKluQNB3ndj3LdGh9wBbm+XAsIIV7vuaerC7uHd6ChvpZlFuSiSJCSpL4JqOS1DGFkuSR5L+sK8UZbbOC6HwlSK4zBZagnv8Igr6/70oekgqYbDHuc0Ak6RSq2LRT0LBQqc41Dg5es8KgKagN+tDQ1oyYYhEMqNetbDDfKsQ0CVQlv1+5tJcE1DyHY6DWf/HyFuVQCG0tzWJmdQobXch5VekoWxV+2aFLAKzQkVSaZVRozt9eLUG0tvP4ABBUVdj1bkmT1W0SyfYu9m3g7r+wOCVYmPYUyvQbpOVi8lmBV4jxypQI3KhKQgBSNLmM9uoT1DZ43VxDdWkU8EYX0pErMT1UZurIDCCgkASEEQKMiSKqiQqEXpAkVLg7DyT5kGVgmR1ciqOe49tlsAfFkFssbW1hg2JdLZ+AQCkNjB+IEki3mrNYSW1jn7l+aBirL3cQtelKr66uYZ/5yYnmN7y1heXYam/MzkDmsJm8Yg/Wd2Nc2gEMd/eiLNMGjO1Ah+Ba4Nml6UFl6TxKQJA+KuSLzm0VUiJhkDW7kUG6k0s2qI5fymkIu2AOZfZXpQrCAI7NYJpksv4ezf99blxL9AAAQAElEQVQhfOJjjyNSEyZTNegEJYchFZFk6EzObZMEJUkqn0tSFAWS5PVVkvdvJiHE9qJzGFc/0sLJL3n+zd/8Db761a9ChoCy7OrzD+tZzl2TwkmgkcAUY24hl81BpVK4OGiZnCxTgFRVoUuuQTB0AK26RnDSyLNibA356AIqtOqs/jOfN6/fm69/puKVAlnnzXSl+PXTtZ6VGaqlacnXV9aRYv5wdnoOI5fGMDk1hzTzSlUKOOiVKAQphfPSc0m4CRNOXQcXEjcq/Hifh0Ue28SxgDyFPEtg5ABkuclxSgCtEDSk0pbI5xw9v3gyyp3oVdIytmKrSPA+k0swhZBh3iaPIsGrRM+qxHOFRsXiPOVQFcqpJFVRoHKtBElRVah8qDGnI5jjAT1IwdysqSvIZtOQAJFn+FjheotAEBkar7VkCql0lu8JqIqKNN8tcIxFji9K/m4wZ5nkuxnm8vIEN1CeYsxfrdNz2lhZRpT52E16VmmGkRa9oRqPH/s7etHX0ISA041S2US2UEKG4V2BAFXhbp1JKrKszL5M8gc3cCg3UOfWVBFsVpIiKE9XyC6yILjAgqgvcltAZgaZ/BwKjjxc3GHytHbAUdsE3UeQcvnhJnncXp5d9ncoHE6DnoCD5CTJs4Pr5YBGwVU1DapcTJKiKDZoyfPVMo3P5b0Q2+OpcLHGxsbsnTyZi5IAVaZVEBwzh/qh/OgEGd0wAM4hR1da/rEFkwos8wI6wzvBOaoq+SAAsFw+MxkumRRgGdoVuaFQ5I5flfesgavgIa+v0tvL5P3VZ9c7X60rz5LeXN8iwEgSBEyHqjCBH2TOzECZ88jKX+VIJJHLpDnsMu0Y149zEAx/mMmFylyZajfGQvv8QfygrFLRBL0Wplzo4FgAAYtMY+ecCcHKJLBIcKnyXCJPswxVZRgXYxiXTG4RQFJMR2RhMbcmUIVgexbfk7InganCcFa+ywecs4DKdVWFAlWRpELKrsYyneCoKCrkt8EtDqZCYMuTV2W+n+e1xUHK//JGboaoLgOOgBONbRF0tDZAUCYyBJk083Y5gkeS3l6SoWiO4wV10etwwOK4UpQNCVDyv7yeZz52jQn4xGYUReaj/PSaBuub0RNpYC7KgTSBSX4xM0fvtsKxgUeVbVcJUuaVexa960d516e34iEZSS5DKo9QFJ4ELJZxWbk0FkpM5uVSVWSWU8iOTiJ7+gVsHP8x1i/+FOX4BDpb3OjuiqClowG1bc0It7ShtrEN4UgLAsEI3AQqr9sNr8fDpLoXbo+bZxdcThcchou5CSeByoCialAVBZoisL3gPMtrlikkIYQ9tgItx4ULF/CVr3zF/sKnTKRbkrl8jg/hodEyOl0eGJxvjjt2ZQqaQ1PhczugODTOW4ECcptCUuEzOZcqQapKSy0BydJdrOcFyB9L1nuXOUqBfZfHtkBf6/n13tPI/4DXZ+/QyrUMeN0Ielz09FSABsOkRwKhQHAdrEwCYEgipCIJca3ubk0ZWcgJQrJIAopNEpgkUMkzlVk+l3OVPJZjLtMLyhNE0xxzhuFTkR6ixbBNIwAYiglDFSQFqlwhtmGvi1wbgrXFOkIIKOSNIhQovFYVBSrPOgADAhqNkqIpMNlmWebsaHT4GBW+CybnA4aK1nAIjY1htPY2YmhvB/bv70VHRyMMjxM58rXI8cvvxJmKSn0UfNPi7pyAwb6k1x2Nx7G4vIglUpRhX5zgFN/aRIGJ9kZfAIMNTegI10Lh/NPcCMjQsFQIzIoi18biMExYnBuHfN2Pct0aN7OC5JQcJM9y0WTT9hrzokJrkSMDt/JlLM7kMP3iBua+dRGzf/oTJP7dV+H82l+gd+S7+EhwCo8PZHHvHUH039WH1qP70b7nALr7D6O9ZS9zKC2ocQXQ6POjzu9HyOdFJORkuQeBgBc+3vu5Y+Wi6+s0nDCkp6EoXGTYDJXDk8QhgusNwZsircj4+Dj++I//GGfPnkWOcboUEnxIDslLSXI4KufjCwQRYvhbYnLSo6sIU/D8HgPQBEq0onlawCJDPZOuPBGaE1dgCUBxuuBt74OfZHiCtuLJNt+Nrvb79jpCCLtIPn872Q+u9UMKA5muGS7o8pdNWcfijlM4FEJrcz2a62rgo7HRNA2yTbNcgMVwSHM4obt9UBjS8AHf+iA+HCw/gnIrYHHUsImchKBiKlRAmwPkg8kLOV6L/JbhjcyXWVJhWW6oCpwq4FAAQ7GYrhBcEj5guybrmAQmU56pG2AdIWVVklChCIVLKqBbsEmlhyP4zKK3ZMrIgxGCw+WEw+WGPPIM1xR6Mt1tdczhtmJ4VzMOHO3Fo4/uwdCOdvLQiQyT6kG+U+f3wU15yJP/yWyecyOwcEzJfA5LBKMMjXaBwJOnHEl5yvFs0TNqDYRwoL0T3cwBVmgAZb0iz+C4VEWRw6BcccDbV+/680rtd61z0x4KIVDgpJYWF+0vTM4tLCDPHQMQfdPnzuHMKy/h3JlvYnb6r7CQfBKnXQWs79yPZPdjWAh9HMccD+L7oV24YIawlPNgBU2Ybd0Jo70Lh/vvxZfu+F389sP/Mz7X/hB+q24Qf7elA3+3rxF/byiP//7eJH7n3hS+dK+JL30kjE8/2omhBwYQODIEY3c/nF0dcDa3wFVTC7fXS0+L3pVGPtJ2mLTQJS7q5OQkjr38Mqanp98/T25BC1IBZLM1wSB29XXjgaF2Ugt663xwCsDk7olF61gm2EqrXaVyg4oFArBJdKpChebyQthCdGMCJPt7J7o6nnd6/k7lVfJbykkqnkQunUeFCqIQdDWCj8lh8TGqDEOsYhWa5kZo12G4mzugE9Q+OHAi5whC7zQHWS74QyiAkBfksxACmgQMgohDNwhEKlSWCQjIQ2EdVdL2LadiYhuYKvY1e4TC+qqi8D1AVRRofNcGJ56FZgCaDigawHsL24dQBCOSCmLJNIrlHPx+HU7NQnx9HZcvjCDBTZAan4rmiA9g+3nmiRxCQS0jkKDLhVUas9l4CpkqGIX44HF7GYoW6S2lUabHLde5xM2XHHVZ6knI7cG9gzuxp6kVbs2BDJPjRQIXG2fzAjd6KDda8WbUE0LQ5axCfrfo//qP/xF/+Id/iO98/T9h5tlvQn36uwh97buIPP0d1M/9NZr1b6C98YcI75hHx4NFBO7VMdcVwMmGHvy09wBerRvCGBqwUG3FDHqQI1A1OFqwt3Y3Bpyt6C4Z2J0zcWfJxB4mIR9oyeOxwRweHi7hgUMO/PInW7Dz0S7oj+xF9uMPIvfYg8jf+RGU7vw0PHd+EXv3fxGPDH8Wdw8+QEXfhY72VgRoTXLyV15IN87im8G599aGoSqIeB0Yagyhs8aLgFOnUG+3ofCZRUtcYsgnd2WKFKgqQyWLwqgaThhePwVI3a78pp9CCJaLN5X87KUUUkk/++TdS+Q7JhFHkrwuV6vIU6CzqQzPBSpWGfILi7TdqDLMMWnBTdYxhQrhq0WJO0dlKqTMr8jnkmQ7797r+3sq25djsIiWEqPk2EwCiyR5LYFBEBSkl6eqAoKapvBe1zU46ekZBFpV1QEosNvg/HnBO5PAY5HXhCILMNm4JNmfkLWFgFAUEueuKSBDIGg4FY5DYbtgOGbSAFUIBjI/WmRopWlAoNbHFEgYBeZMZ2dXMD21iI3VTWQSMUhQKbMNTQgECCymUJCmE5Hjuwo9Nr/LgZqAH+GADyF6rh5DB7tAgknyRCqFAr2pEr2oMkGtSLmqMnflp5Hb1d6D3voWuGk00nwu15BT4NyEPF2XOLvr1rlJFeSABORi5RkWyfDo29/6Fr7yn/8Sz3z/O8wrvYrIhUuoH5lFkNuVwdQltImTCKjnUNswgZbeJbR3biESqqLYFESiOYhkjQNJusLThgcndQUn1BJmKADZ2nYUgn2wnN1wW+3wFXoRyjShqRBEh6WBTzEUyGKovoCudhWRwTAcO1tgDgygtPMoXPs+gr0HPoNP3vdlfOGjX8IXHv8CPvOpx/HwQw+jq7ML8ldo8CE8hBCQQky3AjoTrJGABz63k6GrBlDgwCVQKamSTCp4ga54isIpf/2halnQmKtyeHys+rNiIduVhGscslzSNR5tj+dtD2Tdq3QVkEwqlyRL1lU1SLAscXenkMtT+PMMR0vUwypMKrEEhQqVqQoVCDYiXbaQ4i5TnrtLFYYzJYazJgFY9iGbuxUk264QKKWXJ8HIhIWrVOW1RV5LENGpyFLmFcqlJJ2ejcPpgoNAoukGea2yNkdI/gtOXvA9VgXkBa4c8hlrCfAf11FRFCiqAoemQaNhARXfpCcJQaDjmCqcv+RBiTlFCfIVhnmBsAtdO1pg+A2sxXNYT3K8jhp4g2EEwmGAPK/Ssw44HZAJ8CzfjRN0qpSTOp8H9X4vAtxsMgRgKCq7UiC/aJkliIGHYTigsLxKUCzRM5f8aYg0oaupHRF/DdevTK+tApNzYfUb+vysFN7Qa++xEpkOMlcO2Ol0opbxaHNzM/JMoj3/8nl88/mzeH4hirhqIpNxI74QQnwsAExT2UaWUBqbRENsEp9yTeHL4hI+Wh3F4eAiBjvW0RyZgtqwirNNUXw1tIq/MpbxSn8Hzu65H+cHHsWlxoewGvolTC8/irXpI8hP9aBySUPm9Dr6phfwcHQGDycncKC8hB5HEk0hDU3Mb/QP9OLwvYfx8U9/HF/68pfxm7/xO/jiF76Egwfv4Pgj75EBH0x1yd8qE8Nl7mBV6b7rTCJrLjfsXIRKgIIChclx3emA7tAhBS9DpZa/AF2lYOm+ADSHG0JQAq8MWbb5ZrpSfEOnN7/35mv5sryXQHP1LOVDkhQVg6GEg+MWvKnaAFVAkWGD7eGZQIVlZVrnquqE5W9AkuFKjHkQG2SpnMUiQ0Emn2Xbsq9bQXLsMsFdIQhKPkqdk/3ZxA45dPJRgc5QyzAMaKoClaij6zpcBCYHAUqnQquqznoaFKFAKCSh8l6ewbOAwJWzEFBUZZuEAp0UZF0/+aFz677KvE6VczYJDBXmFUsSvDm2MsElSz0zzTLqG31o6KyBi/rnbupFpG8fmnuH0N7dBa+f+sY23boKmW+SY6uqGjTDgAztXAogd3NLbF8QeQ11+5nBdfL5gwjU1MDBdVM0FRCsS2MDylJNbQPqQhEw348MQVSGd/IRbuBglzdQ62ZUkatlryAQCAQgf3dOLlqZ1u90qoB/u7CCf7W6hG9upnBu1YX1yTbETvUAx2pQ/YkJ95Nb2HV6Dl9eOIN/uPUc/nn5CfxL95P4Z/XP4O+3vYCP9RxHU/85zPddxg975/Efh/P41wdD+FdHh/H/O/pRfHXPH+DJjv83zvj/EZaL/xOSM7+Bzsv347PnIvifz2zgj2ZH8C+dl/FHDUv4++0ZHB0qwd+RBOpyKHiAlOlAOqNAURz0/vSbwZGb3kaZLnsqHkUuFQOxBl4KjCcUgu7xQug6zYNg+9iUsAAAEABJREFUWG3ymYDuNOCkm+5qaIO7sQ/uph44axpAV+emj0s2aCst118qdVWGZPSArpbJ51eJcg1FkYKvwXALuJgLMRyy1EKZVrlMUMomMihpAZihDp792Ixu0ailIdtWFdaV7ZMsKubVdm/22WTbZXpp0lOzrmqbxV4k2fe84FBULoTT4YBB/muqCl3V4Xa6SR44edYdTgidpJFUB6Do9MBUgMAjVAWKqkIlaXxPvq9qsgzQCUY12TLanT60hCPwcKOHiwch2C/HpgjA5/XAx/JEpoxLlxZw8eRlNLUEsWdfJwb7W1AXqUGkJogM+ak7vKhtaYerJgRPQz0jhA7s7OpGe1MLx6KgRNkqM5azhAp56PTaevl8eOcuRBqbIDQHh25AJ+g63B7IeVmqxns3vMxRuTQd8jt3WQKUXH/ZxvVIuV6Fm/ucjKOKeJlw7urqgvSiNEVFmUK7wFDvyegmvrKyij9ZXMYfzy3j/5jawJ+MZ/E3lyz89JwTl45TEF8JAC85EX6hgoGXo7j75Cg+dell/M7Ck/gfk9/HP8J38T/4f4DfbHga97Ydo6U4jVTfKE72LeBbQyn8yW4X/s3ebvzb4bvwV72fwk+bfxVLkd+Ft+53MBD5LA6GDmCvEUYzE32R4hiqYhbLSGM8oyEeLQKWAk3bXiB8SA6L/CsWCpD/G8Hc3Dwm59cwHc1jvaSgTMvt8Hjg8nihGhR8YdFjsqB5Awj37cHAI19A790fRX3vHjh8NcQm6y30fqYoxyVJgsabz9dqUz6XJK0/VBVasB566w4oTQMoBzuQEkGsZ0ysJ3KYSwtsqmFUvXXQuRYW8yJSWXQqAwfP11UI2YkUN3m+BbQ91hLK0kOhtybvZZ9kL2wiQNm7dizUdQMOeqsGvRCNY3ToDoKTG256HdKDMuTOpE6PVXMCqkHSoOk6dMMB+cxBD8TBOtKLUQyNuCVQrVSQSWUAejFeX8D+Y7JgGScPjYDnIElQDHDtG2mknJoby6t55E0PNILiGgH95VfP48z5Kawvr8NLQzV4x37c8fgncPAzn0bHrmF4/T6oNCIet8cei1AZgnJyiq6gti6CpqYmBINBVMnfCmXQUhSoHLfGcascL3gtCLBO3UDQ6UEuV0SOcipzinzluh/lujVuQQWfz4fu7m4EpVW3hcsiQAFRJtTmCFKXMmmcSCbxzFYc31tP4BuLCfzldAJ/OprGX17M4TtnS3jxTBVjJ00kTphwHC+h+WQau86s4Z6LU/jo5Fk8vvwyPh9/Br9UeQKfdjyBR4NP447Gl9HRcR5K7xzWd8QxMqxjbHcronv2ILrzMNab9yLv7mG+hq5vqgJXbhHFahSxShGxHMfI3SFD08hz7RZw5edvUlqibD6LTDqJdCqNZK6MaF5gNmliequI5XQFWQmqTgcUVYVOYPK29KJ28BDCnQMINNJi+sNQNcd1ByGV8O109aWr5fJeXl89y2tJ8v7dSNZJJuOQYQjoEbjbBqG37EQp2IWFvAvHZ2J4fmwRr81tYGwlho1YGtVyEQ6Hzt1VB4QQKNAySw9StvVufb3vZ1RGs2JCfpu7LMMpKrHEQkkmLEhiFRs8dGkgHE6O02HLjkFldTklOHnhcnkhQ1id9zpBSKdSO3gtyz1uH3fGfHCzjpMeiWbo0Ch/iqrCVAR3wbL0aEpQWOb0+CAkIAoVqu6wAUoIAUEvSheAnwBW19FPL3kQ3voepEoazo3N4+TlOZQgEKL309I/iI7hYdS0toKuHvLkZZEkhICm61Cpq6quwuFxoyZci6u51zJBsUIeVBlGguNSWFdwvnwBFt916Drkt8gVKCiTZxV6YLiBQ7mBOjehilyyN5qRk2pra0NjYyN0w4DFhdU4CYNM15XtIRXolm8xfzJDpTuZjuOp+Cb+JrqOP1tZx58uxfDnsxl8dbKC711W8Sy9qhMnnBh/xcDGSxSLYxnUvbaKXWen8MjoefzK/Gv4na0X8auJZ/BY/CnsTz2JbusZ1NeMoLZnE96dFSz3KThZo2NUcyNZdMLKVIFyCgUmlnNMuJr5CjTNgsvt4Jh13HLhf4Nd73olx1FiAjSbzdBwlqBKHlLIYfgQL+qYjlUwsVnEIsE2y80AVoCrrgnBriEE2/p4q223T02iUdy+vsGfsu8boXdr7o33TYZlFaytriAejwFUOH9DCxyRVuS1ENbyBsajJbw0tYpJhv4b8TQSWzEk4lsoE6BkOxUqidxsKTIvUqVMvVu/N+MZWUZwKkLmdyqUVxMEJTLRPvOhSZLjUhSVMuOA0+kgQOnUex0uKq+HnpPH7aVMeeH2bJOHu6U+XxB+fwh+Xwg+jx8el4fvUe403V4vlbyRHlSFHmOZOiL7UeitCOqO7M/i5CQolBiKyf97qcQowMuEdu/wLoRbBwhEPXB4a5HnTvYqQzpN9kOZ8EUa4A6GuA4mTFWDIAhpTIYrhgpVU0gqdIcDHn+AXlWAAAwUyGsJTJJMepDsGhIsFc2AIFCRBdA4bj/B06U7QBbZ7ct61yPlehVu3nPJMnts0Imk4XAYbURol8vFwcpngvgtoAqSokCnkjm5CC6SPOssq3KmErAuZlJ4IraBP11bxB8tzeOfLCzgf6c1/bfTWfzncQ0/uRjE8RONGH+pEevP1qD6tAbncxTk71/G3H9+CYk/exJt3/s+PjFxFp8tLWGvex05bQHnrHXMlTOQ27DCLAIqUBQOCqACi7tGhlOlELlgGARUfDiOqwqZ5bauyTyEoRt2Ti8SiaA2XAeHN4RYWcf4Vgmj0Txy9KBctY3wRpqgsS5ZagOtRamRdL1Z2cLPl+RZ1pVnGbZJkteS5PXVZ/L8brRdv4pqtYxisYClxQUkE0loXH+/zwWnYSLH9XYZHnS09wGKivb2TvT1UsmoSIuLM5ianoT85n6ea1ThrlWVQGH3Keyft+SHoLQqQqWsVCkfBRsgTXoOJgHDYqBjokLlrfBnlZwFpIIa9H6kB2ToOmXIAbfTQ/DxweelsnOd/L4wQv5ahIN1qAmEEaS342VY5nQ6oao6FEUjqVB5rXPtdMOw52bRY4JQoVD5qzIZns+gQKMut/glaCq6BsNhQO60gQBiqApawgHs7mhCe10thDsIy/BCpdem0LCpHFf3gYPY8+hD6D26D5HWGggClEXeS+/O4/VCNwxUON8iDYNcO4seGsUCZAtJwJ60HBdVW3BsuuGATsCTdaQe4wYO5Qbq3LwqHKg9aJ41gk5PTw8thP9n2ufUIISwST5UFAWqotgCa6gqJFhJ0HLwmk0hSYs5yW3kFxNb+EZ0Gf9uZRH/YnERfzi3jn85ncJ/HAP+zasG/u2LKv7sWBXffCWLf/ftFXz7u+cxffZFuPPHUG9uwFkuAFRwy6xAoEjrYaFiORg6aNBoodwe3bZ+qs1k2TN+4Ye02olYDIsz05gcG0c0GqUlL9MAGPD6/AgEg6hngjPS2AzTGwH9RCQKJoGgRFDCz3VYlsV3LZj0TuT1jTYihIAQb5B83ySvTbNMd7/IpHYSCp8bhgFVU6ncJoIhHzo7m9HZ0YKG+kY005syCT7ZbBKFUpohkYo9u/egzK3vtdU1W7w0Q4dQxI0O6/3VIy9K9B5KxTxMhjbgqGGPwuJPk22bhCp64UJA0xxwUvkdDgcM3YDDcMLr8iFIcAr5ggjSIwlwzbzSi3K57ee67uB7+jZR7jTVgGCz5WQKFe60lgnoVco/hZS4U+JOZp7vOSDXu7Wjm4DehYG+fjQEg9ianMKp73wbl14+BqfXg3s+93l8/Nf/DjLOFlyei2JxbgGCOlBKrAPZDfhdBTQ0GFD0AopcJ6Fx/C4P15CwQfbKtZdrWCVIyfP2vDll8gSSD/JMGQGfU1j4sVAlYMli1rruh71ct87NqcDFsbhcckKSJDjJ7wwFAgGAEzWJvOBzyIN15UmSEEI+hhDCFlxVUaDyWpLGa00KoSCmAMiTCUlahlWi+SRzV2fSGfyU7v831xL43loG5+NVxPMKssSgtbiJ+cUtbK7MQstMw2OloVplWGQef7CvMqqaQAU6zLKATsseDHnhcOgQ/MfuPhSfHMO56NoqBWsGc7MzmJ2ZgfwvXtLM2wlVgUYl0HWd43bCFwxDbr3H8yY2txLI57J4L4dctzfTO70rBDlEuvpciO17IQQUrpkQgoJqokqeSqpwzcrciSsRYELMQzoMAzLXIT0hneNv62hER3cT/CEXk6o5rK0vYmNzkYKeR1NTMzo7uwnGDqS53vJ/LVA1DeAa3agS4Oc4qlQ6+btmlkUZoUGTXl+JQIEqjZZpARbPkq7Ik0XZlnM3HE4aODfkHLfJCZfTAzeVXnpSLqebAOaEg/M2JKk6DIKSTRqvOTfB/rLcPMrE4yjmcqhw1xCEQNXQORMTIJAY5LOPQOeSQMj3FY6lSllJLcwhvbQMS/Ka3nVjezvYHHfs4shtLaK8NobU7AUUorMoxlYg/5DE6Og8CoUqNOn9sD2dJOdnkQfSS5VrV2RqQebe5L2UEfmciwzQkwT10pRrzXFJPrCQ47z+54MBJwrj9lAET5ZNEpw6Ojogwzt5LRebD7iE8idpuxovtj9CCAjxs3QVpHQuhkFPylBUqEJBlbF/lkzZoMczUcxhnszLsnVDV+E0NAqzjnSuBPkrElY2AQfDOEWiveyO7ypKBRVNRZXgJCoWtGoRgYCHyi4Fn5Us0ofgI133WGyTYc0atrY2sbayAjtvQ28qn89xxiYqlD4pQKoUbuYXigztkpkMsukUpIC90zSkkF2L3qn+tcqF2F4zqZhCbF9TTyi3VXpLZUhgqtITkpbXpCJrHKPJhGmRxqXEZGyVY/f5PWhsqUVzWwRurwOFYhamVaBn6ERdfQP8gSBC8s9buT2waOSu9nWt8dyssgq9lVQ2DZnXqXK8JYaTBe5EVan0oNKCc7Fpe7KALGPnqpRRApTD6bS9J51go2sG5dGw7w15TR7oklTKqXx+5WxoGgxNo3wLlLh5JL+flpd8KhUI9CUomsIeLHpPOZRzaSgEBlURqHKsVYK/rmpwE/AEAS27soytqUkkFmfhLMYRUnIw8pssu4CV6XHEVhexNjeH6cuziG2WYGguuBiWSmAyDAcszk/yoMK8Vpk7ljY4U9fkWlpyzlI/5Jnztmh8qvQqpYeFqzrGkV7vI2dzvTo37blgSwKCPwG5SG1Mijdc+b/BTQqonI98KCdnUa3k9esnTtQu51kIASFIdoXtH7yF4KUkhQuiKgpjXBUy9HNxUZwEGoOCobBc8LnO+0yhjESqxIW04KSPJGRnbEAQnFSlhKqusUSHIDipZonK4IKmaQBL+eND8SlTOHL0gKTHUKZi5AlImVSKeZsEKc6cSBmyTjabsz0LjTzQ6JlUyUe5w1eh0Ni8lgzkjK7yWJ55C3k2KWCS5LUse0diG0IICLFNb64nxHaZbMMigEghluOVYzOp3GQ5QIFPxudhy1IAABAASURBVJLIMn8mn0MAhUIeZQq/P+DFwGA3Dh7ci472FrS1taK5pRku5mRMrocMXVvlrxjRE7fbYpm9nm8exE28LlER5f9TL/8bkTIBtMJdqFy+gKId3lXtuQjOxyLvJIFnQbCQc9J0Aw7mdxxMkGuUMVVRoCiqTSrPmiS5TpQ1jbIrZU7nWZXEMt3lhB4Mokyeyv+ryU56s1+rWoJJD6XIfJP8rlspl4JOwFIV2b4Cg/ndcH09za2JrfExjD/1BMae+hEC2RW0ecrwmHnMzy5jlrnJlWgGCwsxrCxn0NLUidqaMLzMNTnoNcnxVOkFydxsmTJXYaRSofGvkCdVW4+pydQxW644b5PgVKZ3Z13RMXGD66DcYL2bXk0hw6QL30BwClCgpPD/TCdyFpJ+5sG1C4QQEIIEAYUkcI1DFpJxmiqQLVawlaly6xpwMqRT5ddY+VwwqBcqPSfVSZnSoFLIXIbCHQp6Tpp6pVEuwJWrX+RJCoO02BJ85Nki6EjByVNACxKomEyW41Mp7NKzkkAmQ2g5+pIENiqUyfnJOvJdSaYUqCsk7+WzdyMhBBRVhexDUVUIIZkIgCdc47BscKpQkUymSqo2gFY4lhJBKJ5MokKwcrjdcFCZTL5fZHmRXomPyvGJT34Cn/nMZ3DkyFGGdC0w6IVI5XdS0f0+L1xUXJMKgitz4uu35FPmmBLcQd7YWEeOnkiVY5beaYaGokRFta6OQY6DoZ7F51dJDkiXACVDOM5RI0AplElFUclHjSTPb5CQPCUpEpxYx+HxoLa9DYLnEnlZICiUaGRMngU9kyoBShopCeyWUOBkPSf5aVE2JC8ZiaJEr29rdhqrF84jv7SAXCyDlOlBLjKAbOshLDn7kHd3oqWlF50tLfD5PDZvDRq2MgGpRCqTBzYo0cO16J0JzpXTgByn4LpQIDhVy/bcCqxrEqQEjYaswwfX/SjXrXErKkjNIDnp2sqcQbi2FpJx79aVEAJCiLdWkfek7VJOm9cWCdsFsC8F8DozrpTLRqQwlMjMVK6KRLpCcCpBp8lVyRGFBM1ESfNQcahstIpOp4JgyA9NV687Vtn+B0kCCiRVqQQScKQAyi3eXK6AXDaPBEO8TSbK5XegNpmryLNMKo+0fGmGdjJXUqXg2KBFAcYNHEIIKGTUNpEntKQmLbdF70DIckG+WWT4lfbk+spLCXwVKm6VZFFQ5RjKRXp3pApDI0Uo0A0d0joLIaBSKYUQqErlpsyEw7XYuWMYDQ2NkP2wB3DykId19WL7Rv68ZWQRFEpMF0Sjq9hiWC1/SZbihDznkbNDrRLkXCksHINlk0UGSCCVJITgHA04Zb6J4ajDcHKuGoQQ2yR5SBJy/q+TArBMZ1jl4263MxJGmfd5JuTLBAfphco+DHo3br8fDo8PKsHPwUS7lzoWiNQhUEsiD2voQTU0t6KxuROlvI58wQF3qAVD+w5hV18n6ijnAUVFRPbjdsHp8sBgvwrHV2FurUhALtL4lWg0KgQqkB9CCA5PgqsBoZF0A5wUoAioAORuIR05ecu763+U61e5BTW21wqKqqChsQERMk72IhkrSV4LIeTpdbpmuVxsSaxl6wGFHVdfu3q2CwSEEKy1/RHgP95XKPCJbBmbiSIc9Jx0ekxcawiFAyQ4FVUXymUFguDkMFQmLV1QuGB8ut3Qh+CnSY0w6eXIoTgolHLlS8wvFGjNilJoaU2rBJ4SrfnW5hbW19Yhf59OClSF1qxAS5/LZlEulSHZJ9u5FgmxzTMhBHmg2CQEyyTDKJiFjWUmUDfsfAe4JmDZ2xu0WFZinyUKd4VjEoLvcy2qDIuKhZKdR5F1FLYpyeT6mHJ+PFcJZibnqWuanWNyMv8BHmzCHrZcE0v2K8tIbFb+vGUk2LLgfHLpOHN9G0gk4yiSh/JLhvJb0HmptPQG5ZjeIBMW35HgJM8KlVanAruo+C7Ox9B1SJ0QCmWOE5NnyQdFqFAod4pdrkChB+WkN+Sj7piGbn/rWnpJBfYpc7cq2zFo+BU+E6yrGAZ0AqArGIK/NoJgXRNqm9rQ0NaBpvYuBMNNUGHATGYhCLTG1gqMZBQupjJ89Lgc9IIMypbMWXICqDLHVSrkGMIyjOV6SmAEx6YRvFTdASEETK6xxTUGBOR7Lo7HR+/WUBXwMW7kUG6k0i2pc0WQGojgdXV1nJtiWxrrSvnV85v7tsukFF4plJey7CptF8vS7Sv7p+BPSfZJQIEk8AzbGqcIThvxMgwKvoOek0aCDO90E0XFQaUFBJXD4dSgqio+bIdU2Kvekm5otnUTQqHHV0GVwmFSqWXI46L1kwojvw+UTCQg3f4yBahCQctxF0eGTRaB4M3zE0JAodBJEuKN66v3Qghw0SBzG8nZUeQ2VlCispYyCVTyGcox14LvQ9aDgEyglgiSkuS4FCqnypCGj5gcJzgxd2FReVkMQTkw6Q1Iku9VOQ/5zJLlHKf0uoRg/5JkA5LefI1bewghoKkKLIZQ6cQWk8ZR5vS4vU+gzROksgSKPPlb5Rwszmmb5KjfACgyiPwV9BQd9EzccFCBdV2HYLtCUSGEAoWkkuTZJkVAURTIegHqDggaWXpq6XQaaa5jif3JUBhCQAKVSU/WlP3zHYV1HV4/PKEwQaoOgUg9gvSm6glSfnpYVYaosfPnkBy7hGpsA0q5wP4Bg+9pHJeiqrYhMClXMs9U4nrJcFL++plCT8lwuaERyCzqUjEVQyWThMlwU9V0eD1e1PmCcOsOSB3EDRzKDdS5+VUoU5DElhuYc2pqamI866Kc22xl6fbHoiBuX73xUy7v1XIhxDaz3lZP1pELT9WQJ8hKEnPsLvkOrhLfyxZMbDGsUxkSGfScVMFkJs8W/c+iMFCSW6hkts/v4mt2C2xPtvzGmH6RV1LwpIeUpOXOUhgc9PC8Xrct8CaVmEOHYbgQrqllArkJ8tvX8rtQ8g8H5Omal2ndc/ks8yZZlOllqRRAKfxXSQhhz1uIN85401GhBU2tzCExP4UqlbGUiCE+cRZ5elJSSIWqQVAx5DhLFGaTO6iKolLBKOhkowRU3akDqkCFiu5yOaEqCqpUMksqFddIFQIKiZdcT77EBRUQuHrI9ZaesyySZ1nj6rP3cn4vdeV4dM7NIJWZjE7EotiMrtveRLlsIsfdtDS90mIpT7mucNxXQYmj257IlTILQgiukQE3vRQXFdwwDJs/QigASagKT+IKbV/L/j0+PyxVRYbhVSIeQ4q8z+YyKJGPVfKowlBb8tQ0yxxDmf1xHCy3yF9oXBcHeU2vzcEQMFDXgBqCld/hRsTlhc9hgBYOOeYsFdbXNR0q+xJCAOAY+NOiwZBAZfFaZ1jqcHuh0nsqE7xylMcic3Jlpg3Aeg720x5uQNjtg+QZX7nuR7lujVtcoaamBo0EKJkUt7hokt7c5dvv5TOTGicZJX/95ZFHHkFnZyectDqyXD6XJGGOzclLLgfeQnah/KEI+yv8W8kyqgyFVCqDCr4puaI5ULFcDFMqUIj+ThcXy14Y+eKHhwSHonIeqqowsZ/H8soqVkiJRByxOIn5JrmrVCEotHF3NBAMcQesgNhWDGnu6mVlSEeAyhOgMpk0TMk0OU9JbPsdP3xuUvizsVXEpy7C3dAKQc+tkFhFIbYMRyAIVkFudR7xcSZd4+tsyiJoajBYT6fHpNEAWOR5lZ6pSQGW+adgKASFCl9gWFqlF6JxXoUrnogMH+TwpBd1da0FBCA7wpWDt1eubu2J/SiqanswOpW3wvxTfGsNG+uryBOUysyf5bkbLL+ykS/kqZ8ybKYa2x+TfDZh0XiARhGUZzlYVVHhoHK7CBDyrEoAYRkIBvYchcITSd4ThV0EJ19dBKrbhTRBoEBvLZ1K2mF7noaiSpCocm0rMvTifYnjKhTSKFdy7JbjERaE7EMzoDpcMOhVuamPQeaymu0kuBfyT3Ol4luw6IGpqgJFUaGoOgzdCV2+p7BMapcibOOW4zjSlLsC5apAeSplkyhTtsC5Btl+2OOHm3PEDRzKDdS5dVUs0N3zQHpPkq4K3Ns7tKREvq1Q1lXImFrmq2RY6KJbKuvJqmzWri3P0qpKaOJaQpL94MoPwXO+VLVzTuV8GTY40WsCc06WTq/JdMAqU6FY0e12UjD4woftwwnLsEcKZoZb8OkU3ft0hp5QnkJYocBUIAEoTbe/SiWQAGVwbkmGdjIHlYglUGRYIMM6qVQ5ChUlEZzyz8xU8hfbTLWfVwpZlNMxgGfdocMspCDMIhy+AKqlHJLjZ7E1chKJuXEUoisw6TnZjdpgYkGuoUlgkoahTACSO3Yaea+iwmpVgOvLdCAurOcws5VHld6USZCV78k1FUKwHuyxQB7bt3ijALfsEOxEyp9G5dZJgkatxFA2vrmGxFaUHkfGzkHluCO8/SeSirZnyFmThZZNJn+afM/iuoDKS6yAIlQqvU4ANwgADvtaUVW7XAgFggQIvimgcR0DNOxOAkqWnlqOebtcvsjwLkuwSiOXLyDPvGOeoJWjl5zNUC4IGAWCRYXhtUXjItipIJ8FPSPFcECj5ybzWd5AgLvTfuiGjhS9Qgk0Fg2InKuDjoCmatBVBapcA5YX2WaeYWVBem4E4zK98DL7KBMUKyST9zr7cLAP6XHiBg7lBurcuipULN0wIHfrWltbqRNS8t/oTggBIYRdIBXjKgkhYHJBpcLNz8/bylclg+yK8geb4YdXlt2mvOYVF3T7Sgo2H4JgjwIt3FaySP0qQ2WbigQndmlpGkoVDVbFgkNT4PG57bFcbUG+/2EgyYcSFTubyUGebS+E8zDpkSi0crphQFEVVOj9lSiojUyiugi0GYJQdCNKRdpCJpm+AlB5pFMJvIWXb5uk5KMsqlZKKCS37ByTpmuoZOMoxVeBSpEC7UR2eRap6RHk15cgcw/l+AYqBLIqgczkWCyOT/ZjEpwsAo6gkjo0wdxfEVo5Q8qhyvLLG3lMxUpI5CtcNqoy52ZRbgABIQReP+xL+UPS66W37oLdKOxfJY81TYVGHoOeSjYVJ0/XIb9mII1CnuCUpQeVzZNfXKcqAUGOX/LR4pwtKZWcjwQoWS54r3DU8rtOOmVQ1wkCPKuSFI1zVkmyFnhW7NyRhztwRYJaIldEmuCUoiwkaaRSBKJcLk+POgsJTJls2j7nabxKDAXlGlrsDyrbVHUIjbLC8Ex1emAwRPPSy/YHa2BxXrl0gkubJ1iqcLocoEpABSDHatGrqjC8L7LNEgGpyvpVGhIpcxVeVxhmmlxzVodQFHvc8vp6pFyvwq18LheD6IFgMAgJTgoHbpcBEEK8Y9dCbD+L03186aWXcPnyZSSTSU6aiyYXmiTbvUomBVqugSTZvv1Y3rCHEvMDyUwJ2XQJCpVBY85J/o0v+X9SF4vshxbN6VDh9Xns9vnKh+pjcnwVhqQSmFQqyVVh1milNAq0kzkcr89sAcOiAAAQAElEQVQLr9dDwdLgYl5DWr4y3X2ZHI9vbUFSji5/idYtzbCgwjN4CCE4Z9iENx+KIJgnkSHwFJhXEKqC7Posw7k1elIEqcQGklMjoPsEd8APN/s2cymUN1dQZvK4SstqLwl/VGlUBNfCY6iI+Az4rAKMzCaU5AZKDDtPz8ehCiDs0UHsolGyuKzSRODKIa8lydurZ3l960mOWyqQqihUVhUK+WVVS0gTtGPRNcS2NpDL5pAtlgkaLM8VIEM9OWcbjDhvzuYqRNnzMskTk8DNGyiKgEbg0HUdklR6K6pQcPWfrOPxBeBlUhteHzaTKcTSWSToQSfpKSfJvyy9GekN53jO0iDlSHk+K/C+QhmwF9dwgklfkhvC4YbmZl5Ihl/+GgTDEcgvbkpPq0ivSEEVTocG+zuBHLkcA50vKFQqi2tZYSguk/IyBC8TkMoEJ/mFX5PPZegu6+MGD+UG693SauFwGL29vZDKJDuSACLP70RXnwshoChkF5liL6pcWBKuHFJUJVPkrXzHJnlzhaRLW6HlTuUqSCRL0GnVHHKnThWo0JLIKERQ+Q1dhYNJW3aHD9thUpAFtdbjdVO+nNB0Cg7NmsqVrVIw8rRmUiALVIwq+SQFKeAPwEnXPMnQTuaj5HegUvEECgzvSgwPyhQwyaufmSsZIMhvwQeJ5RlszU8itbaIYjqKKkMaSSV6RyWCi8OnI1DrIxiytkkvyCozrMtBWBV7zfgDUjEsJmvVaoHb1nn4KgWC1ybyMrEbXUVucRL9niJ212mocysolKsAFdrkOlmc99X1pdzLYpuEfcNqH9SH0xNCgaAHJSRvhIBFT0F+xSC2sYS1lVnIv+2WSCQRT2YQo5ea5VpIJQZlyx4m2zA5ryqV/c0kZdq6Mh+V7Wo0PnJ9dYKVoRsMq3Qm0T2INDWjrqsTm0xex6TnRkO9RaDajCcp12lk6EllZVhHQMowF5km5fi8xHAPBCY1VAu1thFapJHnOggCk+L0QYKUM1iL+s4++GoikN5PnolulWPVafxUAfK8ApNyVmF6pESvrUDgyyUTBOUMNweKKBEAi8x5FQlUFRp/8+qc+er1Psr1KnwQz/0+n+05XU2KlzmhCt1Ck0AjF0cIASHENYcihIByRSiE2K5z9b2r7+Jth0Xmyo+AAPWQMXoFG1tpO/FtSHAiV6TnVOZOniYUuJzSchlsRZA+XB/pMaXopscINEXpUkshIMkvYcYpJPILglsxekf0MreYBN/gdrEQAj6vF9IYrDO0i25scBcvjhwtrvTCIBVCar49Vc6Z9aFQ6QgKBYLPxuQ5rF46g+wWwzgCS4VJT4t9UithMdyrMHSTQFXJJlCSlE9BlpncuQJBRaUH4GAC1uXxMWSmqPP93OoiMhsr2P6Lw2nkOJ8Svbg2kYL0psC+S5SJIudYYA6jQgCAXER7jPxxdcxy3JJYdKs/293wJ1mkkD+qqkCySsqdyfEVGUalCLJRhrgbK/NYX1nC6soKVtfJb84vT2MgFd6eh7Qacg6UeZAsW5GrqF45myyTvFM4KYWdyP4U9ke0hy8URMeOIdR3d6HIekmGcxl6bDK8i6UyiCVSiBMcE6Q4QSkpAYRGq0LhF5oDgru58gwaZMF1EdzFA71uoWgQmhOqO4hgfSs0w408w8US5UTlGDRVhaookLIh1ybFHcME820yiZ6nJ26DkgQmUp75sALD2jKBrMox4gYOtnwDtW5WFfFGQ/YCcpBVMkgnI+T3nQ4eOAD5fzz5/URtllXp1VQokJKqtPrynTdaeOuVEG9qnI/kYsr61yI+tj/yFZNInisQnGK06hUThhQScqUiVCpUFTq9EJfLgKpq9jsfth8mBbpIb2fbhc/alkpaK/v3rSgUEuiLxSKTo1mkMwmsE5yytKCarsPtcWNraxMbUeae6DnlmZ+QvIY8rrDTJJhUSgV6R3Gk1+axNTOCjfEzKCbWoYsKXXyV4ZYJVRVQKKhCCAjy1KKBKTMPId81oUA4vVB8YShuP4TugFzbJJUmE9tEMRlDmVZfJl2r3KUrU5CZqoGpO+GRXytmqFTmXOTYCrT2FbZtUnZspQYPS15Jk8ML3hJG+fPWfwS7kL2CHg8IlEIIKEKBvLY4PpOyW2KiOBOPIk7g3aSXuU4QXl5cwNLSMtbX1+nZJFAi2JqUb3At+TJA/kmyyHu7HT6T87VJlr1OVVRpFDRdQ11zM4aPHCZAdZPHbmTJrxQT4HEC0RZBfou8jhGYEjRkCQJMiuV5gkyVYG9yncxsCmYmCZOgYrFNyMmpKqBR7lUDnlAETk8AHAoyBFa5BqqiQtcNCJ6LTAXkCMY5rqOkPGVsG6CKlMmKvTmQp5yWqO/m1Xnak33nH8o7P7oFTyg7FgcmgUYmy0pkYI7uZoFuroe7BA8/9BDuuedu7Nm7B120AnV1tZC5EkMmdRWFa2dBLpBcMJvYlpyobPPqaOW1JHkvz7K+vLaJ9dkIPxZFaZukO11guLCxVQJKJhWOg+SOUUVoqBK0HHSlHfSchBAQQtjNfJh+aKoCVREUgDIytJYlCkmV1kkKu8GxG9L9ppDJ2ZoMqYrFPPK0mkIIeOg95Wm9E7SoKeYn5HWFnk+ZHk6Vu22VYsb2fHKxNaRXphGfHUFs6jwya3NwqlV4nSpcBA/D0KAZOhRVhUJBlWQJBSYJhgeqvw56fQf0ug4o3jD34hQkCYajF0ewODmGLLeqbc5yfSqUiXRFQcbwwaJCVJxulKmsZVpdqRCSLFs5OSPWt0hcUHBBr9Ab5VzJW7dUb2pcjkGSnINCvkr7tj0mCxIoq8wPFKi0Gc4zubmODQLUwvws5riZs7S8gq3NLcjQW/JeyvXVQb+5HeuKByXXtkov0iaCX5XrbRJMnE4Hhvbvw847j6B5cBBGMABKNFJc6wRBKkGwSBKMkpQRCU6xWAJxGqZcbAPFzVWUo8uoMCdoxtZhMbcE8tgGJt0AuKa6ywtXIATV4UKC4FSgkZBrrKoOKPxXJshV6S3KOZSKBUhwSjM8l6mCCsdeJqpJcCpzzKZs++ok3+WsvMuzm/6owgEWaMWzRGepDHGGGVvRTayuriLB+LindxCf+uwv4bd+5/fx3/zWb+Pzn/887rvvHgwN9qMuUguDCiAtRZmWs8Ik8NWFtDhSKRySePkzH5NWTD6z6/GpvJZlkIJNqS4TnFaieVRzVajceWB2jwqk0qKVuT4KJDjxtQ/lRyFoS74YhoEMPZ8ieaPR2/NwR87QNVq6Ciwqt8EtXL8vCPmVjWAgyFDVRa/HCY/HA4vCkmWiNE1rWqawx1bnkVgcR2p+BImpM4hPnUVmcQzVxCocVh5+h4CDO2pmZgslWluLfBRCkJMWjUfVJosCaTp8oCmH3rkHRnM/BBOtRSpSkmu9PL+CUy8ew8LEBNLMgZhUOIt5qSQN1VRRx6wIokKFKNGbZfOch4kSAUpVVUjhNmX7nJfsWxJMLg8XmB97PttIxbJb+LH7ZYcWxwHKGDsmGMEmkKcWCTwE10gRvKBsVUtFhq5pe0dveXEOU5MTGCctLi8jzjC8RCCDPRnW50e+xtP2RzKCZLEvm7/kWZU6VSZPSwR1RVXQt2cXjnzsMex/7BFEervpfWrIUOdSlI0M+Zeh95IgQEUZgq2vrmBrYY47qwvIE6BKqRh1IA1wDEIoEA4nPV4X4HDw7ICDyXfV7UUqm6cnXkCRXlBVjow8kF8VkHO2bzm+UiGPFNMJ2XTKXjfTLiugQvm0JL9kxeuQcp3nN+WxZTPUsrcxU4kEUrTUWcbCeaJ6Ic9JFqsoVwTDARNiMwpXPIFGxrd7du7FQ49+Ap/5wq/gi1/+VXzhi1/ERz/6ERw6dACdne3wM1clGVLhwpTJ9CqZZbKvaw3aHgOf2WdWID9hgX1CQdUSWI6mUeF2r0qBsoSFUlXleAC3y8GkrpNvfHg/goKkqRrzZ1Xbe5J/SNGkAJQoCEXyRVq5ogyXKJzye1DrzDEl6ep7GNbJjYhBWlq5W+rjvVmuYHN9DbNz85ibW8DW2ipEah1IrsJMrsFMbaEqAYkgVmVdmUAvUNgrtIhl8r9iUaToLTlqmGBtGoAZaEKRZeUiw2byX5AK3PLOpAtobe2Gm8IuOVtiCJ8sAnHdD39DE5obI9Cp0SbLC0y0Fmmpy1TsDPMpOSpHhaAlV88WdM4VbNeiAphSYUkm11GWybZvFUlZMgkOliT2bXGsFB0Qp20CJUzWEUJAAociQYpzEopFqbNgcj7ZVAKri4uYmhjD+PgYZuZmsUEdyDEcrNITsTgPwXbeIJPNktgf5LztswmLZ3sNuMYurwfdQ4O47/GP4/7PfQb9dxyEMxREgrxL0ghlqC9ZAlaGYViK3k2OslCgd1XksxK9HpPAbxFIaRGoA1UICZZCgca1Ujw+JMpVyFxWiuGhTLQX7HdMVq/aZPINhWkDwXfkXwDOSYBi6Fii116h3Mj2cQMHJekGat1olXepZ1F4bBAh80wuptwpkyGJUCr0TmLwG2NoNp9DS+z7qJ//Pmonn0HN9GlEuOPRYprojTRg947duOueBwhYH8NjH/sEHvnIR3Dvvfdgz+5dzFW1wCe3+7mQZTKgxAWQi2XyXdn3NnFdLUkWpGALjlcIwYW1sJXMoUSlIXfZAgiWCiyGR06GdC63gzU/nB85P5ufFHdN0RiyFZGmkBUofCYFW3qrVQpbiYogd+ZW6KVubW1BKnmFFrcmXINwbRgugrAM+aIbq1hYXsXE3DJGZxYxu7iMHF3/CneBqvR4TbZbJX+lkJUJfqbQoYca4enYBV/XHvi79yDQdwChgcPwt/TS2gZtfkpwyVIB8gwvcsxvZOmlQahIFRWspy1slnQg3IbmHfswyORuZ0sDgcsFp9sFr88LfyAAX8APh8tlk6Zr9oJY9vqaMDlHk2GrKYGJ1xbnbtk929Vu+g+L8mzznn2ZJItEgWE/VRB/SIIE+xBS2iQwqQqEPEsSstSCyTWQX1yMRdexTC9mdnoC01OTWFict/ODKQkcVOoqZdGSc+Wc+Cq2iXIsAIW9CBIFmR8JJqCzYyDAtW2kEW8f6kNDTwccAS+KBLwK26kS2KSXnSVg5RnGlegoVAgyVeYXTYb2FsdlkZeCdQXnZhGshCag+z1wNUeQY6dbTAVsUpaSEnwoXzKaMWmkLNZXNA2aw8EduwJS9NLS3EGUX2GoUH7kPORwr0fs4npVbtJzwXbIUYVE/qJAb2k9nsVsdBGL8XNIFV6AjqcQcLyAOuMF1FeeQd3Wj1G7+CRqFo4hvDaC+swGOpjf2Mmt00PDu3HfXffg0Uc+gkceJUg98AA9qkMYHBhAC5ODIVoKJ5kjhIBJBlcJiJLktRQsOQZJQvA5BS2ZziOXzqJKhbNYRgyFQBUSnBwOg4P/cH7kjkiGebs8Sc6tQE80IZOf9FClx1SlgJUIJikK0OraGuTv1SUYRsWYb5AJ2QzBLA1SsAAAEABJREFUIpVOILq5gUUmaqdnpjA9N4dJek2Tc0uYWVxBkgKY5/tSgCUgyVyDcAdghFvgbh1AoP8AagaPoGbgMIJ9B22A8rTtgKemAV6vH26nC7pmwKxSGakUGoXc49Ph8buh+WtQ9dbCCjQg2NGP9j65fk0IB3xwM+SUXxj10BPw+r32N5YDoRACwSBkmGpSCaqVCiRVqFCVShH2mfOVgG2vM27VYREITOJRlWcSwZAXlBkLqiJIChSCEEUJLIQQwr5X+EzhtRBiuww8qPhlAlCKXsz6yjLm5Row1JuZmcYC12Sdnmycz9L0dOSayvWsEqyqlGmbB+SDyfsKAaVMo1ygcUpxyz/BzYZcPg3dZaCGnmikpRGaoXMc7FsRFH8Lsr0iQ7CyzbMKwDYs8tLimYwFJwgqEOTZpCyphoJgcxjOplpU3AaSBLMYATTJRHue4FbmepgcD2cFld6THFOG407RGGVJRdaRY5XPr0cfHDhxJJqmQbq32VwZk7Ob+PFrY/ja8y/gr195Ck+OvYbj+Q3MtwPlwyrC9+fQfWAW/S2vosf8EVoX/gbhs1+D6/i3oV54AY7FKYSIID1Nrbjr8J349OOfwZd/9dfxqwz/PvWpT+Lo4cPoYVK9hiCls18QgKTy2nTlmuJFAZE/LSTSOSS2kkT6IsCFKxYtyLDCaRjQyWQO/0P5KZIH6UwOSXolMvdQpWBkmeTejMWRYbglQ4hSuYA4Q+lkPEWBhP2N4XVa6vn5OUzRSo8xnBgdvYyJiXHMzs7aILVBD2uT+cAoE6dJtp9jm1KQSwR64QnB17MHkUOPounOTyGy+374mnvhqe9g+NAI1eGFBDC53h6GATXyi3y1EYR5DoZq0djShKHhXuzaP4jdhw9gx6FD6KGxaemgdachkF5ZlSGSy+mEbmiwYKJCReRiEbC8NmlM9lepkGVa7G3KM0coUwRFriFzG1QSi0B46xbNokhVqbcVSGWzyHcWQFhSfATlXIVQNQjKEgQgbBIQoMoJEq/Aw3oTqEkwkDucElSW52cxzXUZv3wJ42NjmCZQLS0vYoM7fPFYDNKjytKw5OjNZun5SOBKEyTku9GNNawuL2F+bgazXN+1pSVYBJaG1kb4w0EYDg26KmwArdg8LLFrAhP1QpDbnBBopUkVYlKVJSYUPquQ16ViFrpmoWWoA3U7umE0hZHh+mwSeOJMuOfoGVXI+zLPkJMGUGG4n+d9hiCYpxxJD4vF1/1ILl230s2oIJfF4TAgk89zs6t49qlTePoHp/HyU2k8/0wT/ubJA/jjnxzGH/10F/7V+W78abQFT/rqML27BtYjTjR/qoBdDy1hf/9x7MT30T7zFwi+8n8BP/5T5J75PgpnzsIZT6OLYHX/3ffhl7/4K/i93/19/P7v/R5+5YtfwD1334muzjZ43E7yvQwZZpSKZVSpBJIyDOkSsRQFvAQIleFRhYqhciF1qBQyfEiP2nAYO3cN4/4HH8S9992Phx9+BA8+9DDD3/tw6MhRHLrjTuw7cBj7Dt6BI3ffzbq70T+4AwNDO7Fj12709Q+ip3cAPX0D6O0fQt/ATpbteL1Od/8w/PSOnE19cLYOwdd3B5rvfBxNBx5FbeduuPxhyLU1CR4mhdKisFMTWAao5Jum6ZBk6A56oS5IsAoEwqhraEFbVy/7G0B3bw+ampvh9fn53Au/P4SacB0i9U3o6OxDQ2Mry4JQFBVZAq7JNVNUle1qUFQFQgIAzxIQiZ0MyU1UWMekQt2yZWPblpwrvQzwbF8ToCTYXO1Xudo5B2WSLBJAb4vnKt+RIFzh+1V6KdL7MwkgstziWT7L51JIxjawvjyP+alxTI6O4PLlC7h86QJGbdAaxcT4FRq7BBvILo9gavwyFmansLmyhFwyAQl4JsemU/9qIjVw6jq2x1wmDlV4WYHJtZNraMl5cXwg/2yS1/TsiFKwONZSNon0+jwqPDe112HvPfux94Ej8DY1IEmvLUojmGAuKkNPW4KnnBfYd4XPTKGgwvaqvL/Kmnc7v86/d6t0U54JQHBwXrroPb0t+MijB/Drn7kTX3joIO7r34l2vQuVxWbMnG3Hy8f68J3nh/DnLw/j/zozgD+f7cB30nV42evFfI8O62AFkaNxdO+dRn/rcXRZP0bT8tfhv/h1KGefgcIF9bs9aG3rwK5de21l/fznfglf/tKXCVpfwEc/8hj27tuNhoYIDENDhcIh//+dra04EqksKYNZbvMWSllwFSEEB8+rD+OnvaODmwQfx9/77/4+fu/3/wC/93f+Lv7O3/17+P0/+H/g137jt/G5L3wJX/iVL+NLv/br+MKXvoTPfP4LV+iLeJw8+dRnP49PfUbSL+GTPH/i8c/iY5/6DD72yU/jsU88jvs+8kn03vMJdNz9KbTf+Qm07LsfgVYClS8M1eGComhQyB9FUaCq6uskPRuNHuvbSddptXUDOsmgV+qgd+Ri2Ofk2eFwMFfihIP3kpxON3zcIaoJ10L+IYPGxmY0N7UQuCIIBMKQXli4tgG1dU0EslbUN7ahsbkdLW3dfBbm2jpu2ZIJCGicu07Q1Q0n+3JB/l9GknTyxZBzsPNjbhjc9ZL1NM0BTTegkgcqPT+bVI33Og2hwXouOFxu5tnctnfopgzLXz/SyUcQNMr0PvLMEaUY4sUYhm/SQ4oy5JMbGFvRDcTlFyAZzsn/fcBkmCbXRWP72hUDoRsOBJmH8jF3J9s2OG7B5/K/ULHkmWQKFfIeqgqoCqDwrGgsU6EYBnSHzvU2CXiMMEzAHwiic7APBx+8Ex27d0CvqUGa4XuOXmuBifOq4PuqTkgGBHmlsk+F/eAGDuUG6tyUKoKtCEXYO1/NLfU4dHgQn/joQXzx8TvxZdKvfOQIPnnkIA7TGrc4BmHFejE/1o3XTvcw/OvB35zuxdfHevCdjU48U2nEKY8fsw1ArisLb28Kte1Z1ERMWl8n+/AyweuhFfYhFAqjpaUdQ/QUDt9xFA888DDB6WP42Mc+hoceegiHD9+BwcF+NDY0oEjvaWVpGQtL8wyDNhFgTsThMCgX1uvEaXyoPsFgCH19/ZzHERw4eMimQ4fugKS9+/Zjx/AuDO/ag9179tpe09DOYbtMlsvrN9Pgjp0YGNqBAXpW/YND9GoG0dU3iEjnAGo6hxBqH4C/sQMO8l5RVaonIISwSSE43ThtvyMEzyDxLN9V2ebbSSqWk4ru9foQCAQRDNbY6+pyebjGXni8fngIYD5fENLjCgTDCNVE4HZ7oUmlxq05XN4A82O7MXjgPgwduB+D++99g/bdg0FJLNtJ2sE6O3geOnAPhvbfA3m98+B9GD74AHYdehC773gIuw8/hD1HHsbeI49g79FHSY9gz9FHWP4whu94EDsO3Gu32b/7TvTsPIyuwQPoGNiHtr49aO/fi47+fQSJA+jecQjdO+9A7/ARdO86SjqCruHD6NhxBzqG7kD/ofux8/6PYseDn0DvfR9D+10Po/7A3ajZdQj+wb1w9eyEo2MQelsv9JYu6M3tpA5oTR1wdw6ibted6D76CTQP34Parn0Id+xB88Ah7LyHu+gf/xz2f+xz2PHwpzBw/8fRc/ejpEfQc488P4xu9lU3MAxXMIwbOZQbqfR+64grDSiqCpUCoxs63B436pvqsHNPLx567AC+9KV78Qe/8xB+/0t34tc+ug+f3D+Eww09aLF6UV0fwOzlHTj22k5886eD+PNjPfirS134QbwH50NDyOw7CscDn0DNY19E/YOfRv3QHoQidfC43TBoqRShQFUNAlcQzc0d2LPnAB5++DF8jp7DF7/4y/jsZz6LRx56GE11DdyxyyGTiTPsCKC7uw1+v495BbritFyQx9WzvL5N/9VywEsFGzr0AI489ss4+pFfxuFHv4jDj5Ae/gIOP/xLpM/jyMOfx9FHv4C7KJd3feSLPH8Bdz72BdzN+vd+9Mu47xO/ivs/+et44FO/QfpNXv8GHvjkb+D+T/y6/ezej/0q7ma9uz7yK7jrI18ivXG+k2VH2aekI+z3CK+PsJ87eD7IMex78HPYe9+nsfveT2H3PZ/Crrs+geE7P469D30ORz7/2zj85b+Dfb/ye9j1+d9Cz8e+gOb7P4Haow8jQBD07D4K546DcPTvgaNvGI6eYRjdO+AbZkhPD3r3Z/477Pjob6LryKfQsON+1PQcRd3g3dj7yBfw0K/9AT76e/8v3P/f/He4i9eHv/R7uONXftem/V/4LbQfvBveSP0NyY0C3FC991/pinVUVBWCVha0mKaMP+1Y14ROl7OhtR4H79qNz3/pIfw///vH8Y/+4afxv/zB/fj9T+3DJ3Z2Y4feCG2hHtHL/VidvYdb5l+E7v5voYT/EayWfwCl/bNwNw3A7fPD5fbA4/XC5w+QggwP/PB6vHATsJx0naWlbWnrxB133IVf+sKv4B/8j/8Tfpth0OMf/zg++tjD+OwvfR4dHZ0wOC45ztdjcdw+bnMAUBQVBsNOp9vHMEySl+c3kYvXV8nN6yvkYn2Xx4dt8sPlJXneICef/WybPrZ9lWRbV69/9uxg+w725WDfV8lwejhWEr1Nu4x9OuhtOng26AHq7FNze6ByPpIUhwuK4YAgQXcAumGTHZbJtrxBODwB6OxDY13VcEKohk0Gyzz05iW5AyG4/EE42ZfTt33WGeIKRcWNHMqNVHrfdYSwmxAEJUVV6MWoJIULvE2yHAz5LFmLVVXWcXvcaGqrx95DO/DJT9+N3/v9j+If/g+fwv/y/3gU/5/ffwz/629+Cn+XO3T3DD+MpnA3vC4/3A6d3pJBD8mNQMAL+ddSasIBhGtDqGUiMFIXRl39VapFJBK+8qwWTS0t6BscRFdPL+vWvx4SyKEr/MFhQQixTYB9xvs4BN+VxNM7fq73/B1fvP3ghjnw8/JYCGHLgBC3z0K8dx68fYHE2wt4r5De8pEAIYSAeEvpzblRFPE6ICmqCkV9EykqhFAgrpCiqnC4HAjW+AgcEfT2t2L/gT7mifbgkQd2484D/RjsbEV9uA4+WgAPd+HcbgMej4vg5IHX76HH5CX54A/44JPk98J3hbw+L7xeN9wEQZd8l+/5fD54SU6XE4qqQtVIBEqhKJAEIfgRUOQ9r/E+DoXvKtdpg91AVQRr3v7cCg5IzgohuKbgdvlbe5B6IGm7VGyfbv+8JRxQuQbKNeRc6sjPdJivVDGfzuFsNIkz0cRNobObSZzdTG3TFs9vonO8fjOd5b2kM3b/Sbv/87E0RnMlrDgcWHUYmOYYzyfSOBtP4kIyjRHusl1K5yHpMs+X0wVsE8tSOVwijUhK5jBiUxYXk6REBhfiGcj2z24lIelcLMWytE2yXI5te/xJyGtJ8v4M5/ReSb4naYp9bxVK4KYGFeMNNbi6GHI7OlYoQ9aT9d9rP7egPv62tSnXWsp5nrtKXISrrH/LuVCtYimTx+01SHNDNnQAABAASURBVN6S9Zd8naAObuaL1IW36sFbwEnaB4liMVb80dwa/vDsJP7Z2anb9E48OEP+vEf631j/D0l/MbaA8wQ3aTAk369qhLzeJoELfP6XrPe/s/4/u0242TyQ6/DD+TVIeddovSXf37wOGhcnni/hmcUN3F6D9y7rN7pefzq6gJPrCQhLQHABJPGEt4CTi2HMToZRDzXXojfosUMKgwt0mwRuJg9kqNboceBIfRAPtdTCoSr2osgFkSTvZfnBSBB1LgNSSW5m/7fbEvZ6qpTtPuYmH26JQMq9S1Mk+23SFQX9QS8epC4Mh/2314C8uhVyo7PdWqeBvbV+fLSdKRpdf10X3lgNLomb4DRc48evDbTiD3Z24neH2m/TLeLB7+/oxG8NtuNjTPpLMLpqLeRZ3n+8vQG/zb5lvdvrcOvk8A92duBXmc/cQaPsovxTDeyPQXAaIDj9cl/LbV2gHL4XGXyvdX9/Rwd+h318rrsRPkMj/6UW4K2ek7QW9W4H9teFcE9TLe67TbeMB/fSIh9uqLGts0ZFEEJwUQAhBK20goGQF/K5rHd7HW6dLEo531cnPVQHpPzjyiG9qojLgd21AepC+JbJwe21rYWU8aONYXqvfjhVhTqwvQjK9un2z9scuM2B2xz4cHHgNjh9uNbj9mhuc+A2B65w4DY4XWHE39bT7Xnd5sB/qRx4CzhVTBOxQgmXY2mciiZw8jbdMh5I/p7fSmEunYPku/z1GClE8pseVcuyyy9spnBq4/Y63Eo5PE0Zl/Iuv3Mm10GugSS5BoliGeOJDGSdWzmG/9rblrpwbjNpf6evWK3av2Qv1+At4FSomnaF786s4uuTy/jm9Cpp5TZN32werNr8/Ru2+9OVLRTJdwlKckG4MijTSLzAcvn861PLt/lPPn3zFtHXKOffo7xPJLKQ8m+vAX9UTGkg8vjx3DpknVvV/+12V/ANyvhfc31/sriBdLny+vdh3wJO2XIVp2mt//zyHL46vognFjZu0y3gwZNcBAk8f3p53gapfEX+rwfUCH4kSEmw+sbUCv7vsQX8NRfuCda/vRa3RhalnMt1OLERR4aKwSWwP/IPLlyMpfCV8QX85ej83349uAVyfqMy+y06QX82uoA/G11k5FYG7YK9Bm8BJ6kYFctEnc+N393Zia89vA/feHj/bbrJPPj6Q/vxT+8YxAMtkZ/9pS65LHIhBHBfcy3+8aEBfIP1b6/DrZHDv7OrC00BN0rUCMl2yX5J8lp6sGGPC18aaMPXuAZfv8lycHtNt9f0j44M4RMdDfZXCCTfryrFW8DJXhQ+dWgKmjxODAa9GAj5btNN54EXnTQAIYcBEIRwjUMWBx06Oljv9hrcOhlscjvhVFWuAAWfP9/8YeoP8suY9awzEKIu3NaHW4IFnX43wi6DqiCl/o0VeAs4yUeS3nh8++pWckCQ2fy8Yxfv9uwdX7r94D1xQPJY0rVekuVvprfXkZsYrxMfyusyQ0P5/3/x9hZ/JJi+t/+hVY7PYmRkEXX5uTnjY0OyPfmL6vL88zYq+Ux0esvrbwGnNz/htF9PTL25/Pb1zeGALVryx7Wau1Im1+DK5e3TLeKAXAJJ79a8VDrzmhUsVIp5yL8skpd/WSSbRiyetv+IxzWrv0OhbF/+P/YV7lQxunyHWm8rloM2K8jnC8hzh/1tT695axGY5N+oK5Qq3CGmdPG+WimjXKlC/h27a750nUKLY6iU8sjkCqhwY+c61d/xsZzO2x++Izi9veLt+9scuM2Bt3LArFawuXARo1OTuDgygrFTL+Hl83NIZApvrXgDd7HoGuKpNPKVG6hsVyFcFrcwOjKOcSbt7aLr/JB/n+7SmZcwsbSBWN5CtVxCemsF61tJZG8Q4N7eRTmXQHThEl66MIlYOvv2x+/r/j2Ak4lcJomV+RnMzs1henoaK2sbyORLbxlAJpnE4vQUYpki5I7HWx7epJtyLono+joWltZh/yXRYuV15Le4DV8pZpHJZpEvvnVs76V7S7qrbMuySkgkY5iaW0KVlu2d2pBurbQ+8j27jm2VKshm87Qo1V+YF1oppLCxuoiZmTmscEdKWkl7fPxhmVVUi2ksL6wiuhHF5sYSXnzmOUzMrSGV+/l5x6av+zHJy1wmhWw6jvWVVY5h7brvfOgqSBmpFHDp9DG8duY8omYA+3prsDhxGk/9+Ad47vljWOTu9/LsCF554Wk889xzOD86gZn5DawtzGFuZgaTXJfE+iwmZmaxMDeL2dFzeO6J7+H7P3oKlyenuW4TOPHyc/jJj36I185OYm0zTh2cwrf/8it48oVTOHvuNF575Xn88ImncG5qFdGVRVw6dwLPPv8iLs+sUQfKmB87bbf57SdfxPzcNF59/mk89dTTeOXMJazF4ohtrWOa/b780yfwwx//COcn5zE5fgmnjx/Dk08/g+defA2vvvQCXnrhZZy5MIEC166UXMBPf/o0vv3jp3H64jguvPZTzvnHHOMIFtc3MT9yAs89+yJOnzyN48dexNe/8nWc5q5n8j0A93sAJwsFuq1Ls1N4+blncOL0ecwSHBLpDKKrS1haXIX844vpVAKLtCTxTI5KnUY2l4P8K59riws2Y68itFTiaqmEZCyKtbVVrBLottZXCXjrSGWykH8HTILQyvISYok0ihULlXIZW+xrSv6xwQmCpFSqtRXkimXkOLatjVUsLq0gthlFNBpDKpVieRIrCwtYJsOk62lWSiikY1heWuJ4s3Rpyyhmkxz/Ilb5TiZfpEUpIEuLcvrkCcg/Ojm/tICR0cu2IK1tsU2CYalY4LwXsLSyBvl3uuSf6Tl14jWcG1+kBcnDNDmm9BYuXpxgP3lUr+W33kptI/CglMH4pYu4NDqG+bV1bDHkqNL1Tie2sC7/+q/8I5uVHJbnFjF+8QIuXDiNExcnbWAymQCwKITlfA5b6ytYWl5DPJmBBLQKwX9zY533aa5vHunYBhaXV5HJ5VEpFZBJRLG4MI9YMsuwI4dMchMLXIM4LWsum4H889Sr6xtc8xVsxrewNDePiYuXMDU/j02+UyxXUSrkEJfrubKBLNfEZh8BH+RrjOXLBLQox2+Sh/Yznn8RHwVVxKMrlOFNZMoGQs4iVlfXsB6NIpnYxMjFixgbn0WOvJF/Q270zBmuxwguU54ujY5i5PIYxglYc4tL5NksFudnsbC2hXQqhgVej4+PYnJyDBMTc4hupVFgTqtYLGJjLQnTBOW3wjCyhGI+i+XpEZw6+RpOnDqNCyOX6M1NIkfeFbIJZDNxFE2qO8M4WBXk6WisUwdmZhexRuM1Oz+HBa5hkWHq3NgkxscuY3xygk4In5PXswTO+aVlRGNp9mmxiRyk7idoxIQQKJXKKBVz2KTTMDUxjfnpCZw79RouXhjB3PwanYgsNE2FotrZpRtaKuWGal2txEHIP443PXIeq+tJ5EoWpBCtEo1HzhOsFpYpbAkkN7g4BI2V1XVENzawRjS/eP4cGTZGkNgig6uQljO1sYIZMkAu4MWL5+0FG7l4GYuLK4jFNrEyO45LVJrxmXmsbmwhvhXF2OVRKtFFAsU81qJxbBLY0ukEVpbmMMWFnGbdDfa5SaDZ4LPlhUkKwGUu1KitQFsErvkp3rO/qbkFCtIqrfY0zl8axdxKlApWpDeRR3J1Gs8/91NcvDSGRS7K5MRlXLh0GSNj01hhv7l8HqtzExi5cJGe5DxBbAIv0SK9cn4a0WSO4FRCjiB4/vw43fw8RfgqEz+gs1TkCsGJCjA9v4h0vgziDQqZGOYoOBc57tGJWY4tg9jGJmYnRjE6OoKVTAW6oUNTBAq5DGJcu7GxUVzm3Ofnl7BFSxtdmsDo+CQWl1ewwTUcv3wJF85fxPziMvm5hDkq0+WxCaxvblGJVuz+xianKBtxAuEspicm6D2s2HU3Ewmsra5gZvwyLo6N0YNYwjrHs86yy1z7c2x3gQCVsT10whAVa31lHqOXRjBKJYjREpv0cPELOkzTgscfgt/ng1XIYG5uBsmSQLihCfV1ASxwrosrcTjcXvjdLmxRllYXx+mdLlHOl7DBuVwYX0EmQ9Cmh57MFuCoaUZnex1K+QxWV1awGYshnavC6XLA4TC4Pi4Ew3WorQkgWFOH5tZODHS1wkrMQq7V3PI65biERDxue/tOlwuhmhrU1dXC7XSho6+X7bfAbZWxQl3bol4lskWonhD6+3tQYn8b5P8G1y9HufF5PRCqhXyhgAwjgXzZhKI54AuGUBMOIxQMItzcjb6+brhQwdLEJI3hJuVqmWAWR7GqoLGuHrXc8TR07YZXSrnhmlBRU9eMHfsPY9+OIRy+8x7s3LEDtR4HPZEExs6+guOnz9iDchkmxk6eJPNXMDs1gbOvvoBjZy7jZbqB5xkjryZKtLBFTJ5+ESdPX8TJE6dx9tiTeOHcKM7zvUsXzuHU2bN49skncHHkAl7l81defRWXzp/BayMLVIgtemN5lBnzlzJpLvgEzpw6hbNsu0hvrMiFLqSyWJoax6kTL+LSYpTtvoqLZ0/hFMf49JNP4+Klc3jt1RN4nu7vK8dfoyu7hmSuDJMabFIBisUkNrcyXJAqqvQGcvQONuObOP7KMVyktZO/2lDIJDB68hWcOn4aE9PzyOW4ELRMVbr7sAM5iyBl8sq6cTbfrJpCgFJMxQnC5fDBS+VoaYtgffIU+X0SL71yAidffRnnZzYJnAKGoUHVDAQpbAYFsSQ9w5UlXD71Cl67MIVJ8mvs0gUcZ/hy4vlv4WXmGOZkiD96Hj968iVcPHUcx08ex/Mvsf7LJ7AQS6GQ3cL4yDm8+tpJxAtFJo8TOHWMsvDiq4hSCXOZLWQZemdLRXpYaWTjSZzh+p9hOydPnMLTz7+G8yeex2tnL2FmJUY+ClgEzWI+jenL53D85ZdxbmoNhVL1ZnHtPbUjV7VEl7hv91EcOrAHNdYqnjp2HsLpR0tHBxobmwgKdfAYVSwvzGCJRs3X3IV6r0BZeOB1utHqE1itqggTaPw+L1yBAFra2vluA+rrG+HQdGQ2NxHLpeH263C7HVCsKpRyDFNMNZThQENDC9qaGwgUftQ3EwR4X0+w2LlnJ+s74TAMOhF5LDDdklFcCDU2o7mlGRGCioNyoqoqvKEa1Le2oqW5BU0EEi8NVDadpKGNo7azE60NIRQSG5gYG8eW1BPKlMlNgMT6GlZiWdQ2t6G1vRM1Tg0lhokL8QLcwTqEasMw9CrSW0s0/pv0gku40UO50YpX61lUvAIFrUChyqXidGlXsbiRpB5Y3AEwGUqlkVhbZJx6CkI34NQFYkThqosoS/R2Ow3INmR7FgGvu38YB+44hN17hjBw+D4c3b8H9R4DUYZnswub8ARqEPK6USXgbGwm0X/nI3jooXuxo7sZCncKStxpWFteQEkPoHXwAA7t3YmwW4NJgS9ZCnwNrbj7ox/B4eF2OKtZxtwh4P6DAAAQAElEQVQLWGbuJRiKwOvxor6pFbv3HkRvjUKPKYsc56bqOoKRCLq7h9DX3YuW1i40duzEJx55FAOdYZi5TSwyFFlNZKArZSj0UnSXD50Dgzh6xy40hAOcGWdIq2rP1eL1B/0RKqD6cfjuB3BgsA3m5hS++70fMWcwjk16R4YngNqAF0QMgpOKQKQBfTt3YNeePVCSc7hw5jhOjkygQGEeOnA/Hn7oCNpq3digVS77WnDonjvR2xriumxiOVVBOFIDt6+GStmD/Xfsh1cAWwyHN1NFeOs78dDRw+ioZ5+NTejt78fhHZ22lS0xjIDmQlNbHx554H50eATiy7OYpOIlyzoVNAKPVEhB+WLd6Pwklhhal7m+hlmgJS+8Lk8fNIsVVUNt6xB6u3qwc2gIu4/cg/vvuRcHd+9Ac0MDInVNOHLXYRy98zC6e/rR1duHO++/C3fc9TAefeAu3H3v3dh/14P47CP34vChw9h/4A7sHd5FvjagtrYRPs2Cy/DAE+7CYKOKGUYmS4xYAjQg++48gM7ObuzZ3Y+e3lY4vTXoGb4bD9z/MO46uBvdzSF4XAYUgk+ooRM9fTsx3NOOod1H0BGpQ3MkjE46GXfedx+B9TAOcd37O9oJZE40NLpgqV7UhCLo7wjQoJ9F3nRg58FDeODBO9EWckI3Ahjo7sa+XcPo7B7EHYOdCBPgOncM476PfwQP3n0HDt15N45w3Y8cOYCde3fRc3RCVSgYuLFDubFqb6rFySqaBom2ViWLVGwVU4vrKFg6Y0oDDocbnpp67BruRCaVtN3RUH0LPCjB7Q0gGPTD59YhhIBmuODzee2/juLx+eD18RmByO32I1hTi472RliKAacviLrGBkRCHmzOjGCcXspWKg8HwU8IgUBNHZwEieTavO3BpItVsAMy0IDL60MgGIaXLrXb40coHEF7cx3YOfxkZojj0Zj0tooEWnpGMkcmVB2GKwBRSTFJvIYErby/tpZudA0CHCdRDLHoKmYXN1G2NBhuD3xuFzyKxVh7Hkl6bSYEhKpAJ9ApXBCBD/qwAFrYxNYqtjZXIfNi+YKFYH0bQgEPvA4NHl8QkRo/nA4Hx+mAw+mGk8bDH25Ee3s72poi0Mw85idHMDI6i0SOIFQXIVh4yIcg/LSMQfKzKeSC5nTRcodY7iHeETQ215FmfyrnbtELHWHIts6ciU75CNWwHtdZUzXKjE5ZAnLMiZxnGLfJd/yRJrS1NCLiM2A4PBR69uVlu9xdSq0vY2WFHlfJ4hq5KAMCQuAXcgihwOWrRU0wQPIjGG5Ab28/mhvq4Pd44SI/6yMhym4rulje29OF5vowauub0drSgIamRoR53dXaiPq6BtTV8UyjWOPnuy4v72tRVxuC1+uFw1ePeoKSn3LsdHvR1NlD49mNDrYTCvqgGg6EqAcR2V5XD4YYnrXUBWEwz2O4/Ig0tmGgr4d8bUXI4+YaujjeMJroLTUQSBtkv4EADN2BupYmgmOAc3DDRyPW2tKO9s5+DA0Oob+7FW5dhVB0RBoaCbq9DBHb0Eg5crlc8AZr0NzRgf6BHRjeOYR2emgNrNfW04dm8sJFD/1GF0u50YpX6xlkQktPL5nmp8I74CLjwpFaNLb3obOtFZ3tbWgb2ofHHr2HYOKDP1SL3uE9GGiNoLGpie5rkO6sDkVVUdPUxvsAakIhhOta0OBzwkfACDc1o6d/AAePHkRDXR0idRG0dnagq7sL3koCOYKPg0xr56LWsc32rn50NtXBx3ByK5GC4qlBbUM9Wlpa0EBBdwsgQEvU1NGFQVqLgwcPoC4SQQOFKBTwQ+boJFPDwQA8VE6FjNddZHJTCKqmQNcNdLS1QFUU1De2oLm5GbWhIMddi6aOAbRxMTpam9BCN7zKxGSFSXdT0SHH2M3F9LgceM+Mxvs9CE6o0kAkUGDo4a2px2B/H/qH92KorwvdbQ2otZWhDk3Ndairb0BNIIwI1yAQaUYnBbyTIYJDVJhDXMJmogSHP0Kh60FrUzuC5JPbV8v59+HIvgGuUT0aqEh+jwsQKgIU9FryqquzDY1hLzaim8gWFNREGthXHflqMC/ThnretzY3IFzrR5R1fPR0e4Z2Ye/uYeyjd2WPkaFBwOOkzGhweoKokQrQ1o12CnxbXQCa+sFzFzyEEFApGw5dh055VjUdgVAIHpcTuqZBZZkh5cfp5fwox+EaOHmvGU4ClwMOhwPy2u10wKBeORxOyDJD16BpOoLhOrR1tqOvT851GAOdLailYVE1A25fCBHyxe/zEFA0KIoKaQhVzYFAMITGxnrUBr1sR4VQdfuPeEo98nu362uaCp39O10uONmvk9cG56GoGrw1EXT2dNrA09bWgz07BtHW2sa1qkWQ/QkAklweH0IEzHAoAKehQVNVaLoGp9vN8jrU19XCSyB0EKQDdDZqAtt94wYP5QbrvV7N6fFg7933oactgrpIPdr69+Pxjz+M+x54CEf278KunX3o3rUPw7sO4M5D+7CXce/A4A7cd99R7NrRR8AKgOsDuaj/f/b+O06SJDsPBD8zV6FlRmSk1qIqs7TqajndowcDEADBpQBBtQSJ4xELHrn7WxK7e7w/dvdI7nJ5e+Qtb38kgIEeqMGIHtk91aq6ukvrrMpKrXWG1hHu+5lnVY/ADCYbqB40wfaKl+Zubm5u9uy9z56IzOoaO4Ke3k709fZh+MAJjHW0oIvBup6hAQyPDmHs5NM4fewQRnva0U507xw4gI98+Fk8/+GP4MmzpynAoxg+fJQg1I3jJ0/jaZrU42Oj6B4axdDYEA6Oj2O4/wBSHqB39AiGx8YxPn4AR554BicOjaOvvZXgGENLez8OnngGT58+iT4qitRMmIEEPvTxj+PkqZM4RKU+MTYCwzSg5nLy5Fmc5vs+9fEP45mPfhQnjh9xd4ljZz+MF86Moz0egqZZCEZa8dRTxyhQASgAfIeJP5QTAUgDqa4+DB08hqPHT+KZJ46gr38Ax06cwKnTJ7jz9iAQasHw+BAOHDqEIfLqcF8rvJbhjlDweY8vghGu35mnn8XxE0cxRGUZGT+DnpYgraQg2rqH8Nzzz3Hdx9DGTSoeb0H34AGcefZ5nOLanaIrcObJ53D68CG0t3dyDQ6iu78XlseLfq75YO8gjh8/gefI66fOPoGPPPcEDh4YwdDwMJ5+7hmMUzFaW8LwGBKWL4jO8Sfwwoeexkc+9lGcffIpjPW20nrS3PH+efuh0+JRvHyW/H3uqVPojAehCxt1hjJUuKBZrzLOWYYKsaitSNHj4AGTtOjqP4hTjCufOXMKva0heAg+36tvh1nhBsdRZbbOZmLCYYjDZty1yrCPuv5ez+y37l2DkxAChmFC1yR4SoW1EOXul2yJws8dQGOlxl1DDcDyeGBalgtEIVow7e1tiIT8ZLC6CyqwTtL2SDeg0wXQiNxSSgj+k9JCkiZhKhmniWlB8l6opRVJ+stBtZOyvc6xQL3T8iFMK62jLclxmDC4M2gKyfkMm0Fj/5rUIGjDaIYXKQYFExxzmJZTmOZwZ0c7/MrCEXh4CO4AIVoAESqhH2q+6oau+lH9mpx3sg3JlggzICYgNOiWlxZEHF7OWQAQQsI0DUgh8MM/1Dt1RDi3NoKC2mW1h4Pw0Ops4djbySsFRIahQXuHX/JhK8AXjqLr4FGcOH4MA70dCAe8EEJAJ881TfIcEJoBi/21d3QiFokgFAqjhVZYR3sSlmUC0oB6Xwet2FDQB0vxQ0qoQ9MfrrmuwxMIQVmkQZ8JnbelYcEXiqOjswuxUBAWx4iHRzieQKIlhjBl4GHVfxZFfnMey0vzWGXs1WYyaHd5Am9deAtXb0+h9pg4oIBla/E+FlfXsJ2v/sBeq8UMtpce4N78KvJltq8VGPxewZ0H0yhXef0De/j+DeT3v/W97wghKJTfSZqmQ9c0SPmd9ULKd9q6bSiEmlR1eKdeiO965ruudT6jU3Gk+5yAAijNfZfq59uflbynQbWX3z2O7+pTCOm2U/08om89B/cQQkBIDdr3fBfvCQFNjc29v3et+tUeXeNR3cMSP+SD4wNJU2vDcapxCQ5BkZScF+tcvrKNEIJNv5PYFKbXj5gCcVqCXrpxUso/0k4IPsf+FP80zt0lt2/dbcsfkFLb4/f3e559SN5TfUh37cDHBKT28Dlt7714eGisVySlZI14SCz+jD7ZnXXMz04z3rmIEjNYW2tLWJyfx+LSCnY2V3F/cgabO1nUbUD9ukhum3X37uLGnfvMuK2gmNvGrVs3cG9mEVu5EmrVPO7cuIbbk3NYZ9azXMxj4sZVnD9/Hren5rBbqqBeyuCNV17F7MoWcrxen5vElcvXsLadQTabwdryPO5NTiNHwKjXSkxcreDendu4O/EA9yfuYvL+PUzPLmB9awe1eh1lJpzyjBFXaTaVthdx+9rbuEDguzs5y3HbyGyuYF5912ltC00C4+rCNKZn5rGsvv+2vYLJ29fw1htvuMHze5P3cePKG8wKX8HM/BK2dnaxsbkB9Z+XMsKw71VSq7vvxvtt6Jp29QpynHCRzNnvc38W7RrM+pTVN5UrNTRplr67MShD2ka5WEIxX2SqmzHod9fBD7n13niLpRLyxSKFsoF6vQmbWcVHA3GYjW1QWJsUUrURWF4fPKYOjaDxqM3+SweVUhmFfAFMUbj82f+zbMmxMBUHh6UaF2vcTzm3g7XVFaxu7vyx/SoroFouIZfNU6Ga7/797tv+mB8cF+jGbK3M4+blt/Da62/g/tQUbjGwPz39AHMzU3j9lVfw6ivncPXWPaxuZaCyjLOTN3GXQHH71gTu3r6H+w8msbK6ilm2d+vvTWJxeQ2z7GPi7h3cmriPmYVVrK6tI5MroEqUsxnXXN/YpuzlkcvsYmp6BmtLs5h6MIHrN2/iJoFviRZWhS5gbmcVC9P3cPPuJO7dvIb7TE5MEEBu372JazfuEmDWCDwLWOE7m5xPo1IkqK4zsz2H6Wk+c28Cly6cd+fy9qUrmF3ewINbl3HhzTdx+fYkNjJFFBRAE6xWVjeRyeexsbKCpcU5AvYMpuYWsLW9hUrDxreJ2h/D2L1b7wqc1K+GKOSvVCpocNLqRTZ9znq14vq9jSa3BtUvlbxRSmOJqLq5m4XNa/V7PdVawwUAJWg2hb/Kfmp1VedwjW134arsSyG5+iazQ0ZVaRrWGw2odzkUBvX+unpGvYu69qiuxnbqOVa5Qliv1VCjH9zgg6qNTbSvPazj29jGQZ3Zn+zuNtYWyDwyWH0toVYpIZ/exc4uBYlzbPK5OgGsWq1D9eNOr1mn0uWxubnJIG8Jm2sbWF1ao1lbceMBtnon+dJg/xWCns35q+ceJ6mxqDntzbPG9WigUqmiQb4qHqh31msVlwdN8sohL1X7armA5bU1LK2uu5tHNl+CWsuGGydge445p75Zz77qag6s/+5+a+4aNdy1DKtEFwAAEABJREFUVHDscF1sNWeWe+e2yyvHaTCruYWV+RVki2UqVQNuO/JDraPqV41N9aHkSPWrYhd7daxlf41qESrTqL6577hzqGJ55h4m7t3H3MoGx9CEkpHGt8279nB8da5lYXeTSrYM1e/j5L/qy+H4auU8VpcXMHH3Fm5eu0JguOVaQOpXnnLMlL5y7nVMTNzG9NwiraccZa6KeY5/Zm4e6pvkm1yL2xNTcGg95nZWcPfmZVy8dg9VGCik1zB59xou3ZhAtmnB4/XAolVKNkBoJoLROLOuDsqFDJbWMvBqVYLQbVy7fhMPFrdh+UPQpYbsFoFtZQmbhTpyWwvIFErYyWaxtrpA8JnHBIFycmoW67S6lB3qOAJeZsz9dJtr5V1cefstAtFlzu8GHty7g3sE06mpSdwi0N2ldbaeb8DUBIQtoXNcHgbZdTOIYNDCbjqN+cVVFLmBq83fwf6PdwVONhVVWRkrK6vIlagIxKIGFT7DVPX6dhrqq/Lq1Y7dQD23ijuTU5hd2USdyr3FnU79ukGp2gCU0FdL2Fhfw24mjwp37yYVPsvF3NxYx046hxLBwLbrUNc5MrPBWSkBLuUzyDAjV6LSq3eB9dVSFttE5t101q1SPzIEmO1djunhF/QaFPL0zjYU6Kj74INZtpm+dw/Xr1zFwkaGAtzELs3h22+/hnPn33YXsVLKIbOzhY2ttKtY6tkmTer12dv40le/jOmVZS7YA9y6dgsPVtaQLlTRoO3aJDAUuaOtrm+z37p67LFTg8q3u7uDrZ0dlEoFrHNnLZbL4LKgyZ01Q6HcoltQrNThkOf1co676ySu37mFG9ydV7kms0vbULwsEJA21laxk9nB/NwctgjO6jtfxVwaqwSyYrni9tvgeu+sr3LdCqgwa7o3qSbqXEObANUkENa5eaj6ZrOEldkZ3Lh8A3eVy5Iuosp2DsdW5Tqurm2yDxWXcFCvlbG9voJNtfbcxNTzNmUivz6FyzfvYHJhjXOoo17ewOsvU+EfLFOBdTj1IuVoHepXZ9S8G7T6tihX6WwRSlZ2Vxdxg9ZBmWCr+nycZFPO08v3sLiZR8MIo7szjhyVPtDWh36V2OG18IZx4uxZHD92EO3JCKQQjG0ayOXL8DHeOTw2yDk00MJEQthvwVYeR6nBOG4roiGLCl9DgesXiqcQZ/bN1ADu1ZDMAHZ0t6OzK4FIJAjD8qOttcVtLzQf2jsG8eSRQUR9JiVdwh9vxdiJ0zjA9x04fBgDTBr1Mg54iNfTtII2uDlbLZ0wBVDjOrbz/oknzmB8tB+F7TyEJ4zhA4dxZLgP9c1J5EQY0VgUEQ+Qy5WgM1mRaGlBJOyHLxBAavAgzj7zNHq7uuBhbNFiRlBKAYH9H3K/Te1aBlN3ruL3f/v38Pprr+DLL72Gty5dwu2bV/GHX3wZX/3yl/Hm1duYX98DCCF1eBlgLmfWcevSG/jS117Hiy9+DdcoaBN3J/Dy534X5159DV/+2kvut7Rv3riOb7x0Di9+4XN4+dwbePvyTVx97Wt45bVzeOmNt3Hp4mXcu/g6PvNLv40rN+8jQ4bUCBxb96/iS1/4Cr7yhS/iNfb32pUJTFx5Ha+//iq+9vKreJ0gs7m9Tv/8Fbz8la/i/Btv4vLdady7/BrePM85XL+FOeVHSwuOkDRn11zf/MbNaSw8uIM33+AYv/IiXnnl63jj1gx2+d5qMYfV+VmautewwB1KfXN8eeEBLnzzNXz+C1+lWX8bN65dJ0++gnPf+AouXJ9kEDOPx3XYjQoqmXl89Ysv4stf+BJe/OKX8Jlf+W289I0Xyasr5PFdzNy/gS9/9SV89WvfwNXr11034hsvvog33ryM2YV1uqFlgPGRRiWHubuX8Abnee7SbSxtppHZriC3toiJa+fx+7/3B3jt3F6/l67dxMStt/Ei1+zLX/4abnLHV2BcrRRw8fybuE8hf+2Vb+BXfu2zeDC9iGtX72B+aR7rm4u49Pp5fPHzL+L69Ru4desWvkF5efWlr+Ei21y+dBHnz30FX6BMff5zn8Ola3ewnuH4HAdNZoJKBNxKrc49rY5Kbgvb2SqU1VLJbOBVrukr576B1966iqtqfDfexFe/8U2XbjJmk6vTCvAYoF48Lva/04+UGkKtPegnSPT3dqNj8BDOnDiFsf5uJJgAausawiefOw6PRjWjwqsvDdeLGWRLPvT1dMC0NKxx8zh6ZIyB7gVU9BiOMuP7488fRXrxAQp2GKPHnsaPPHcCtTVaT3UvQi1t6G6L0M3W0d41gKHhwzjQ1412f4PxqE2O4TjOMpN9oD8Jh1CgKJLoYGKhFx3xAFo7BpCMxQiUSWZumaUe6oA/GEKcaf8kwU3TDLR0j6AjmUSMIBONteNDn/oUnj17GKlECJoVQP/Bo+hrTaJ/YASjh0/g+NEjzM4fRjLhRZ2bU83xYXx0AB7Lh7ZkDB2tUdRpgTvOO6zb1wm5tq92aHJnKxZKKNd0HDg4AqeSx6z6XTb6n8GeQzjQn0CNsZtlXoO7gxAChqhjd3sTS7Qe+o4eQm+LhUp6GzPzK8jRzO8fGoKfI8htrmOV5u0a/W71xT3L0mFXMrj09ttI03/d3NjEknK9tncgfFG0xGMIBTyudVBIb6Bqe9Da2oqoT8MsTeiLly5jaWML2+kM3a15uhWTuEFFWtnYQJbBx+mZSdy+O8NFiWB0sM9N0drKLSD3DGaYoi2t6Bk4gFp2HUXbQqC9D329UUzPTiHPOJpm6Hw2iJYWLjp3i1AghHhLEocPDEFWsliapSU1MUnzfgW1ShrL65tIM1awP07/4FY2LdhqIQPVZTgcRqIlhAItxIGBHki6TMsMzk5P3MLsRpFgu0kgnaHfv4iVkoG+oUNop2BZ0kGFcaciFXyGMQGbgXP19Y0UBbdaqED9cq5ao5oZwuhQF5S1OKN+ifjOXazkqthaW8EWg6nZMq1CR6JZ3cXUzCxBaYEW0Dpu37iMdVpBTWbrkhT0w0cOwi+qWGdc5NadCdycnKc7lsPKxhoBbI2WeBPJgTHEvXWoX3rdoJUFqhdRyLVYHa6NlDqsQJyKNoCeVBSimsbFy7foMuTpYm9gkkHmuzduYD1fwebaKq3ubfZbg6FrFEnxgxn7bltwMzP9MQyOjuP0mTM4xazmyNCgC1bRSBShWCuOnTqNo0eOoLcjBfXlY5vzqBNoDfLfNDRYvgC6B4YwOnoQ4wdGMTo4gN7ePhw8eACHxg5idHgIA319ODR+EIePncBwfy9aQl5ITUNbZx9akylaSe0YGRvHwcNHMTI0guGBXnS2J6ABULMORBJoTXVAfVEy0daDBPUnlUwgFo5ie3kaVrwTbe0dSAQtCPYbbe1FayKBlkgI4UgLQawHY0eP8f3HqPuj6OkdwrGTJ3Hq5AkcGR9zx9fd3U0+jNIiG0ZvVw/6OtvhJTglWxLo6+vheDrg43zfzSZBaMC+DpvKK6WJSKwDx46NI+I16OvmUaT7FYgmkKDJKZwmVBzhUYfqukY3oMpAWIzMiAZonRBBK3TtvMEIxg8fQns8CpNhzToVzmnWEI4l0KG+f0STNkv3TegWTMOEGqjDnapzYBjq27XhoA+O7RCRGwgn2jFAoehIRlGkm5NmALbRFDBMPqvs4DpN/DLdB11nWpsLS6EvUAEtjw/xWATKnAbHAAqOn7tFnGONRKKsqkPoHvhDUUTDPpRLRTQ5TsPyIhiJoSUaoYlu0UIMor2jByfIF/WrMxUGYbOFMrMcQCAYgGUa0KQSEzyWQylqk66PJ9CCXu7Y/QMd3FFbME5hjgT8qDPgXSoU0XAkBcRiPAC0OhqoOSai8QSCnKMaj3LRarSeigxaawbvxaKcjwcNxp2q1RqE6UGsow+Hx0YQNByUsxkUOC/1BVOvx+POSwgNUupIhHTGsjYZd6uhrS2KO7Qcm5qBYDiOVGsbjp86ivaYn+5bBWkmD5RMeMgbg7yx2Yfmj2Bo/AT628LQRBMFupFQh+APRSykWr9QjP21o60lSmEX3CzKUC6NaVlwKFslbh5Njsfk2hua5MRtLuu73LL5rv18hBDQKJ/J9m4MDRMUaMHEqfjxSAQ+xR/KV2tnP0ZGRtGRSsDHmJHpDaCzu5M8akN3RzsGursQjrbgwIGDGO7rQiIaooxGXLA5MNSLFPXDH+T1+GGMEbC62I+fMi2ldJ/z+XwIhiLo6BvBkSPUJ1o/MQUq4SD5CHCIsPjOYDCMsN+LIAEp4PcjTN77/QHqaw29QwfQ1Z5C0BRcSw3eYBQh3g+wb6/PjyCfU3PsGxxCf18vYhxvH+c7ONjvPhelroTYf6qzB929veik/kZDIeqthUAwCLU5taVS8BKcNIF9H3LfLYUO0/QiFPBywnXoFNxkqg3JiBdLV1/D6xcnULE1JMgct08KnDT9aFEITFC68vIbuDixjBqVvaM9hQAXziHnBP1Rk+c+nxc6UTtgCegUWF8khvGxAxCaB/FUO7p7ehDnRIN+i+32hi2kBoPvCPpMaKyyhYFArBUK9GL+IELeEHr6BjDE3WikN4VYLIpQvB0Hx45hsCfmZhMu3bqPJboQHo8ByU5MU0OTYKYCkY4VRiO/hYXbV3DtyhQSqW54vD6OyWD8RSC/u4jp5SWUmw58XHCbACepGNFUJ3p7u9CXikLzxjFIoU3EIy5bHs8PwTFYFBofdF3jegj4fB4Cp81zHbFEG3r6hxD3NBCJtaCfgjQ60AmrsILrzCot05JVvFIA4wm1oLM1htz2Nt6+eB2L6+vQTJPz9BJ0PQh4TSp9k+8xkeTu2j8wCJ+oIdbWhY72NiTDXvJeoxzEYDMGFY6FMH5iFJvrGUTCEfK8BZbhcUFCCJ3859gowMPdSUjyt6urm8BOwfVy/R248zIMA6ahARAQXGOT17qmrsFDgU0Dgn3GEikcGumFNANo5XhGD44RJIZgoY5oazvaOjqQjAbYh87nfvgftYmoTV3F4tS5kDp84RY8+ZFP4KnnPoqnTp/G4aFuqNGJfQ/P4To3UWUMrUkrmSz7vk+qdzps06RhYbP87oY+AsrYqefxxOFBtMUCTC7Y393ke16rfm3GMFWfyhJ81Oh71T269ycp5X4f0r0RdKlf9Ds9Bl0P4ejxo3jmmWfpY5/GE0d6MTR2DMcP0wztSbjCYEY6cZjC8uQTZ3H09JM4RB/48MkzOHToEA6Nj2Ds1CkEPB6MHjqIvr4U7NIOnHA38tsruHmLMZPtBj70yR/FkaFepKJBxJMp9IwdwaHRXu78XnfYpi+A5PAh7iiDaKMp2T0wiheefxpPPfM8Th09iMHuBEKhMPyxfnzouWdxjO+KE9GDBK7jz34EYwdGCYDjOPXsh3GoO87Mh45Yez8Dh0/iudND6D14HCePHcZJ7ki9I8fwwpkxWktBSCuE1p5R/Nhf+DjaEwkMHxzE8KER+DwBnHzqSZq7x/HM2ZN49ulTSLbEWNsiSO4AABAASURBVG9Qgfcvfu7k/pgfGhXTn+jG0ZOjBKFB9HAszz95CpF4Kw6O9uHI8aMYPXoaLzx5DN2dSQQjCXT2DeOTn3gWndzdnjhxDM88eRr9Bw5g/NA4Tj39IcYNDqEvGYJl+XHo9DgOHDmKA8MHcfxAPzyRThw6dhxPPPU0jp96Ah86eQAdrS3wWCbhA5C0aKIcw4/82Kfxiec/jIODh/Fz/9XP4TBdkpFR8ubwKHdli/2exsnTJ/D02VP40IeeQmcygaDPi56uXroH4+gMSQwefgJHOaYBArvQDQRTgzhOl2a4O0WOSJIPh08fwdDIMAZpRX/skx/BYE87okEfUp19OHL2eTx3bARdrXGE40m09Y/gzBPH3N8l48N/wo/4Ez3XYCIou72OXLEGet3c9Cq0Pnexky5RRzRu9gbe/eEgw/DG1TcuIVOqcDv843uol7NIZzLI0OL97pZCSI7BxDzjtpPT04zzVb+7yfe8VuBUyNBlZgauojJVD1uVaFnnGGtQnv7Dqj9VoVZ7Xx1IzYQvGES8JQJBCyUej3NXjCLCdObAwXEcHh9lLCMOy9RBzlOB/YiFw4iSIty9D9LvHh8ZQCoRgT/Ae1RqQ9NpmkaQam9HW7IVAUOD9Eb5jlb0tKcQjKUIPAdxYLAHbakWBMJ8XzgAQ9egDsnnvaEoosxW+PwB+INBtCZj8PtD6B0cxMGxUfR3tUNoBmKtnRgcHsUIY0zJiI9tY+ijrz9GV6ifVk7AY0KTAhqtwygtj7GxMcSjEbS2d2Fw5CCVfogBQh8MTYPazX2BMAZGD7H/DrSnEjSXg9A4nkQqhXAoBDXnLgYMDxOMOzgmn0W+4PEc6v2GJ4BYPAxlNgc4ljYGNC3T5/IiEg4iQL4MMLsyRuuzrTWBAHnS2jWAsfFxjDBgm0qQT6Ew1yfgtu3s7sPY6Cg62U+C98LRKCKhCOLsS2O/8XgMMVqe4WgMo9wkxseGkUpGyA/OSUjovhA6urqQSiVpxQUwMDyAMN3HYCiIcCwCnXyLJZLsM4RIJIpU9wAOEYS625JIxCKIUk58pkAokkAsEiFomZQz9usJckOIIOT3AhAAdEQ5vkAoQHfFj3h7D9RaKYBqiYUQjMT3xndwCB3sW70/1hLj+3X3aXbw7j5CvdNBrZTH4r2rOP/6K7jMJMrsImNum6vMdFaR3t3Gg4nreO3lL+MLL7+Ju/fvQf1trBs3buH+5CJm71xjhvHrePmbr+L+1AJyjN1ur8wxw3sRF5joWWN8TcUJr158C6+/eQkTM+tQX7HZs4psVPjumTs3+O7XcO32BBaYLV+emsDLL7/iJjjuMJ66zIxqg9bRztYGZqfu49b1q3ibSYIZZl43mc7f3lrH/L3reO38JczOc0zTU7hx7RoeLGwwXreONLO1RYYKbIYtMkxg3L5xlfOYwlamgMzKFC5dvMBE2Et45dzX8Idfe4WZ+AeMMU5jZW3DzSYW0+x/dh73bt7AlfOv4At/+CW8fekGNpjFLzIcojLBWYJ0nV7GfhdA7rehkBK6ocO0DAgKo2WZMHitmybC8SRcC8FrQR1CCAipwzQNKCAx6P/HW1NQwuO1TGgUVNPjgRSCbUyoOFNn7zCOEEwOHT2B8dFhdLfGIHWLQJXgcxRWCqduGDD5Timleg0ESxUrUe/RdR3qvsdS49MopFEkEi0U+iCEENDpOoYJpC3xGPzKhZM6QgS7lpY4wgEfNCnddhAaTLaNt7TAYxrw+gKIxOJI0PfXVRvsHZpuEJDiiBCI/D4PjIfjsjgvpYi6YcEXiqC1tdXt39S1vQcfw08hBBQwm5YBnTzRORYPYy5S08hPg2PRoMYXiiaQUNYJ56frOixfiNcKIALwcB3Us6ahsS+DIMd75FeYbT0EasMw2Y9BfhsQUme/6lqHznploSUJYkGuiSaFyzfBDcDj9cLiODRN4wbhg845G4YOwzQhhYDJewbHoavx+kOMRbQiQpDxeiz3XboUbGvBZHtDk26/UjN4bcDQNQACgITqR9d1SKnD8Pi5zknEIyH4LAO6bkAlNJKJOEJBPwzyR/Un2Dcffvcfjls4DZSZSLlNhV9dXcH84iLu3b+PqalJFOlerW+sQ31ZcXp2BtvM5i7O3sccs7lLmztMHGxifXEJqytr2NjYxs72LlYXZvFgbtFNAu1sreA2kxc3rt/B7OwCVlaXMUPgKNYbDB0Ajl1DKb/DGN5dPruN5ZUlJmamsZXOYmeHfS3O4MHkBIFkBsvLy5jjGO7fu4eJiQeYWVjDFhNSa6tL7HsWczOL7q+UlHI7WJyexGVm288zW7pFAKrRAlIWkfoKyubyHG5du4zLFy/i1s27mJiaRppxXPUXTbc3lrCynUF6ZwNrzMQuzM9haWkJS8wuzswtYX5+mUmoZayv7fL+AusXMMu5zswuotJoYg9w97cMcn/N3ttWBq2AREc/Tp89jbNnTmJkoBuRgPUdL3Ucm1mbJhrKf2bg+jtufnDxnwwHVFyiyd25yXVsNBqwuZbvRmD/TCZq11EpZDCztI4orT9dl1TAeUw/mIT61Qxlyajv+UkmSpS1VspsosSkghaIQKsUUa0Lgn/EtQhFo4qVuQeYXU2jLnQEPTbu3rqMe5PLELoPsagPhZ0F5NQXlJuUeSaJKoU0pqbXEAyG0KgVCEJLKMGPfmbx6ASglNtyv1F+/coVzC+vMUudQzZbQJ5Zy0I+g43VRfeLqBvpKro72+FU89hYW8AcM+A3797FbrEBm2ORwkGT/S/NE1Tm5zF1bwI3aV3dWdxAMN6CdlrFiWjYjSMbzQrUl1x3NlYxdec6HiwuY2e3gHLNhqClnUh0IeTTsEagu8Ps7PJGmpnrIoqFPHLMwOdJuWwOjUbj+y6p/L533mc3HAp0rVKiSVzmhJrvs9F9MJz9cqBOpSsXCyiRcsys1QlQ73twYhZaoyUXSXVgmHHU3p5eup0+qO+7Xb18CfdmllBuCIT8PmS2t1DXfEh09qKvtwfUT4YQfLT5GqhwzoVSDRpjhhoaKBVySBNEhDQRDicxqEIRo710Yw3sbGcp61U346q+f1evlbDFvvN0CaXuoUeQwMGDo+jt68XAYC/6e1K4+sZrEIEkhscPoScZwMrkXcwsrqHEgJdJC9mul+mCpnHn3n1s7GYRiSUQ9+mwmeVsKHerWUc9t0mgXAJ0P934FrrtAppoIpvJEmSbELRki9ksVDY6zixl0G9h5d5lLNfjroeTYgJCWbTqy6g9gyOo5tJQ4OhNJtnuLm5duYqrBLxr16/j0psXCaAFqEOqH99F36vuu5r86S9VVL9Wq0GVTQpjo153zbs9oXQINg2mNKvMFjjgRvptL1QtbNRqdeQzW1ifv4O3b97CBM3WtY0tlB6aoupXE5RFpR502EGtWkWd72hyd7Zt1afqhyYyAa7Jhag3eb5XxcxHA3UGLtVzTQYP12lWL3D3ca85ZrcP2KiWC5i4fgmLa5soVBvqVf/5EnlMiXbXrd6wfyAfbMZCauSlzbXYUC6NimfcvYUL3Om3KOhcjh/Yx59ZA87VkRb8sXacOHkKYcY129tSOH78GM6ceRJhn8cNzJ84+QQOHRhDzKOhp/8Auto60R4Lop/tDh4do5XThVY+l+obxOmnn8HZoyPooBvtC7bhhRc+xiTOUXS0J9h/BD2dbZi6exNrW9tgAhSSk9fpOZQJMqnOASainsOzzx5FJOBDsrULXe0dSIY0jrEVnakYokEv/IwZHn3mSZw9+yyefupZnH3iJMZGulEoFtHVN4rxQ8d5PYxnn3sGpzmPUfdvRQVgMfnxxFMnMX74MI6cOI0XPvICnj1xCBbfDyOEaKoXvS1+dAyMo6e3H+MHD+Lscx/BmSMHMHZ4DONHD2F8bADtbV44BDWdWf2WRBI9Pd1QMccWhhnUd58SLQnyo9V1uzk9PFRHdfoOqXm/c/G4T+xm2TVhL71+HlfvzmB+bpo+7HW8dfEqbt2fR4E7x/S927h84U2msa+4v9G8RkTfog+/NDMJ9eXA6wzEXbp4BfcezCPDoF0+l8HW7i62t7exSn/3bQYoz796DtdvTWCGgb4lBgovXnobL339HK5cv4fdUt2d1s7SHG5dveR+G/38+YvY2GE/DEreu3kFr7z+JhXlLja4M2WJ9Ovqf3i5fxPn33wD53jvGrOHy8vzOPe1r+Nt+ugrW+nvyUz3RX+OflQZiN1amcWdmRWo30FM76xjbnEem2tLuPjW2wyOvsag52XyfQ5TdAVWF+cwOTGBS1dvcYded12NuekHuH/7Ct586wJN/1XsMlaiLIZcLsvzNHfj+vucl1QbqcP0h6lgffB7vIgEg+jo7ELf0KgbjD98YBjD/f3oYMZ4hImAgb5+JCMRhAhcSSYJEqlWdLNukBnGfiYj2tp53duHweEDUN+B6meb3r4OhCMheL0hpBji6OtqQ4wgY0jBGJsfygo5MHoAB4aGMNjfi67+Dng9phs3lVIiv7uD7gPH0cpEUyuTS/1M/pw4cRiDA4Po7uhCd3c3eoZGMNDfg0GWB8cP4/DRwxgf7qeF14fWliiz5yZ0TxCDBw/j8LGjnNso+vq60cXkxQAz9V2cX0dHDw4MD2KAyaRkPE5wbEM/Ey8DbUm0daSQbG9j+y6MMiFRy265/bV2DaCzJezea+/oQHt7O9ra2tDR3ckYpQl1kMuq+A6S33H1mC/sRpHgNIubV28jUyzj3q0buMbd8vL1m7hMAV5cnGdW4wHU/5iSIXNX5+5DBRtnZmbd/0ll8sF93LrzwP1yX5nWEGgcG0RjFYRMs/3awhyuM5C4RuCZnpnB3Yn7fO42rl6/gbcv38D0/CqDcHvT3pifxiyzCbMLy1ieussA5gzu09+em5nG2uYmsy23sbiygl2C3+7uhvsrLFOMMUxOTmJq8h4WmA1ZXlhFhn5ylabXXq/483Z8x3xqpRw2l6dwa3qF897G7s4qg7EzWF2YwcT9ecZcpjHHzNCd+w8wPTWF6ft3cOPGdVy4fJ1B3Wnyexa3Vfbm4ptQfxLk+t0H2GHAGJoGIeAS3u+HWmghoekmAoEgDAbcLdNgwN+PYKSFSjqAno5WxAgs6su6ykJItsQQ8HpgMhjvDQaogF7EWpJQitmaiMIydPhDMbR1dqO3pwsBJmj8QT9ByILBbHEg0gb1hdo2ZmMtXYc3EMX46ZNuXXdbK60rH+v8HIsOy+OFTjfPsHwYY0Y8FgkjEokRKHvR15VCJByGz2O5GdRIsh0K2FIEyxStre6eHiQjQSYOQmzjgalLSE1DpKUN6l4bM+Q+rweeQBw9Pb20htoQj8XQSaBrTbQQqC14vD6EYklEfB74mCDx+HwIhiLoZHsfExttBMYeWlgRr4lwNIJoLIqoKkkxJqcMw8D3O+T3u/E46u1qGVX1t56DSXz4ycNYZRZik6ZqzW5gdXHKBYSNskRq6Ag+9uGncaQvjA1u/kSRAAAQAElEQVRaTA/ow6/vFlHYXUPZ14nxYydx6vAQQhZdNLpqxVIJWYKI+sVUPdKL5597ir6zB2sLS9jM5FCh+xBOtSPVnkI0YAEQyGYzCLX24NiZszgzFIAK4l2fmIcZTuFjH30O3d4sMypLe/9vHoN129kKRk5/GIeGuxA2qkjXJcbHD+GJU4fR25Vkj/hzfzQZjC0XMtjJF1GqVlAsF5FOZ5DZ2kGk8yCO010Z7AgTuHdR2V7FHNPWC3SL09ltXL4yiez2GgOxc1Dr6WUmd4nZqO3dHOq2JP8E+aeIxfv9Q9fuhzdEASk1+LwKfAxIzYIvHMfBI0PwB3z4o4dAsqMHp55+AUeH2hDyWX+0yZ9BjZpD36EzOHHiKIZ7kq5r+m5XW76X41ZuqmV5ifRh6HxRgulnj8dPhI1h/OgxjKo/sVrPY52Wz9LGLloGTwLFDRTKZch4Nw4PtKG6u4IFCv3y2jYVpIGG3WRsqgnbEdA0A9GQD7qhwRGGu4skW3yoE0g6aCp3dbbCq8E9JC2u7bVFWksTeLCwA380gXjYiyJNz1t3JrG4U+fO5YHJvlQUReMu6VWpb+4kgqa1w6BoObtBZVvD5nbB7fPP+w9dJ09ND/Krs4y3XcbE5Cy2izZM3c+AsJcWgITUTBjeOILGDlbyDgwrguMdXpy/M4tQPInezjaufwDwxXDoyDiSsSCY5uEa1V2yf6iK/+d9xf58ze89BSdpBpCkf9k/1AkhJI6dPo0x+uSJoJe7QBDJrlEcGOhChBbRyuommmwPCPiDvNfZg/a+MYx2RdGs5Ll71+GNdWOQ6dOR/j700rTs6OrEQH8nvMEoOjsSSLWGoLIhcZrY6bV5TNFlW06XADjQ+X71ZzqydMvq/g4cOnwIZ04fRYq+dp5xkEj3GIaGDjB2MIT+3gEMDw4iEbLQqszf3hEM0t8+eHgEumyiRgvCYa9/3j8efxStPYxzpLzcFEx4AgkcHB1Gqqubgdco4oxtJNWXIId60DN4CIeOHMXRo0dx6PBRPPPEMfT29mLs0GEcO3oEftOkK6TkoQOdNPO7unsxzDhGiG6AxAfHf2oc+GGM9z2VC830o4UZiu6+ds5FoKt/CAfHx3GQQbiu9iSCsVYMDA0TFAYQDniRXl9AVfIZCn0vwcYfa8PY2Ch6ezoQjycQS3ahn0I9SKHvpmXU3tGOnu42eBis7OAO3ZGKo8FMWsBroMzsWi6XR4UZDr4ce19ATKGHgcm+kYPoZTBOfUNc/S8jvexrlFmHTgJiJ+MA/WyjQDAeMBnw60Bn9wB6+a6RoyfR192OCNOnQnX655x0y4doaxeOHjqIodFxDA+N4uBgL9PkHWhrDUNlX5JtHRjtb0Nb77j760FjDA63Mxv04WdOo5Xp446ePowfOYbRgT60JyIE+3akWNdJsFfgFPb5XJP/zzkrP5jen4AD8k/wzL4fkbqJQCiEWDwCIQSkFUBn/wCOHDuMgwM9MA0D0VQnRsZ5PdKH8vosrGg7Ojo60RnxQtN0dA6M4vCRwxgd7kM0EkE0GoMKyqmgWjgS5nkYJpUoEosjxThTSzSOcNCPju4+dDEzEPcbUEcw2Y7RIydw9uwZHB0fhNcyoXlCaOsZxMlTx3GgL+Xu7H5/CIl4Cynu/q5dMBRGOBJDJBhAS9cwxzGI9mQM/zmAE7hmBt3yvgNHcfzECRwc6keSPA9GIwiHvPDT9Q2EInTVQghEUrSmEkjSEvUEYxhilsfHYKrlD9PS6seJY0cx2J1CC4PFwXAUkUgUSWZ7PKb5ATjhg+N7cUB+r8o/izoPhXj0zMfx6Y8/j0PqN7XftfYLxFNdePIjP4ZPfepH8JM/8jE8cezgw4A40DUyhp7eTkT9Oj44PuDABxx4/3Pghw5O9UYDS6ur+Mq5c3jxGy/jG998BS+RvvnKq+5XAKbnb+Lu1Cu4ePPzePvGi3jj0udx7o3P4ZuvfR5vXPgqbl5/C7dvX8SlK9/EufO8d+H3ce7NP8SLX/sDfO4Lv4fPv/gFvPrqqwyiL2J9YxfTS1u4t7SD2/PbuDa5igs3pvC1Ny7iD198Ba+9+k3cuXmB2aQJXLm/jKtTq7gxt4Vb87u4Pr2NK5PrUPVzqzuwbRvqi5nvlyVVY2nYDtT/brxTquO7abtUgyJVv1tqIK2ozFJRpYnMt1G22kSW7rCiHN3gR5Sv2Sg8JHWeq/B59rtTrLjv29jawvy9G7j9ypdx7eWv4OarX8f9t17B3LU3MXf9AhZuvIV5ltOXXsfdN17CjXNfxdWXvozLX/8S3v7aF3GB9OZXvoDzX/483njxD106/+LncP7FPyCp8nN444u/j7e++gVc/saLLp3/8h/g1S/9Ps598Xfx0uc/i6997rfxpd/9DXz+t38Nf/Cbv4rf+41fxe/8xq/h1371M/jsZz+LCxcuQH2RVvHrca6d6q9Rq2F97j4W7l11fyl4Zeom1mbvYH3xPjZXprGzPs/M5jIy2xvIM1tcZqKnXq+jUqmgkM8hs7sF9b+z7GwsY5e0vjiL5blpZrLnsba8iO2NNWR2tpHP7CLLMr2zha3NdWysrfHeBrLb29hdXcHm/BQ2pm5he/oKNh5cwcKdS7h/9S3cuvwWLrz+Kr7ypS/gD37nt/AHv/0b+NLnfs+lP/y9z+J3f+vX8du//hn85q99Br/zm5/B537n1/Hi5z6LN899BTfefgUTV9/AgxtvYu7OZaxM38bq7F2skJbn7mJpbgJL8/f2Sl67dZz74swd9++YL0zfwjzHNPvgFqbv38T0g9vIpLeZBKntexl+6OAkhECtXsXa+gpef/0VvPjil/D5z38BX3rxy+7/XnH99nm8ff2LeOWtX8e5C5/F1899Bn/45c/gt//gV/Abv/MfSf8nfuN3/wN+6w9/BX/w1V/HV1//LL7yzc/i9z736/g1MvpXf/1X8Zlf/VV86asvEeAe4C4zcxfv8F1XZvCNN2/jCy+9hc9+/iX83ue/xHd+Hl9/6as4d/6C+yeGr966h+sTs7g4sYBXrk3hy2z/8sUJTM6v7ZuhP8yGKtNVIKhsF+vYJG09pM1izb3e5PU2QWmH4LXL0iWCUrrcRFqVFRuZKonnWQJUjqRKReo8R6DK12w8IlWfKdexXagRnKpYWprHxKU3cPVrn8Plr/whrnztC7jz2tcxe/kNzF95AwvXzmOO5YO3zuGWAqavfwEXv/w5vEXwuUCAef0Lv4tX/vCzOPe538K5P3hEv+mev/IHv4lXfv83eU76vd/ANxX97q/jpd/5NXzjd34VXyV9+bOfwRd+85fwuV/7JfzuZ34Jv/0rv4zf+uVfxm/8x1/Cr/zSL+M3f/M3cf6NN7ipvDer0mjUsDJzB7O3LmDm1psEqEtYnrpGBb6FjcUJbK88IOjMu/8tUz67i3KphCoBrVwuEZyycMGGerC9tsR2S1hbnMH89CQWZqewsjCLzdVlKGDL7W4jQ2BKb20SlNaxQUBaWVrEFp9Nb65gZ3kWqw9uYuXuW6SLWJq4itk713Hr0lt4/ZvfwMtffRFf+P3fxW/+Cnn0a7+M3yMo/c5vfAa/Tp79R/Lpl0ifId8++2u/gi/9/m/gta/9Ia6ffwl33j6Hmxdewo0L38Ak13L27iX3z6vMT17H/IMbmJu8htn7VzEzcQUz9x7SxCVM3X0bk7fewgQ3/rvX38Stq+dxl0bFzvY66pz/flfjhw5OGtPyAZ8HqXgA6e1V3Ll1A5cuXcT169dx7949LK9PYmmLk964gLn1y5hfv4Z7c1dxdeIizl95Hefe/Apeev1FvHbxHC7fuYjbM5dw6/4lWl2XcfnSFVy5fBVvXXgbF6/fxu3ZZUyvZnDnwQqu3ZnB21dv4/zbvP/2NVy7eQUXLl3C629dw9Vr97CzMovMwgMsP7iHibv3cPXuAwLWHVy9M4mV9a398vOH2k5l4atNx7WeCgQW9ad698imxdMkqdJGseagWLdRYllmWW7YKNcduGXDQaVpo+KWDlR/35fUc6Qiny2VK9jk7j5/l0J6+xrm77CkQizfv4Mt7uTppVmkqTS7i9PYnJvE6uQdLE7cxALbu21vX8f0zauYunEZD65fxuSNS5i8ruiye+3W8VqVE1fewu2338DNt17H3csXcJfXqrzD89uKLr3Jnf4Crr31Jq4ounAel86/gatvv43Z6Zn3bE0cWtPpjSVsUG42FiaxtTyD3bU5pDeXaNWsoLC7jlJ6E6XcjvtnT+q1CtSvT9VqVdR4Xq2U3N+vy2V2sLOxSmtpgTSP7fVV5GllFHJplGhhVYoFPl+E+n1E9XuJ6jcr1H/gkU7voFTOo8LkTz67w+eWCFjL7rPqP3fYoZW1ujiPZQLd1L27uPjmm6TzuPT2eVwkny6QR+fPn8eFN3nNe9cuvY37t29gkmu5MHWXIDuJpal7mL57jUB0A8szd7Gu5sp5bq3OYoPl2uIUVucnsTL/gBbjNFYXpmj9TWJ+6g6B6xamJm6wz6t4wDJLkG009n5jYz+L8kMHJzWoRDiIs8zCjQ/2IcAsnRA2TF2A2X4EohaSvT50jPjQORzA2MkRjJ4cRs94D1oH29HSGUe4xYdQjEHZlhZ4oyZT3B6EInEkE13obutBX+8g4sy6OaYXmWzONScz6Q2kt5ZQyazBhzL8PkGLQCCTl/A2NZxKSIyIXXg37yNH1zK3vYjc7iqq+R3YtbIa9vuSiPXQNblHUsLQtL3zRyUb6Jpw6wyWhgBckg4MiYfnAobGc7Z1S56rZ9gt2I1LOus0rpGuS6hEhl4toJ7eQqWQh7D8MJh1000L0HQIksfPOgbTdcsDFVQ3ed/jD8AXDMH/kAKBAIKhIEKKgkHKQgAqyP7ovioDTEhYPj809iMti5nZIHwB1TaIEJ+JhkNMkoQQi/pJPsQiHsQjFiKcXIjBdi+fUS4Y3otD7Q4QgCNonZFsnpKELSBYx0q3QsCGJmzo5DlZDMl10nUdHo8XPq+PIQMHG5tbWF9fRzaT5rNNeL1eWBy/1CT4AHTTgKEbsDgfr99LPnhg8xY7gUU98Ld3o+lPoeGLwxNvQ7KrF22dXegf6GdGuxuJRAKBoB8+8lJnP5r7fhNhn4YoKew3ybswkskULNPHVxowqT8+bxB1bkgq810oFKB+b7XJ0IxDYLZZ1qs1VLlR1cpVZsrrUH8+ulauoZgrUn/SdFu3sEk3dItUocVoN5vY76Gmt9+2j6Wdw16a3O3rjF/onKDuNCCdpruIdrMBqMFzZ5ZkiKXX4PVriCZ9SPVG0T6QRNtwOwZG+zB2qA8HDreiY8BBuKMCM1iBrTfhMCPYd/hJdPaOk8lB5NIZ7O6sc0eZ5y62BqdMsKnuoJrLIUZlOt7bhufHupDSBHwEITO9Cm3tAZrrM3BKGdRLeTK9xFH/p/cRHLIQ/EkSYq90lUM4UJdq8aU6B6/dtg9Lnu+148m3fdQzgjc0TUOVJnqJQJTUYAAAEABJREFUu305nUWl3qQAV7mLl7C7u4stxqLq9ToaXM8GBbjJ8hFAuH2oPqnYgu/W2J+uSShit+ClS0IIjlHAPVSxN1iA55qU0CSJbXQqvsl7FoHT0gCLHRA/oUjynvoFZYfzc/D4D9Vng3Jao+VZbzTJgyZq5EWjVodS2hoVV1GDroxDPgiOQ4G7xvlqUoNOgFBgEyDIBgjcDYY7csoaKmThMXUYhgYilfulY5A5OutMy4TXY8Hv98DyedAQQEPTYUVaEG7vhR6IQ/MF4Q2FEIyG+ZjmrsfW5iaEEARCG8ViCcVCETWOS0rJdwiOTEBwTB6vH63MesdbUtw4YvD4/BB8d40WT4kxs3yxiEIuT4uugDL7KRGwskrHuOaZ3TQKed5j33kaBbs7lIX1DWysrGJjbd11a22buo79HRzZ/ho+rlZkAZkkIaQOCA22ECBWoUG3wuFuY1eAZtaEkwnCLAchCmXo5TS8jTSCWhY+PUfBy0ETaRh2GmazhhjRPRWLojMZR3dHOwaHRuHhbl5WTNrZRI5mtlPYhhdlxAh2qVgYbZEQjnR34HhnKzq9Gur5AhqlMixaBMHKDvT0Muq0nEq7a6gUs9wElSji/XeQfxAclkvqB3gpIATpoeAJIQAICKGIZwKgDvN675zV7rmqk9i7557zhupCEU/dNo/KCl2VGonITSUyYVJpQBHPZjOMRS1hh4LZ5Eaj2rOavWLveQj3RNWrd+jsXJMSmpS03jRomoTkuRACQgioPl1S5+oBlqrQhITOc42kazyXAgaJp9CkhNQATXPAU7xXh2DnHn8Q/lAUvmAUViAE0xuAbvqg6R6+2+DUJRoEryY3YiVBQkgIkuSzGpVe0zXoLH1+H/y0LsGNemdzg0HwNCqMUSmQUwBv83mlJw57FMKm/DvQeN4k6JWrdZQZGzQ8QXiDEWi0rhpo8q7jkmla8LFvwzBcQKoTaGz16xsOaAuodgKJVBtGDx3BoaPHcfDwEXT3DyBKa8vycz4eWmmaBtoMUEBcrTVQKlVRZGKkQMpTRzPZPLLUoQLPy5UqypUaCsUyiqUKqoyLNjl4xxbUI7Hv5ZD7bvnYGjocoAPbcVChlVM0giiCTGMsxHYkHJZeRNDqHUVfyxNoDw6hJ9yH4ZZeHEj1Yri1F/2pDnTHEujwtaJHH8Fo8BBO9hzBM+OH8NRoP7p9AvWdVWRW5lDNbqDF42CwLYzhriRG+3tw8tgRnDo4irH2VrRoAjXu9rn0rov67i6nsim0tnZXZrC7Oocig5l43x4CoII+IufhuRCsh3D/QR3CgXAJoA7zHA9J8PpbJMTeuYAqwXt7RDZBEbcU6FQg9YfGYNfhMQC/pUMpmK7raNCCyKRzyNCishU4sR9lNdk219yGe/AVUKQrBeVgtHdIYz8Sj64l690H3B8OJEvJBxXpUrCdBil1t3TfzwHqErwWrCfxWuO1AKAIj/mQQsIXjCBIqyVA8gZj8PgjBKigC1BSswChc/MVaDgCNkfhkKSag5SQJEECD1XqBCqbFqcCpw3GnYp0mZsPrc4medmg1aGApc6YVb1a4b5AIhBUCRDFfImAUWbAmcBQLqJQyKHWqNJNDqCT7p367qACKAVmDteCrwSHAiojIvE4vZDDOP3UUzh07Dh6B4fQ0tbGEEsUnmAQvnAEFkFY8/ggdAuONNAg0NBIRKOp5qWhCZ11Eg3qsM1z1U7N3zB98NKS8wci0A0TknPHPg+5z3aPrZnj2Ggwy1Emg5vBFjRj7ah7g6hyB2iQaU2njmgwjtHeUzh58McwNvgJlj+Kpw//OJ499GN4evzTePbwJ/DUyAs40/4hHPd/FOPmCTzZeQIfO3QUzzEuFdqZQmnuBnIrk7AaeZwY6cQzJ8Zx6sgYjh09jKeffAJnDo0h6fWguLWN5dkFpFValrv+Vr6CtVwVCzRH1xjQ3V5boP+chhCPWbwfG0fxcGx74xPgP45VKY50z9V9B3vAZFMhQAHZI00CmhSskwQeyXoSlUUIlqoPCCVmDwluaQjApCuuaTos7sZqx7cMjTu0BoM7tIqj6LrJ2EQDe4pgK/lHk9aDzd3fYUvlqkhNQCmjpklIdwwCGus0vlcRqzgegEOAOiR/aCQFjhorpWonJQQVRZHG8eguSc4F0CSwB1R86D36CCFgcIM1vCHoijxBaKYfglaTI000BRWWyuoqsQMXnMBnICSEpkFI4V4qntSoD9VKma5PgcC+g82NDVS5SUqpQSk1QBBQuqP+IBzb1nmvzjhPs1KHw6xqk65kLptGhoHx9O4WMpldNGkhJZMJehJDGCDgxFvi8FDmTdOERl5J8s/jsTA8MoqTT5zF0VOn0dXfj2BUgWxgb30Z3wvTEAgwpusNhOFahpYP0vBAEqh00wuLc/cRmE3qscb5K554/VEowI7Ek4gnU4gnWmF5vFDzxj4Puc92j62ZazExU1Ekuh/oasPz6n/6GGIwz2V8ExXuBJRj6LoflhGD1LxkQhi62ULXoQUeK4qA2YaY1o1wJYnKXAPzb09i+8E8qvR7ywwq7jAd6xQ2EffY6E0GMdTVikQ8jFgsgnAoCEkxKROISrSWsnxmc3WN2boVxqYymN3M4ObqNua3dlDjLiaoTJShxzb/x92RGpvGTnUBKOAgTrjujXsuwfM9MtnI1AR0PqBpEsY7JGCwTpdw76nzR6SzXhMCinTVXtdg6DrXxUQ02Ylgaw+cQAJZ24Q31gbDH4KHgfBIPIYgd9wazf8KzfsGF9Shcjr8oQAKPCT7lVJCo5Lq7FOV6lpqGlQphGQrfqSA1EhCQpKEEFD/3HP1PIlNoEnNHZvBMfIDQ4NLuibxXh2cErOcNop0qYrVJvaogSLnXCBw5BgYztH9yTM2U6PMq/iXdATnQYjlXMhwgON0uCEzkoxmvULLh1SvqaYwdS/8VHg/XUU/A+d+mqnKSvV6THg8flhWyL0fCQXQ0hJCJBEnCCRhml721XT5ocAnxARUV0/n3rf8Dx5EV1cXWrhGEcak2tpTGFf/MWb/IBMLfJZgq/N5y/DAzzLo9SLIMfjMACyOR5cmx89Bc52EYUIzPTA5Fg/bGAQmTfdAktTfdg/Q3Q3FWxCMJ+APR6CbJoQQ2O8h99vwcbVTQqXrFhSCt/mA420xjA6OwDd6Ft4Dz0EPd0GqSesO1I4R8MQRtOLwq4WgWelj6dH9qBar2CAQrWe3AL8BwfXOctdYWFsC/F4cHBmgdTSC0Z4OmIbhupGuctBCK9MPNhn4K0NQsZoo6RIVMm0lk8UDWkyLuzuEr70ZCyVEivYu31c/JddZAY6PSKTIy9KjCajSa0j4GCneO2cd0cvjkoSH81XPfYuAR+cGn39Equ7RuUH+KNL5UtvQEOrpQf+TH8KZn/oZfOrv/Tw+8Tf/Dg6cPIVEezsi0QgsCmKV4JSjYrpZHu72TbomCpz2SmUvCAihQUodmqaz1CCEhKPeIRy6CA7XweH2AAjWCaHaC16A1pgDQbATvKuxXtcEFJm6Bo+hw2cIeDlfsgHv2cH3Kll1STchNQOC83BJ13mtQ7DUKH8WrUpT5zXH645HqDnYaNi0MOmuNWjlNBs25ZTzFxpyxRxyhQyqVSWlnCsENEeDRvtVFzo0KaHk2st4kM9LIPF5EWPWLtXegVA4zNYSOvlqMcvpD/iRoAU1PDyM02fO4MTJEzhw8ADc3yEdGEB3dxeBiWvGWJVOsNEMHyTdMUl90yw/DMsLQfCnY4MmfzQdjh0SQmgQmkHS4Qg1bsn1EpyTw3k4nLsBSV2WugGeQLCNENj3Iffd8jE1FEJAcqI6J+XRgKAjmRVohXfoKMzBMdi+EGj9U/AATQtQwVrgNcPw6B5YfMZLdDYdk1m0OhoEmlRfFwLJGGrsK0tLp0QGG66/HEOMixQNBSE0CbVzuX56vYEGd3KNfnAzGEEj1gK0tsKOxlGjCVsQ4E5YBVhCHUK8c6ou308khCCogLwRriIqZXTBiErpoXK+Q7y2yB+LCmySDClgPCx1CQqxIKmSGwJBQaW83XrBOr5DJ2kuPbyWDjwM/sa7B9F96CSGTz6B7oPjCKfaYDGwq5HfTQJRidZDPl9k/KOIKt2QBtdHrdkjF486CcfmS2hNgHIACrzD9zhksq1IOBR6kATAeiklZUfylNfgwYYSDusAjXPSNQmDA/cQoLyGBg95wALv1SGEgEbFcyCokAQWACblz0Og8NLl9ZC8PA/QivTx3CBIAU0I0YTKku5tljYajSYa5JdumfCHAghE/bACNmrOLoq1dZSr26jX81D8s1V6ToGUpsGwBAxTQOe5lAYsgohlenhtQGOdC4jcJEySen80GkVnZ6cLRp1MHLWnkujsaENrS4z7udd9RnA+wrAAjw/wBiB9QRjM2JnczBVZvgAs1nm8QfgDYfiDIXgIfqbPA4MgabB0zzlvgy6j1HUCFlDnYjvkjwPBn/v7yP01e3ytKG9wdzwHSqzAMSPoD6KbZme8NQzH4aJUmlwICSWoEDaZLUkGhdCASZCSjg5NGAhEYugdHYbwmSgwSFs2LWiJdlipTtTZjpY2bKHBIT9spmmbTJ3aFARAQtJMNpMpWO2dMFrbYCbbkRgcRSiVgqRwq9GBhyBBuD/V2fuK1Kh0KuWeRSRodkuoc0tX54LApQgwJGBoAmpaGttrEuQf6VHJReFtaJzdIyL3waZw6wUengv32oRDF1KDafoowyFYngCgmYDpAS/Q1HQUq1XsZgrI5ArM2JRRqdZQdcGpiSZ3nyZ3YFsRrR/3XMkDF4qXUDuzDa6A4jtJCMG1l1AKp0hIySURUIcQgmN6SKzXNQ0mLSePoZEXGufNtnj8hxACHATUWKqM9xSYWVMhCc0woIDA7w/A7/fDxzLITdJDBdeoqA7lGaIJVwc4SZsbZY1y2SRPQ3TNuofbMDCWQs9IGOFkDcLcRKW5yGzcMmr1HDduPgsNGhdT03gu1ZPkVZNyTqBXQKd4aOgmPF4v2+nQuR66ZkDn2LwEjWDA74Y3opEgN/AAAqxTPJPkn9Q0SKVHHh90GgoGAchH/QyoryZwHoFwBErvQkwARKIJRGJxxqgi8AUD8IUCBNcg/JEQ24TgCfigeFSl1Vwql1wAdtTgsL9D7q/Z420luBAaUUk6OgLxMMZ6Ivhkt4VT3jx83GlreXAhbFSbC8hWb6OKLQguhpQBgEx2uMj+eAsi7W3IMzi7wMxakYuuRyJkKBnlj0NSMGqmjjJsOPxn8RmN03AoDFIKGD4LMbogoWQru/QgFE3i8MmzGBg+wOyCF3yMrfkRAuofz953Hw4NOn+YnM8eAQbPXRLqHLwvoUmNyk0SigDNBSMHkpPcI3UOSIKDpPBIgoYi7hT8kHusA3moSK2d24Z1grs9JQ7UGPc9lj8Kb7wTZqwN6ZqD9e0MdtJ5lJjqrrJPxm2hqEElavLtdfZZ52bUYNkk2eSwwzEoUvdtd8FrWgEAABAASURBVLwa56TB1A2YBhWMyqNxzgLguoC9CHBW0ISEziuX2MY0dHhIpibhNsR7c9iOAwVMaWYns7k8bEcQBEyYdLdMBoAVWSwN04TgWIjBHAhnyueE7cBu2CiVy+Dg0dmfwIlnh/H0xw/i+FNdOHA0gtauOnTvMsr1u7DlOnSrCsPS2IdEk7Eqm6Syb7bNa8p2g56BJC9UYsKjAEbqkJoOTTegGSY0XYfFsQT8HgQJSoYmoORBCgEpNWhsa/K+z+sjaAUQJLhGgwGECTQBki/oh4/Wki8URiAcRZDkCwRoTXnhodWsyM/2AXosHlqLTceme5rnRpVGjSDucN7Y5yH32e7xNROAJENMMtjjMzlBL9qiJkaDAoM0a+M0HwN+A7pZRrW8gXx+h4u3ixqzbg2nikqtCHg1BDui8HWEsVXeREWnKPtNWF6S5iAesJCI+ulH++DnuUVB8RH5Q3HFzCCkAHXKodUagj8YgWn6kEi2I0lLqi3VjgQDeHh4CCEghHh49f4rBJVacsEVaTxXJCkQ4hGxTpJUOyINBBWCmERA4VyoI++cU2vYjWrikmqmhN6hlfOIbIKRcj/KLMuNBnf0R8QNwLBw8PhpfPjjP4qnzn4IiUiSSmDwJQ5Negc1AlKdisuVchWY3bIEXKuJF3vvaKJJBeNQoGs6n7dgGR54SJZhuuBkULkMgo8uJSQJEBBCcE0FlUxSxxUJmFRKi32YbIv36BBCuJZRQskNYz0xbpimZUHwvRwcICTHpsap81QHIAHyAOQFmgLcV+GQlw7qiMR8CLRIVOQm7i9dwptXz2FhdZJ824bh2QGMOeQrN1CuzQGiCk1aJA/7NwAIkIXkJUjkHt+rcQxSagDvCUhITYNO3mm6BpN65iFZhgYNtL64WUldQiOYG2znEQJedhigNxKCgyDJRzIBKJYLTkWaEpLPS01j7wLsgn0JGFKD/pBcEAwGEY5EGAcLQTd1CCHYy/4+cn/NHl+rJie9vZPGlVu3cfHGNVy+cRPXb97BnYkJzM9OcgIOdG8dheoqljcmsbm1itnFO5iYOo/bk6/i+sQrWFyfxhqtpenFOVy6cgmrm5uYX13H/Zk5qP/z/c7kBCYm7+Pe/Uncn3yAyZlZPJhfwtzKGmkZc/PzyBZK0C0PYi2taOvoQSt9cd2yaO6GCU5JAALqEKp8h6Gq5v1DCky48UJZIzUCjXJjH/1enFvXAO85tEAdlnvnNSpFranOFQnWC1T5bIW+VIVrU3ZLPsPzKoHiW9REhS5xmS5IhZnWSiGLUj6HYqEI9wt5zJdLPwWQsYh6uYlCJg/oOogo4OuoPFQa9SHq2XyHIkeVfLdNZW1SaR2pw6IwW34/TMuAl8KvFEhnPy4o0XIySBqvpaZBcl2kFFwQwVUi8VpISQWS0DUJ9YwCOYHHfziK+Xyrx/IiTlBSf0sswXS5slYk5wHe2yOOR9PdMUFIAr+Ao6wcro2ychyCk5ebarw1CsMP1EUBwmjAF/BD8rl6s8INeYdruIJ8eZJ6sYBaI8s+NNgNDU32U6e15H4jn6UCd+IIhJAABMhuuEPlufqoCodei+AN2gjQpeCw2FZokOSdwWvJ4HxpawOl9TU4TA7lV1dRoI41ue66sCFpALA5oPENRCUJQLJznc8r0nilyOT4Q7SgWhkqae/ogHJ3NU2y9f4++2+5v/5+YKsGBXyJIPHVl87h81/6Mr74hS/hi6r8ytfw0rmXUSzb8AdaYXniXBAD0CLcDUwqBnfpRo07SdPdifPlKjL5MnltIBBKALoX5YaDsm1D/V9o6zsZLCyvEaSmcJXgd/3ufdycmHSv5xaX4AjBd3gRpc/c3tWNSKIFYJ2X5mwbA+qpVBtM02KV4G6H9+WhFER93aHE+E6RAWeXyhWUSEW6Ci4xFlIqlVFk6V5TwIqPqMRgdamAQpFUyEN9ca/ALJEq8wSffCED9cunhXwa+Rwpv4tCdhul7RXkN+aR21hAYWeNILWLTGaHtI20+oVVPmtYBtoYR4y2tkDjjmxTCdV4HVp0imwqh0NQoqjD1i1ogSiC7T2IDx5EpLMPAcYTLV2HSWHWqUWarkHntSJNARMVQSjimvHjrpMQAoLKJYSAFBI622lSAyDwXh0ax+X3+1zLIEhFNEwTUko4UKTeKyA1DcKtI1gQmGwS6I6hWYbm1FyXKUirXqcbpFs+xFva0N7ZBcMrUKhsYzuzgp2dDexm11DMr6JR3gKqBdTpJlWVy8z1r1WKqKm4Tq1CwKrDJgC5RGSyHRsqQaEC6nXer7JdlVlAdV8jT4VCGiGheKaxrcNNJ70wj93ZKeRXFrE+M4Od+UVUNncgSrTa2Kfg1FRQX3Cm4CGEgGAfe8Rz1kny3uvxIkLLqYUA7qUHo97BW/v6yH21eoyNFJM2Nrfw5oVLeP3ca3jj3DmWL+Pcyy/jJQJWekciEjyOjraP0M16Ap2dT6Kv/0MYHv4oDo59HEePfRqdPUcQiXehrXMIz77wo3j6uY/hxOmncPjESRw5fhI9/UNQ/4eYh4G8He7g0zMLmJ1dxPTsApZoYSkLIJ5IIMAd2k8wUqlvQ2UWKNhB+sv9/f04ffq0y1TF4Idbz2PkwuPpSglXhWCS391Abnv922gN+a0V0jIKW8tumd9kubmE3NYCspsLyBBcMptzyKyT1maQXZ1+hzIrU8gsK5pEZuU+MsuklUlklx+4X2zNL99BeuEGMkt32P8Mark1ZFYeYGP6JtJrUxB6Bb2jXTh09CB6e7vhp9I5BCPFRyEEhCBJAVBhBeMiVrwVkf5RtB89i/ZjT6Ht4HFE27rdzcHSBKj/0NheAYHmKpPY64P9SNUHy0ccFUKwW0XSVTbJa7yHh/NQUTWO0x0L36U2Pg4QENzX+H6paRAcp+MIgoZSOYdGRwl6IwO9loVPVZkapCfIjbkNyVgPggxWV7GD7ewMVtdnsbi4g62NAgq7u6ipX63KzhOMcrSqqqgScOqVHIrcOMr5LMMhRdSrFdRVEoggVaclVOV1hZtRqZDjhpNxv+zZ4Iah02WGNDk+vl8ISLav7m4jMz+LHYLT9tIc1peWuPbrKC1vobGVhUYjQGNb2sWQDucIEq+dhwSWNuvA+UvOW+f8Dd2Auxa8p27th+R+Gj3WNhycNxBEqnsAfYNDOHToMA6NH3HPo20tgKWh4WhwbLoIaIcuW6CLCMsQzfQQ4xBBkg8RZgva23vR0zOMkZExnDhxEmfPnMGpE8dxaGwMgwP9SLUmGdDzwdQFnwcZ2SQgeTE0MoSO7k54fT53arbjMAZlw0ew6unpwalTp/DRj34U6iv/hmFQoFxWu23fTz9sCmWOwLFx6xWs3/wm6dw7pOo2b6p6Rape3f8Wbdx8Ges3XsI6yw23/AY2bnz9IfH85jeweesll7ZufRPbt85h986ryNx7A9nZK8jQ1a5mFiG4s9vFdexOX2ObV5GZvoBq7gH8Vp677Ar8soJ4NACL8UVlQUma+hoF1TBNWAE/OodHceiZF3DoQx+Dv2cETrQNvvYBRDsG4Gew1eu14GV8xDR1KCFXpBGtpCbxiIQUoFjtEQQgeE8V+GEcDpT8KEuQKrr3QsfZKyHdUlJBBcek7js2g9+NHFCmVboyj7WJ61ifvoF8+i7BZINNqmjQIirQWlXf9N6mO7W1voudVQLRbhX5zV1sLs1iZf4eStkt1Cslym4dVXoVm3TFVldXsL21SUs3SxDKo1QoIJfNIpveRS6TQXY3jXw2g1qFVhvHFQgGYXFj1jQNgi6aYJwpR3DK7mxjl7RNKtEq99J9dRhnLGXzMCFgCOHGmUDdcSf53T94H2znGlYEME4M7/bY4967fepP0V5KDZGWFA6f+TCefOHH8Mm/8Ffwwid/AodOPoe+4VOM/rdDSg/spgOHMQ/yCmrhFTncfd36hwyRQnL6kvMWJLa3bT7XJDXQJCPrjI9UK1VUKnWUaf7m6O5U+Ww41gKf10+w08AuoLjsoAlJIff5vPBwsfI0bbNcRLXrCNbjfXg06xUUaPVsT17Ezv2LSE9dIjhcQXb6KukacrPXkZ+9ifycolsozN9GYeEuigsTKC7eI91Haek+isuTKNJaKq5Mo7Q6A/W33Csb8yjTwipuL9CNWyIto7yziPLuCj2KHK2hIDyGn55JHaXNDdS2V7mjr6Oa2UQls4USy2J6E9IuIBLWkGoNcUMJcH0DCNEqiCci6Orvw+BxWkujR+CNtkBoErpdhUMZsVra0TF6GNFYnBuKnwDlgWUY3JgMd90UQLnEZ9S6CYoBhQFqLQXFAfzhqBLv5eFQ96h5lCkKIPWU1zx3SLxQQ4DUNEgpKY82arReqkzo1OpFusIFbK1uYe7+NO7fuYLN9QlkcvcZC72PfHGa4EK+MwNY2m6itmPAW4/D2/CjtJPH+uICMrSEy+SztOswCd6Gz48weWh5vKhS7ncIKhub69ji2iiQSafT2CVApdM7KBeL1BHb5aNOoK8yBNBgul/QanIa1T3Li1ZXtV53wynSJM/9XsbxHVRKedQIdqBeCU6dkyMP9ngshOCcBfiDH+ES/hSH/FM8+yd6VFDR/bRQuhjnGegfQf/AEHrpRnV29SBJgfRaAU5K59o6nHSdZZPEcy44P1AgxQrKAjnDCoeA5BC0mowMNxjPahCUGiyV+1jhDrRLH3mzVEemaaFoJFDxtKEm/Ry7AIfCd8El8LDZl80FKjD+MjNDN4eLoPoR4ofOJo7mB38cRkMr3GELdOGKjAMVCRDFnVUK8CNaI5goWkdlV9EGy01U1N9hIlUp3DVSNbuLajaNSi7DksSylsvSXcujnisQjHZRzm9SqDPc3RtwND+aNR259Tw2HixhfWoOFfKqxrhWlYJfyedRzuVQIqmd3ZBNREMWohEPIhGT8RmDIOVFvK0D0bYueEIRCAKSLhw0aAlAAOHWNvSNH0OsvRN+ZlpVvMJjWbAsA4ZSFkOHYWguaZqEJABILqgg8QOXAHZFOcF7eLB7BUaKHr2FYkkRdSCEgEULUae1SIGFsrAcKeHoFoQnDF+8k/MbZHwthSpdpVx+gwA1w9T7JEr5ZVqgJXgaEXQGxzDWeQat3k6gCLrvGVTyGTRyu3QNa4zL6TC9PrQkWxEIhgEhiR0VlLgWJcYTqyrGREtJ/T2lCstms04rVLqU57pNP5jExtoaarzXYCyqTACqEpzKBKcSg+wG+3ZMDTXGyUoqjLCxgdL2Lhq87wixN1fwUBNn8T0/juLA97zzfSvl973zHt2QnIzXkGjxa1Apf1PUYUkb8aAXkYBFRksI9W4KKkQTaidUFYIMV8QKgha+dXDSgHpCMWmPHl1DagAFWdBK0v1xBJKD8MYHULEtKABTYPSIZYqv9XoNRS7o9va2+99pq4V0hU6NBe+/Q41ZzaNWrUF9AVBRmbtgmUJWoSmuxq+ulVCq0qVimfGGEipsV6ElWSZVmFyoltlfKbpdAAAQAElEQVQHqczzMgG9XKyhXNijIgWyoAKujkF+tqAuQtgiMC3encPctQksTkxRmUoMxFcZeK9QKRRVWZIKZcZG6EJwLT1mEx6rBt2oQhgC3mgC0vJAfRemQWUQ3ByqDO6adOESdMnbB4YRo/vvi0Tg8XngpYtnWSZMrqlh6AQmg+cmdF2DpiwUkiblQ2ByXKnY+/nerZ3Drrk3gkN3lVTJiyKblUIIeBgENgzDHZ9GkNJNPzRfBFaiHW3jJ+jOfgrjT36KgD2CRtVDV0y5Yxso03LX6hZSgUEc7DiLoeRRBOwW2CUDdSaNbFo6dj4LUSpCcEOW7NsfCkMjGAqNPNDIE5cXDvlBgk1Rt8kTB5oUBE2d9XAtq+vXrmJm6gHymV0CVAEVBU7VChNMNShPw0vXz9YEarTSKuUCCnQ186Q6Zczm/FUGnsV36KXigSJVr8hRdxWz1MU+Se6z3WNrRr4g4NXR3epFa9SCgRo8so5UzI+ORBR+nwWNjCAnyUj5znvVRB+Rmuc7N945UTMnC6ixytpp0iWMBv04NtSLT5waw5MjHTgz2IJD3UFEvRI2g4GKqWxOoQKatEIUMGUyGag/mJZOZ1jX5D3bJbwPDzXjJpWgRqrQclS/cFokwORLNaadq6S9MkuwyZYqyDJrp0i5tznW5VinKO+eV5Hnc7liBRkCSrpQRJq77k4ph3X1Vw2bfsjgCMzQYQZoq1iYXsTygxmszzBgurCCXLaIHLOnWT6bZR+qH9Vvntf5fAFZWmb5wjbyhS0UihlUyG8tEofwemHTd68S/Iq0WMFVjzLrFYvFYARbEO8ZRiAao5Jb8Host3wETiZBzMM6lVVVAGBQQRXpmgaHgtZg2WSd6hPv0eFQgBQQPSK1HqyizHB1CE4WrT2TgGEaJvdJC5bugW74IEIheLo6kRw/juGTn8Jgz0cQs47AKbQyA2qimvchERjBQOoEWv0DWJ/ewtzddexu1Ci7JpN9NprZHArrmyjtpNGsN1GnTOdotdboMVimRV3y0fXWoUsNmpQsBUwCuWnoMFg6RFQVupiamoKynjbXVtColVGvldhXzeWhwbhsmGshLQPQAGE3YHOd6pQJm1aVA4ebi/qJ73OoeySXKWyiShb7+cj9NHrcbbhsnJJGLNeQZTYtv7MLQUUw6O9qjP04wuE99VZBURXqxCUlCIpc85iTVOeKbDJZlY/oYWMYlh/heDdSPWPoo/t4YLgLY0NtGOhNQdd1CpBqyXfx+QZ3nxLdEuXSqVLdUeSo1Crfpc7fb2QTlMp1G1nupNmSjRzLdLGBNK2edL6CXbpk2+TvDmk3W+B1CQp4MsUqsgqQCGS5ch1ZWkuKMrSmMg/PszzPclfOE2iaBCaflWTw1cbaEmNS22uoF7PcSUuoygZsAkGR7yxSKQo09XO0fgq0QvPc3QvqnNZZga5FQZVsV6lzTa0gfLEkoJu0+ipQLmCV/E/FE0iGIvBTuTSSTvdH03QQZ6AbGkvNVSxdl+61RctEraXGBjoVTiPZBDvp9RDY+tA2MAKpSbxXh3AltUF5rrsE8FzJzMMXOqwV6vUkYhUM/rCEutlE1a6h1KzDbkj4tVb0tDyFwdSnkfA/j5HOj2Og/SwsEcfq4jrm5maxyhhVieusSy80oSPLONLW+ioyDGDXqiVaxGUCf5HA0oRhGLQqDezxRlCP+E6HJAQkgcpDi7UlEkFfWzuNA4GNlWUszs2gzjWocZ3yBLlypQqKGLLM8NUYcG9wrE2CkwDYP5GKpU3dAeerSHCuyqj4DlLvVJ2o0r3Ph/b5kfts99iaKT23adXUGKCuEXnrJIfXmrrB3RTuYqsl5SvdCYGMVezAtx28z/YO6VGlauoS61Q9W8AFOWFzsWqwLJOB1QCCHj93LwPqUIxtcrexGWdyS75fcvHUwkrXelOtANXf3tn766eaY5XxtWK1gQJBKl9zkCfYFGgB8QPbCMEItcGIdEALpUA0QN0MoOzoKNYdlPicCp5WuQbVRh01Up0CWCFPyhSoWlNwpzQQsKIo0zLaWJrG5soEasU0pNaEJ+SBFfEyhgK6AxU0mhqgeSB1gyXPdQswPCSTdXsEzYLhDSMYTcEbinKnrqNERWgQzMJ0H5LxFoQCQRgEpCbHs7qygiyBtUHLUAgBTZOuwkmpQVBBDcPitcY1anKd66gDkMEo2g8eR8/4ScQ7eqDkgtWP/SO4iXq9JUTDRYSDGcrVJjRscVxlCo1Ny9tGje6q7dAK4aYLtocAJEdCTAe4Zq7FQ/mrNSU8ZgptLScITB9GV+gIzKoP6bUtAtMk5lfmUKdr7GNg2ufxsn8gS/e90CijzAC7+lJsgSCl3MEGNwWb77DVyzQJoQmul+Qa6CQTGnkW8AXQzoz3YDyJvmgEAQJ6M5dHs1BFtdIkPzVYXDsfN4gGjYYGM8MNBtrrlLemqcMmKf0Cxy6oc3h0qPNHRBlyvp0etdlnKffZ7rE2k2SaLsBFapBYSg2Clgy4G0IICL5NTdgFhUcT/Y6SDR5+3DYPz9Uz5Kp7peptgo3TqAD1MqRkwaBjudKgQijBacAmY78doBrc9VWdw51AgZUrAW5v788fSukU2WRYk3yzpQHTH0Yo2Y3k4CF0jD+JnmPPoe/E8+g58Ry6jz1FpT2J5MA4Ip2D8Cc6YYYSxJMgNMMLg2DioQuyF3j2wvIG4POFEPAFGRQvMBC7ikpuExoD3MGgD/G2BMLJOBwqgE3BbRIcdT2ASLyN97oRS/Ug2taHaMcAop0DbvA31jGElq5hxDv7oesWKnQRatytLSpMKpWkoofhYYzQgSBo5bCyMIssLcAKgbRSrbnLK7mYkvcVaRp/ShBYG6izzgzHkBo+jN5DT6C1dwQef4jL6OxrAd9dI/bpNGA6K4hYS4h6F+DRHsCu34PT3IBjFwlONVqFNSiFtilTilR8TZVoAKIOtm+gSgArUfnrlE9LBBDztEErmcgsbWJ5epKW0zQq5TzjUj5EIgFYukbQ43PCQUOXaDAWVMylkdleJz9zaHIt7GaT9TYcR7gEIWAYJkyvD5bHRyD0wKsZ8PF+WzCEVr8PPgjY5LNp+hAIRfi+MIJMXqlkRJOeRZ0GBe0I1KmrCqCU6+wo8HEcvLMD8NR26wCb9Yocloo4ELybQ76bxo+jLXnkMjce8CDkkdwhAYUcwjRg+HzQyDBBhrkGFG9xrpwTf/LjMkCVrP/uj/i2CsUIxSBBJnnI8BYy29INlOliZIslNFlfIxA11C5AbitLTvnP6m825+nH5xlorDBrofpQ3Qrx7b2rmvcHCSqp4bHg83sQ9BqIhIPoHhzDoac/gVOf/mkc++RfxqEXfhxHPvITOPnJn3Lp9Cf+Ik5+7Cdw9PkfxcgTH0Xq4BOIdx1EJNGDaIygEkmiNRJDKhZHMqHApxXqHbqmwRQSHmnARwEPR6NItnehhdk23fJBEuhrjENIx0SicxSDBMWBo0+ij4DYy/Pe48+j99gL6D/5EYLks2jpPYA616PIGJ+gaxBV/SWS8DIGpVsWFatJZduEUroGFaNEFyOdyaJKgFLrpZ6RfE5S6dVGUqPMmOEEOg4cxfjZDyPZPQTd9KNJiwvv1dGswknfgp6/Ak/lOozaTdTyl9GoPACamwCtmkpJbYYCdlO4cqzcogblzlVqyl6T1qH6tnaDAFVhfC+f3kR6fRnri3NYZsZ4fW6eGdddpBijSsWjCPq8sO0miowXKgtINzyoNx1kshkGt1dQYTDbeeh6uTpEvjjcvSQkTOpYIOCHPxAAuJZZWqybOzu8IxD0eOEjeClQi7XEEU20wMfYn1r7SCgCQcsOtoTG9Vf64wgJWwg0qZScBksBm+9S1ppbUk9tAIRH2MJhK0WseBcf+S7aPr6mnJTg5AzDgNQ0SKEmrUFdCync96ipKJDhjMGZuQvr3lA/HiKxuv+IFEIreueagqtDwit0GHWykFm4AHeZRDiAgMei0Da5+9RIVZeUe6MAy3YUSwUcm9xV73ofk5QaBS2IREsLOmjBdLS2omtgDF3DJ9HWPsp5G8iubKG5m4O/IeCFQaskhFhrN7qGDmHk+JM49uzHcfzDP4KDT30E7XSDvO09CKfaEKcVE0+lEGltRyAcRoDuhKXpFFLyhTvz5sYWHM2Htr4x9I4ehUnB1poVKmYNdRlE9+Fn0E1w6j58Bl3jp9F18Ax6Dp1B7+GzaB86Am+kBdl8hlZDBV4qXDQa5/p7oNON0JVlwM1BfZlQB9eDCqz+V4+trR03WVHmBqOs3CbjICXGxqqORMfwIRx55mM4cOZDsMJxqIRIk8+5wvMeraGgSsqdCeQmziE98Tqa65PQC0vMqE0DjXUIu4wy43vEYMqTpDQK2ASWJsHEoZxRDSCFQ0u+wrbKjGqgTve2yJhPiS5fuclnzCAi0XbEom2Q0iC/6nTj6mgKDd5gFJrpRbXWRHp3B9O0srZpPdkEJx9B3ufxwGt5EfD5EQ6HEI2GEGFpeT1wqGc1AWg0CEqlEna4ntvr64xj7aJQKmA7s4PVrXWsbaxjc2MbfACxSJz90MVnvLLEGGKN/FdAxemAKkk1FSQ2Jb+V+jgEK4c1NtdQkTqn9PDu/j5yf80ebyu1MA3uhjUKuc3FEmSUEAIV+tBNwvCjCdgEmAbN0yZLx3G4sDaZ4JDIAF6rOkVNPqN2U9XePWd7NeIa4ydpWkFLGyu4P30PCwvTKOR2qEicNl9ik4MOSZVqx1DujN/vh4eLart9sJHqiAx2i/fZD03TEIqEkWRQM9nWSaAKQaMrW1fffcpuUtDz0GWVfCujyl3c1tQEbAiHitCowK4UuNMzfcxgqhEMIMmkQd+xM4gNHUS0bwTx7n5E4q1QPDINncBh0KKxUWZmzReJIjV4AAMEuAOnnoafgWwPhb7G3X9zcZ7uXwGRWAqJtm60JFpphbUgwd04SesoyB3ZZoyjwHS5wX4D3Ml9Xj/dPBNS0wEh0aR1US0Xmd7eRpGKUi7kUVHpbQbdy7SG6sIEEQ6+VC+GT38IY088jw6O26DL0iQPKCEQgl25xB94vIfqURBgLLpbYmsX9YUdVOYz0LN1NHLbqJe2YTMW5FB+q7T6bMqolAKalABLm3LXpHw2GB+qMj1fZtC5TJBQv8BtewLwtHQgrNzfwXHEuOFYrT3QQlFIAo0RDMPPWJHFUiOYS02yX8G1lrAMg5at1yWD7pcAD46zSSApMem0m97BxvYmgWcD29kMqAwwLAsOeVbkeqQzaWzubKDAMank0NbWJtKZDATHLfieKsebye6iVMy7oMpJUp6aZLeSK9staSbyper8Yb3SJY6BN1m//w85tf/Gj6ulzcHWGGSr0kSXUnPNTV0XnFOD41cTcuAo1CU22A5/kAQB4hHBPch2tgFY4tEhICjYUurQNAMF7rAzSwu4NTWBWxO3MTM3hUxmGxrfJSggYL/OQ7LJPE3TqMg2ShQSla1Q4XsY2AAAEABJREFU43zU8/ux1DSJAOMFsdY2RFNddMuS0JgGLm8tIre5RBM/C4cKktlZx+ryEpTLanNTsKn4Sikq3CGLmV1kd7ewQ4FVXwPwqXgRlSLY0glHeJBL51CgqyuEgE63gJY9KnyHRfcgTKuqtX8IfeOH0Dk6Bn80RlktM729gIVbdG/IRx/BIkSXJBAIQpEv4IMad7lSQZ0Ko9wMVW/Q8tJ1E0JoaHIrlpoGtVEoGcnT6i1TVhxaDponCH+iAy0Ez/YDx9E5foYW2WlEGdMyGB9Taya4lpLj1diHlBooQe/J8gl2rNUcaAXK7G4Nza0KtLyNBgP4dYKpU6+AWIEmZb3JuTqclxBSiR3UhtskcDVYX6eVWMimaf1sY5fgUGTIwQhFEe8b5PyOoOvQUcS5cYQ7uxBItXP+bfC2tMLwB6GZBvGFcuDzoK01hWSyFUF/AEpXarUyQYTrx80qy3VOp3exy/fkCVJFAn2NG4QKpURpefuDfnBoqDZryHBDr9Lcc2g4OLTCbGED1BlbNOlllFGrFmlB1yhbZZfAZ0CgtTkXm5afzfk671AdDmUOigjIeBerId+TVfsBndpkSoULV6L5Si7CZmAxz51DmZN1LpRaNJvAowgcoTJ9JRtKhd4SrNKI1hogBD8CUiNJnvOeo9mwNQcNWgc72W3MzE/jwcwU5ufnsLOzReZWIeneCcHloxDbagE4HlXavM7nctjY2CCIZaHGAfcQ7s/32w8pNXgpoAHuor5EG1oouCaaqOd3abmkUS0VUcpksD43h7k7d7AxPYfCdpqB5jLKVRs1mlJ1R6Pc2MjQ9dvc4DMNnZZjiK5JA9sLy1iYvI/c7q6rTJphQOgaLbI6KgSXMi0bkGctba0YOfUkwoxB6eStk9/C1MVXsXzvNqoUdGWRmnQvDJLkplFldrBYKELXdIRDYag/pSGlhM7+ISSaBE+DYNXqfoO8m4rYAX9rJ2JdfUgQlLrHT2Dg1DMYJHUdOEYrogNNYdC9UZubA519SalTNnQAFAr+fNwf4hK4r9GNleSVgFNsAsx0OaRmoU6rtAkpwLkZHEeDPKtSqassm6hSgZWXUCwUkCMY7dA6WVlcwOL8LFaW5+m6bqJC5db9HgSTLYh2tiHSmUK4ox2h9g4E29rgJ6B4aTV7gz4ESPFYFH29A+ju6kE0EoHGlzcJGA262nVayU0CiCCaWqaJEHkejccRZmbUH42jtasDcb7Hw/eB7FJf4m3QJVZ89Hm8MP0WYAoIU8LyGvDz2jIEbFrc1WIOdcpBo1JiWXCpwfqm8oIIgDZBzqa167jgRJBTjMP+Dg5lfw0fZ6sGB1riwmS4w+wQ0SdnZ/D6xYu4fPMW1jc3UFETcjh5tfpoEIjUpCTUTu5oXkB6AKGxdPYKglFTNlARBWTFJrYac5jPTWA1PU1F3IGoNqFTdiL+ECKRKJS/DfrBTS5AkwvoUMGaNGtVXY7KpP531JpiqIP39SHIA0FLQobiMGi1BBnENgJhwOuH47GYqW6gUMgivbKIjXt3sHjpLcy8fQULEzPY2S6hqYVhhSmYHSPoGz2J3pFjUJbJ+vwCpi+cx/yFN7BLV1j9CoqKydkQMHTTVco1KtLdC69g6up5WrxN93fkWgcOwMs4iNo9N+cf4K2vfR6zt66DqTToUimpzs2hDqWU5UKJsb8Q/B4/TF0HMQlSk1xjQH2ZUECju9qND//kz+DDP/338fxf/Vk885N/ncH9T6Pv9LNIjB6Bp7UDDQJ0lfEP9U5NSGiahytrcIySJID3cA3pACCfcZDZdpBPN1DmZlBhQLpeFZDSB18ghEDYD9NjcAOooUBXKEdXKptJM46zjnnK/a0bN/D6a6/h3Llv4ua1y1hV2UnGjean7mHy7i3cu3MTMwxJ7O5uoMYAvO7REWDsqKU9ibbuDnR0dqCL1NPVxbILHQSvdoJXe3sbrzswONiPA6MjOHxoHCePHceZ46fwxIkzOHHsNIYPHEK4vR2xjhQiyRg8Pgt1WlsNgkqDIRd6ooDOdTMsApMHIbrlHQN96B7sg2kZjKcVuHHt0LLeQZEbYolULuwys5tBnVb5HkBVaVTVaFE3uB423s2CSLb+oX7qNFnvTy3g//zVL+F//8zv49/+zlfwy195C597Ywqv3V7B4m4RZQIGRI0gXicwaRyfRMFexXTxRVzY/ld4e/d/weXs/xdX0v8/XNz+t7iw8b/jzfV/i9fX/g+8tvLv8dryv8OVrd/HSvUeGkaTO1Ydfgb+WhnviFOJbe7MTQKTQzHWNA2WZcIwNJrARSwuLNLKWsB/CoeghaBbAQJKhEFoH9IqwhlLwss4jzfaCo8/Dt0bRZgp/UTXIIxgC5rSA8PyMybhg4dCZ+kWLVcTpTKQz1VRzpeYZKpSmGqQ1G0PQQ4EpSZ5JlgapsU+TDc7tzF9C5e//gd49Yu/RyutBF+oBVogigoBQdMcrM3cwYObF7FI65VYQ2sWVNAq8tkS16RBvlsQgr0KCZ1WlBDCFWCHlqzKatW5YXj9fiphL4P8B9A6MAxfrBXS8KBRt1Er11Cnu9ekeyT5rJSSzzu0vGyWgNQkNF2DwHtzKHDa3bWxswswkYhc3sZuukyA9Lm8MAMRKMtUjUByA4RykSjbgqXGQXlME9FQBJ2MGfZ0djMu14qAPwghdPK/iUqxjCpDE40KlZspfiIHJJ/X6BVo7E9w3oKbLpoSwgYE64XazHkhpYAmNahNwTBMmHyXh3Ie8YVhMKOa3sxhbmENWW7cqcFBtA10wx/ycog1WJoGxxYokseZqoNyTYdmRRBt6+UajNB660agpR2GJwSvJ4CWWAyGbsNuljluChLdO7jEwXENicxwOG5HMczBvg+575aPqaFNa6hQrWMuXcBMQcNCPYpV0YotvRUFEYUb6OR2J8CJCc6ETAd0VOwi1iq38CD3VdwvfMmlycKXMVn8CiZLX8eD0suYKb6OhfxVrJbuY6e6hqqoQzM97MmBCnIHAwH4GOwmp6BIE4ILKHhuU6AbWFhcxNz8PHZ3dykgrMf7/BASkCa55UGNwLSxncdmroKSoDAFI7SKonSJkoh09yHG2JC3vQupAwfQOzaK3qF+dHa3o6e/B73cXVu5+3pDQTTJc3+MQhcJQfNa5A1gu0LlUAB18tELoal6B/VCGlsL93H77Vdw5fwrTGVvwZY6HF0HNYX3M1ibu4/5B3dQLOZQYgwqm80hny9QkJvsywMppUuaToWgbKh1cQhONt3tBpXPFgLCMCEtH4RJ0i3YjqTsN0h1KlETanyC/QghoIDKIUc0Q4fUNJ7BvY/34KB0IlsDdkpAhlQqOAze1zgmvlsafLfgPOtQc5IKNFxqQjoOLM43yA0zTsXuYixpoG8APcptTbYhFI7SVYvA6wtwI/FCcs6C6yxg4RGBOuGQD2ppbNvhvG00yTObFTb7B0kI8o4EPqVzU/EGg7RKbSwtr+Lq1et468JFLC2ucFQSHr7TCkdgayZlgOvHDUDoHlQbAmubXMedHI0GDd5oKyKtXZheXMf5t67i6vXbSO+mEfRzrGrdQa44VFqOxSEIO27ZBDhGdQvv4pDvou1jaappEsFoEO3DfdBbuiGiAzASQ/Bzd/cF47AMLzQhyU7n4XxszolLy0mW6hki/RLS1QWkawvYrS+4Za5GV7CZZzsBQwvCqyfg1aJcPi9sRnDJLoB9VhjjKuTyFOoaNMm2uuS7HF5Xkc1m8ODBAywvr9CtrEHyPt7nB+UPTWauGtUG6sUacttZ7GzuIpcruILqSAeOmqPPCx9N8uRAP3oPjaGLwJSkWxCLhxBtiSAaCyMY9MJg0NNxavCGfPAynqFZHtTpgtsUeCEEdMaETMuCpunkK+XNBmp0qTYXHuDSN7+MpQcTqDH2INmuyfaKhdmNVSzcv4lVWk8721tIp9MoMUYhNQEv092apkFqkqRx/dRKsVOCk3K1lZLV+e4qrbYaqcG5qhZNjqnJHdlWwk8mCK6TEIL66HDeNjRDd6nBZ1WIwGEbNnmsH/VOh1KaswXlEMhUwHkpfkgaOIIuXgXFXJauT4Y8ylLGSnBoTQjGVzXYMDhnL12jUMAPBVApBrNbSXFa9+FoHGHGg8KxFgTCcXj8YejeIHQzBE0LQcoAILyAtEg6zzl3jsURGnkoSXvXUAfnLnhPgZPpD2CdG+/NuxO4duMW7k1MYvr+FObnl7GymcZqpkDKI8eUoUNAbFB30qzbYvjF0T3IFOsEqizdSwPrlLWJqTlcv3kb9+9Pos44osF113WOR72Xo3AcGw7fz1O35t3+kO/2gT9te4OC09HZimeePYFwJEghl9AgEfZI+JwqLGETVARgk/gyRzRgo8lJSrLYgC41GFwYw/HTPPXBtE2Emq1IyoPo9JxGr/8p9PmfRJs5BLPmoYAUYVNL1Jf45mYXMDlxH9ntbb7ThiEBhwJeLORdUJqdm8duOgMh+OL/BD42la9GRa8wA9MguArGPBzOpc6sTHFzDbmNZeysLGB3bRlOtYwuxhbCIT/qtQoyu1vY2VrDxsoSFqansTw1hTSDsXWmidWfO3HIf6kbqBMEmtwYFDskGaNIp3XV4P0KeV+zdTQJUGuTN7Axexel9BaVR3A3pqJwty9yXCv37+L+5QtYW5ojOG2jweCsl/ENn88HgwItpYTqF3D4IbFkyBGOFK4rqOQb3Hll04bGiwaTKbZTB4RNMGpAo0IoJWjS0gIPj8fLMWi01orIZrNQ91j9WD8Oe3M4zkIDLjilq0CB7o8jAtzcBNJMMGysrWF3cwWZ7RXGZbZQKROkVKarUYFm1yiDTWicg855mhRGj8eEz+tjCCIIvz9ENyuKQCROaoEvFIXXF4VphTnfAKTm5WbhhUaLSCrLkiQIVkIzIaVBGVbCDQgyUvFX8ciWGhY4ptv37hNcdsgXibmZeVpRt/Dqm5fwzfMX8ebVm1jZzaDM53Zp4c4vrUAYFg4cOoZ8uY6Xz72B23cfIBpNop2WOJcE9+5NYn6OoRA+Y9J9dKivQjochwMhBUlCjUHwHO/i4AzeResf1HQf95X8SKkjRCVJxWxEmrvwbi3AtzaFRGkJvmaWZm8d4EQ5LbdHx7HJyAbr7L1r/mxSWGFbiGoD6I9+GCn/OAxmn8rsQ9ZqiHlTiATbYdKV89JSq6CK+fUlXL5xHW9ceAsrK8tQf3lgc3Mb8wtLWF5dZxalCYhHLBF4vx9KyfPpDWzTddpkwLtWy0ETBPNSHtnlRSzdu4uV+/exRpq9egVvf/mLePm3fgPf+E3SZ38bX/+d38XXP/tZvPKF38edS6/RRXuA3PIClm7fQWl3B5auwcsArKAlUyLwZZRLxrS+EjSb/G80bAKdA4YTIHhdV0DJoG+dFioIXkLt5LR4Cjs7mKdC7K5voMisrNQlYswWGZYJTTeh5EHxnaIMx+HOTxKQcIlgxIXnR0GBDZubSYPxQpvAzA5VQ0EAABAASURBVAawHUASnJpspywtwzRh0borKheSVnKZWUW8R4fNlxdLNrJFB7s1iV1YKFtRNLl5KjxXGaxybge5nTXsbq1ie2OFtIzs7hotql3Uq3nyrgTHrgKiCakBGklKQFKRdc5L5wahEcB1hid06yEYaQbba7CFhE0+NcmIJgBFtiOgWOPYDmwqm6M2F+pDlWtSZYyuNdWGADN7gWgMYVrTps+PAmNbS0uruP9gBhMPpnFrchILqyso1qoEyCDaO1oZwF/FtStX8PWvfh2//Ru/hetXLtESrKK7owPd3T3uN/eLxRLDCzWuFTiGJmzKjcPBOFwbRXDwrg6y4V21/9M3JtAU09tYu3sZkeocWuoEpMIqwN2fWyrHL0iSBC6aA86L5EAJgiJHLQZX3oCBFq0LXYGPoFjPY7s0y/RrBV6tG1uFJazkp+F4Ghjo68OR/i4cbA0hYdgocyefoRl77fZ9XL11D1dvTuAGd4LVjW0oF0YIwTkqYvE+/1SpeJsrK9ii9aOhgbChwadEtFxAaWcbua0dFLZ3kd/eQXpjHRsLc1idnsTqzBRWZ+ewzvjaBlPYabpbFWYn60JHjqb7KvvL7KxwAcoIMA7lo/tVY+B5hyCzubWFGpMa1AuqBKWNSgCCCaDtrRPByCYJ1gvhsBZQWZttZgwzm6uw+ayfQd8wYy2Sm5TUdAhqpcPeFLv5GN9LsVR92oBkvdO02bcNBT4KbARfLoVgO0FlVu/lqQOovgzDpOVShYobKipRYfBeHHwfRRlO1QEz58hUBbaFgWIgCOEJgLiA9O42FmbvY21lljSHdVqxW7RmNzcWsL42R4Vf4DjXCdg7aNSLcJj2B61K5x2qw6Gs8wdnQB2glQWC1x4JCPJNKvBSAE+LSSPpnL9BS8ctyVtdkzDYzqk1US1W0dXVg0/8yI/i7LPPwhsKY51rOkVQ2lrbQqNSR53rk85msL69SUupCJub3ezUBF795lcxde821AaUp2ypX69Ra7qzsYZ1buxz9DoKhQI0KWHRAjRNA+bDjcLiZmHxXONYhMC+D7nvlo+poUJSm7ur2F7FWHcUI4NJtCRCgGaiYQTR0KhewiA4CQiFvK4EKElwoNCXPymkgF9LIm4M0sqykK4sotYoI2p0osd/HB4thEIpA8g6utpS6OtsxxCDv91tSQQZf0ln8riv/OU793D9zn1MziwgX6xACA2aplb/MU32Pe6mQcCoUflsCrAv7IePmi1pMVQoXHmmqyvZPAWuxjhQhTGQEqmIirpfLKBGqpfLsBm/MSgxLmAk2hHpGkGocwgyHIdteWB6/bC8PkihoVqpokBTX32tQE1NSAEuEmyulq12bAd7a2Rzlbhj8oLPsZLKVspsYWdlDqJeRSgQhD8QgaAgSxI7UU0fEtvzA/fgCT/qVK19kxqvlOdbzziQUoPNd0n2YxiGaopsLocdKl1aube0+NzK9+SHgKa+ChGOwZNog5nqRJN8y1ZsBp3XMf1gipnKWWysrWJrfZ1W0xp26ebtbi1jhyCl3Or07gZ26Qrn82muT57WVIkAXkGT1mGTa2PT8nEUOHOOgnxWgC80Qd6RKKsarShNN6EZJnSSQWAyTBMGz1Wd5D3D44Nmebn5Om48MtXaioMHD2J4ZBitHW3w+n100yLo6uxEPzN3wwcOooObeqqnC61dnfD4PFwbGy3xKA6MDuMgqberA62JOMLBIJQbrfO9HBTbKRkgYY+UfKgxQ7DiXX7ku2z/p29OU8gjNXTE4hg/dgz9Rw4jRiaYdL90XxAqEGcLDovt3OkRnBxFXBhH1RGwJAwE9R74CUZrxZtkegFJzxCGgk9igO5dV+gwY1FBmNx9I34/g4sJtHT0oqOnH4lkK2wu+PrmJubnF5ihW2IqeBdCCPr5PniYOhfiT8BJ/PAPGibwWBZU7AaGjkaJQFSqEIDKNNWLqBSK4GThULDrFPa6EnLyVpCPOvnpNQxmhcIIMUbj45p4mQ2LdQ2i69izCPYfhQi3QzO8gDRg8D0G2/MxbgR1KBeCTIOiJtenSYBUIKFIrZOycmwFUnwXGAR2KjnsLNGaLeXgNy1YppePindIPfOIoF7i8Kcinkup1BJQ4AQeQgj+5E3eE0JAPafTBVIAVa1WsesCU5rxphxKBGA2fm8+UkKPJeGjAgd7euFJdCHXsDC1uIWbdyahAs47GzvIcTMs0sUs0jsoEIjKKq5XyKDCDGaZbm6WG8lumu14v8yNu0l3yqb1aav1aiqgh9JxSM5VkxK6pkF7OF9WQvBa0koSJFWqe4pAgLIND7RgBCZBs6lbmJi4h8WZaWjcMIb7enD8+FGMHx7DgbGDGB0bw/iRY3jmhY/g2Q9/FKeefhaHT53GibNP4cwzz+CJ557FUx96Fs88/xyeeOoZHDpyAgNDw8z6dqO3r5/6E2QMELRca1C/ZF+ulFFhgqRC07JaK/Ne010r7POQ+2z32JoJTYMVT8I/ehRzFYnJ5XVk6ItHmhmkrAqCdhZGowDHrqMhdCigcsWQCuCQqGcw4YelkRE0czfKU0j6jmEk8il0+I9QopvQjTBMK8CYiQmfbiAWaUEg3IkwKRKIwTQlrYkylZhmKzMopi4QCHjR0tKCIHcCJeS2ehHe34fa0fw+D62jMhYmp7HFuTjM8BgtrXAME1m6d5V6DTb51qSwF/NF1GsNgHPzWSbakglXqHymjnWa7tde+hKu03xXf9ysKsIwox3wBEIUNMYRIOGlBeX3e12mOAofJH+QbNbUCfhNd6dvQoGIUizFwzoBqkESjBUVaC2UGHtRlrPJ54QQhBfAIYApUu1V6bA/1ro/1Q8hBNQ91a9FkFSlzT75mPsutV5KYdX7c7SaMpkMLYQ8ygSmBsek+nhPSGqoB1qQMQOY3S3h7eszePmVa3j7xgQWVzYoXxU0mUlt1m2Ci00rn7yn5Yh6EzoZqHNeUg3MBsqlMt07jpngVGPygpAEAQ2COqDxPQaBx6DuqHlqPNcJTkJKl382GcEu4B5cEj4Eh8+or3UITwBGkDIfiELTvaiXqnhw4yYunTuHmxcvoLCzhQDXNNIShRXwo0YwFLqFnr4hjDEIPnBgHN2jY+gbP4yeAweQ6u9FOEX5oqufrdaxtpumC7iBBmXKpIWmc9PhdJHnfAq0WgvFHOeVRYlx0AZdRrW+7jj38cPlzT7aPbYmgjt3rlTHjXtL+Nrnvol7d5aR0aIod40jGx9AhcDShKBsNii0TVAqwZOHBC6ySeJ9W5HOCgs71TmsFq5hoziDHWZCpravoFzPUBgkGkyLFuiOrGeKmN/JsV0JDsdgcXE1qUFZHpFQAKDyqAW3aEWYNIvfDRPxZ3VQwQ1dg183EdC8qKhxMxXtSbUj2JJEqDUJXzQCbygEbzAA3bJQpQWlcdW9hoDJIKxGS7TMYGmeccDs0iQ2rr2EtYtfxcbNN5FlnMiGhJfWp7KObIKcx+NBgH0ZpglIKodSMJYKLOrK7aKQNqksTVpSTfcctLIEl9ABmGUrbG+guLsJQTATfE4IAXUoZWQLqHco3ttuH1Q5wTWkBWGzLyEEhBBQgNMg2LKJe22YJtS78gzW79IKydNlzeUz7KsJr9cDjUqt3vG4qU6QuXVvAW9dnsTNW/NYX8vBaUpm3CxEon7EYiEEQ35YlgHD1EkGNI5VcMPUTIvXHphcE4/Hgq7p0A0Nui5B5nDMDnSukcEsnq4LkFUQUnC+ElKoawmNa69pGiRvPqoTQsK9flinGzpMXYeH5DdMJKJRsAVydPlXGQS/c+MOLl66ivMXLuHSleuYmprG0twi7ly7hbdfexPnX34Fr7/yCi5ceBMX3nqL9DYuXLyIiwyO37k3gZn5OSzRZc0w3mRzDv5IFC0MukeTSQi+U61Lk2ttUzbUuuJdHPJdtH0sTdUAi7kiFu8vYurmDDa2i0jXDOzWTRSaGmqOBofsc1+mpI8kFLEWini/RmGtNOiyUFkSviHk6huYyV/AvfRLWEhfRrW2A8oyyk2BHe4UG9tVbO7ksUXTuUhz2sPng4EgorEYBSiKUDhIATIRj8fR2dGBJBnrvv99/qPOIDZoQViaAR8F3GH2rEJLqUSqUXl1zaSAGIBhQFIJvARhy++FTmXRqQSSsFHLpYkZZSqDoHtoImACTNWhzhhRJZtBhbujxuc1Koki3TTg5bv8jN2pP/WqSZ3LIiCEBpvrxiHQMLDBPQG0E8AlUKvmkvqRy+wis7OJer0MaBJC/aMVoe7Z/KFOVclpEdDYNSua3M0pApBCQs25wbk5XGDBa1034NjCHWeO8bcM3adStYJSpQjqJ7zc4SVPhBCc2OP7OOxKjbHccNDgGE2Pj7IUQ2trAqlUC9oY32xNJShjYYK5n+PwkLzkcQAWM2SqvW5aUPEi0zLh47qoP+omNaDG8XPI0MlzRZpaK02QXRo0TXJee6RJlt8GTuDxHdPkhbIm67RYeAuhaAg9jCklGIPVA34UaVVmmKnLFCpI50soVGpwhI4q1zyzm8H2+iY2V9axNr+EeVrmi1OzWCZwrS2tYJcJpCzbFAol6htXWtNh832CgORRusXN0eBGr3ik1qtJnVO6r8axX5LAfps+pnZcVUeZuukSKoUaJ+agxMBuPpdFlSatYzf5IgEHApQ6njukhx+eOowj1RnDyBGQSvVttJoHEZCtKNRzWCnexUb+NjwMqoNAV+Aib7PPtbUsA5A7KG2swt5dh8HFCofDFKRWtKZSLihFIhEkWuIUrBSUeycE3//wte/XoqFSxDSdq9UimowhNLh7lXZ3kWN2rkj3xqHwgfNokhwKt+4x4Qv6ofmDcHwhwPJREUrQRBMxmvU9A33oZCA0GApAZ/sGd7uiyuBwTRQomXzeMHVYBCjlCihSQKVRQTRNB6QGtXquK0c0aVJplQVk0zqz3bUTyNHl2tneQLmQhZQC4Mfhajts/x2lqgOIvQ6JJ5BgE1QrNc7VhhCSY9ShSR01grT642sFKkqB7oTK6NW5xrquwWOZfM5xCY/5EASKBIGob7AHwwf6MDzSi/6BLnR1d6CtPYUkgSoejyFEy9XvCxCcAvAHwvD4Q7C8fhimB7phQCfA+hmU1thflTGzMmM1Qkqoa8k6ST5JKfGI1D0hyDiSEAJCfIvINs6VEyW/BQvFhyJlpFyrQHL92gZ6MXTsMAYYZ2ofGkRb/wB6GDcaGDmIkYOHcGD8CLp6+ygPLfDQjZfsG1UbjXwFtVwJTW72TqUB2XSUgQcJDZbHz3mFOA8LUjOgAFfjxujwrs2Fb3IzUdaT49gcm4P9HnK/DR9nOw938WRLAmEqiCkk1B/lcpwc7BoFlu4VyGHOaW8iSiLJZQfuD8AGHNFAuk4zunAPRi2MA75Pott3Bh4zCZsujqa30vQvo1baRCW3g63VVeRpejaYInc2N0Dx5m4WdHc69YfaFBgpsFJzbFKhHb5TCYK6fl8TFztDC2cEcYo2AAAQAElEQVR1dRabm8soZndQz+bQzOcZW1CWZYMCI6EEnLKEOucmDRN2MIFGrBvNeDdkKEiXz4eOzjYq1wg6uzoRYJ1J68gRGkoMIORLjDlJHablgWmaMKnwlqEhHPAgFg7A5/PyHRqEEC67FP/UiSptAlyTpIRUUZGbUHp9FbmtDaY1bAguqK3AC4673mQ9S/U0IITgOVdeEJggoAL61XqDLQV0jkOnYje4IyuFLihgLpX2gIogRdYQvAwoxbdpZeE9OAyC3/BwD44eHcahQ4MYHOxET1cb2glMCcp3JBKDoiABSf0OmksKmHwB8tALg/w0lPWkaRyrjiLnoL5716D5qWsGpNCVsHPkkiQAfhyogz8fMspRJatY4/LKvVZ1bCuEgJLjCt32dCaDXCEPM+DF+InjeOFTn8LHf+zH8PwnPomPfvLT+NEf/4v4iZ/6K/j0X/hJfOjDH8ORU6fQ3tsFTyDAmFQAkUAEIY7d7/HBTyA1OW7FWx+twEScFmIkznZBeLjh2Q0H66sbyKZzDzeTJupct3e7DmrW+KEeZJpGBPfFw0gwNdni0+HXqhS4POxmCUIjugpBkYVaCzw6FNNtIpYqDVsApJ3GGm7mfxlzpbdRauYBPle0t7FWmqCrkoZ3Iw1jhjEtUUO2PQQcHEL06FF0jR5ENMJrKsUWleTO7dt49ZVz+MY3voE3L1zA3Nycu6h4nx8ahTpHt2xpcRYry3Pwm0B7yIsUBdBr6Mgz9pJlxq7CnUuYHnjDETjkfY3AkicLdxhAz9IKtek+QFC8yQ8P7/uVi+HzQGcfSvlLtFaKtHarTYGGtFCRHlShQwVdvV4L8RgFNxyEYRpcAuGSYp1NUGgSPJoUVuITqwgwzN6k1xaxPHWXO28NwrW1uOZUKEetL59xFKlrEh9yP2ocFQo4HQjoVGqd81GAq0Cpwc6LtA7U7+41CMAlWk+aNGCyjaZxnN/Wj9vZY/ghBAGS4BSPRNDCOEuMABSh8oaDYURDMQSYSFCKahk+GLqXShugJRKC1xdiGQA4LiE1GIYJXdexvLyEtdU1cAnQ3tbFeg/gaAQczS33zgXP+VFLxTm40+IPpRMusU59eJvPOdQpQIGTQcvMgKTVU0Fucwclxpu85E1/Vx8Oj4xjZGiUFt8wLaYBtHX3INnZiQ5aT4PM3h08cRR9Y6MYpKU1fPQwho8dwSDLkRPHcOzpJ5nZewHPPvMh9PX0u/Hd6ckZXH77Cm5dv4nd7V3Uad07aqdwR6NGt3/6oYOTGqitS5jJOI48dxbjY11o90l46PcGbHA3FRBCuFOxwX9kvv1QaG26F3ZDh7S9MEUAulIUAtpOeQHbhWmkC/PIVjaQa26j2ixD43MJrwenRtpxYrQHowO9SDIj16xXsb25jp3tdWysr2BuZgYTdyYwOztLC2QTKssjxN449s/KH35LIcgnSmKD4NPgnDSnRstpE8WNBZQ359DMraORW0Mts4pGfhNarQhJF1oyfW0zKF3dXkOTcRqDIKfcr2K5iCqD1rquUTk0aIKdN+uo00UqVevYLVSxU2yg7olBBOOA6QWlH17LRJjWVjAYgEWrWAgBIQRvSbdUstkgknD5uHZNqC/hrsxMosTgtc2srMP3KLlwF52vxDvH3oVNsGoQgLicLuB4vH447L9cqaLK+TQaDVpMNVrLDfDNrKty/Cbfr7GuSbdwT1Hf6fYxnah3cYaUQ919n6GsCTV/WnSaacLkucH4nkH+KEDVWG8rZtCN1hnkBrPN2WwGd+/excL8InTDi9b2HvjD5K1gLE2Nk/KveOMS+aB44bD8DuIG4CjmqHq2t0lNXqu24Pt0vsdQROQT5FWTfHP/CygCeo1ZtBozaiVucjnGAtPUi12S+vUmpSdhrmlLIoZINOwG970+C7omOTIbjWaV1l4OG2vLuHPjGq5fvoSJ27ewurSEWrnKtZAQOteBcqKTBMGYD+77I/fd8jE1VOJmc3IOU/bdtGTaUxEEpQOz3GTpIaBwSE3uDgQqxVw380PBbjYbaNhVZmWatLAc7roONNarIHCxvoNsZRmZ0gpylW2UGhnu7OyEQb9AKo6uhB9dPhMJColX1/l8Her7LxX69w0qts2FbLIvFbuosk4pY5PK4HCRbS64On9M03/s3SgFoW6jQSsovbNBwZjG5tIDFDcXCE50YXeXUdmeJ1jNorq1CG+1gBZakjG7BE85B53Ao4G7ar2JfK5AwN5FiYBVJx+UcDYZq2iQiqUSNnezWN0tEJyiMJIDsAMtqDscgV2DZWgI0tz3cTOQBI4ad0ybikEWcs1sgkedINeAQ+Uo5zJYnZvGxtICY15VOOSK25broNrvkQOynrrloMG1aBLZhBC0Onwu6Kh1KhNMbbuBaq2KGufh9kEFrDJmY5gmVD9qo1Hr6F7wPY/zo8YthITUyEFuuIJyDZKj4kMK4C0dGkFI4z3N0KHu1Qn25XIemcwOVldXsLi0iN2dXfIuiFR7F+KtHRAEKQfi4VBt2JyT45LNaTi8duAQkKAYRLl1S547nLDDp1g8rGJ7xTdax1xhaBQUDg+SfdlMmqhve9c4FkXVYgYlhgVylKHdzVXs0PXObG2iRDe8Tn6WXQDLMnSQQYGbSjG7i0J6F7ndLexurmFjdQkK0BpcC69lIcasYCgUZiwqDA8tStMbIC8MCCE5wv199t9yf/394FYUMIeLaRsGDLoEXEc+IyB0H7yBKKTgBOiySZvVLqdZUnwdCrpNpoLWFMhsmwphE7kdnoOuQZOkAuUNLj7Y1vSE4OVCW4yl2KIBQYXTqDAGhcZLP9ofijA4HEEknkQHzdu+gUEkmIb3M22uzGyNYzQ4RlUKIdQg3n/EcUkutiQTKYbY2FrH2voyMultmtgV2NUyTfk8moU0Gpl1lLYWYFTTSPiA9ogHMb8BPwVJlwaFWaJSbhCcssjS7HcBioLmcFNwyFOl5Jl8AZlyHbY3DG/HAejxXjTpsjSZeZMUfJ/P5wZ/vT4vmlwDqLHpXE9N5wqCxAVlnTL1s9tbWFsgYJaVa6cBBCa1buDBVlAK5vAHP1AbBCCgGwa8zAA1CUSVcgmNRgUG0+01WnsO3y+lYCtygoDlpVtKYUKFVoJDxcV7cgiYpgGTm57OUhKIpCYhKWPqWicgScmpESDqioeVCnLZLK31dahflFWUSWfRRjfuyNET6O4dgMV4lM1ZKB6wwB7xivPjT/KFP9V8yBhWubf5CihS1/j2g03JPDh8v0PdUX+lQggByUHpJI2gaRgSJnHTMhxuMDZ02QBUcoVJljKTFnlmuPMEoXw6jQKtvAqt7iblSrJPk315TQMhJlmSiTi6uzrQ39eLPpLKeicSCYTDUcaogu6moml8EZ/BPg+5z3aPrZnk4CwyJWwJxpqaCNCE9bUPweqlsA+2AakAtJAHHo/lfn/Ha1gwTdP12cOeNsR9/Qj5uuHztsPn60DI34toYAjhcA+pHclgDw6ET+CJrg/hcN9pdHQPoKu7G0PMSAyNKN+a1x2dUAHLBF08xcSRkSEcPXoUJ0+exLFjx3DgwAF085lO+t6KYrHYY5v/4+xISg3+UBSxVAdibR0Is4wQkCNtXYi0dSPa1otEey+SdBWiiXZojNWsq79EwGxZgyCfaGvj/TaEOD8f+/EyVuILtcAKROAhePspWMFwDH4GO2F64Ff8Yoanpa0dkVQn2gYOoKVnCE3TBz9BPtbahraePvQyhtHeM4AWWgIJUqqrF62dPUiQ77G2TqjxhmItzLpREahempQwNAldCmiq1DToJEPXoesaLCqAj4AXpCVsGgQ6KppqGyAYhsNByoeBSCjEOGKEihJAKplAqjWJSDjs3gPfgffgEOzTNC0qn5/B4AC8HI+fFKJXoMZmmSbfLN1f+VlZXsH9e/dx7dpNXLl0E4VcBb3dg3jm6Rdw9uwzSCTboVPWoZ4gPzTOe4908kKHphvkjeaS1DQ2ExCS12wrWUqWGut1AoDmkuaCkGC9EBKCBPeg1UVgU7gFsA/Wa7qEaenw+T0IR4IcSxSptiQ6OlPo7u1E30AvRkaHMX5oHEepH8dPnsAJpSsnj7vX44cO8/5B9A8OsX0vUu3tCEWj8Pn8MLh2amzg4agNC3tv5uUP/Mgf2OIxN1AM7Eu14S89/yH82NPP4md+/C/gv//5v4V/98//Hv7p3/nL+NTTT+MIA3EDQ0PoHRxBT/8gOnu6Gct+Ap888gv4mVP/H/z1U/+G9L/hr5/+3/C3nvg3+NtP/K/42bP/Bv/g2X+L//tH/i1+7hP/Ej/9o/8IP/7jfwOf+As/xczEX8RTn/hRPPHRT+KZj30Kn/z0j+Gv/NW/gr/9N/8Gfvbv/G38/Z/9u/j5f/gP8Iu/+M/wL/7Fv8C/+3f/Dv/hP/wH/NIv/RL+9b/+1/jJn/xJCCEeMyf+9N0p8Dj9iZ/EX/4n/yN++r/9l/iZf0r6xX+Fv/GL/xJ/45/tlT/D65/5Z/8rXPqn/xp/5b/5n/HRv/ULOPljfx2H3P/P7i/i9Kd/Ck/+xF/Bs//F38CHf/q/xEf++t/DJ/7mP8CP/t1fwE/+g3+C/+If/lP83H/3P+Ef//f/I/7Bz/9X+LGPv4CnjgziqSdP46N/6WfwF37+/4WP/+1/hI/9zX+IH/k7v4C/9A//GX7uf/iX+Hv/3f8bf/cX/yf8l7/4P+Nn//m/wt/95/+LW/7s/5Pj+6//Bzz5kU+is70V8ZAPiVgIyXgIqXjQpbZEGO2kzlQMvR1JDHS2op9lT3uMstCDE0fGcJLB2SPj43jh2afwIx97AT/5o5/ET//lv4R/8gu/gL/51/4q/upP/QSef+4ZWlfGe7J+umEwDX8Io8eewdipFzB+8gWMkUYOP4OB8acZSH4a/YeeweDR5zB89FkcfuIj+NAn/xL+8t/6efzET/8cnv3ET2H0+NNo7T+IePcwWroGSH1IdCrqR6KrH0lF3QMs+5Ds7keCpMpUzyCv+9iedbT8E4r4XEtnL9v2o5XPqDatqj37cO939HGD6CX1QG0ayY4ubhrdaOvqRQfbdPUOord/BH3cdAaHxzB68CgOHT6Bw8dP49ipJ3Dyiadw+qnn8OSzH8bTz38Mz77wCTxNepL0xPOfwJnnPoZTz3wUp57+CE4/+zGc+dDH8eTzn8QzH/4RnOW91vYugqAH+z3ktzdUmKZI4NG/b7/7eM6VGxLw+tDf3o6eVDsGe3txfGwITx8bwbHhfnSrP7gViSHEXS+oKBhGIBhALNSKztg4BhNnH9ITGOL5UPIshpOnMdr6BA60PYmxzicx0nkSA91j6OHu3dnTi3a1YFwItRgpll3MSAwODmJkeJg0hNGRYahfhDx69ChOMYV69uxZPPPMM3j22We5q51FL8coBHlCejxcAHT2pUn8sfuIptqQvt87De7aSc6t//BJKsBpl4aOnoFLx05jiDTI6z16gtekI2fQPXoUL/XphwAABW9JREFUrX3DiPPZOAUz0dOPVroUbf1DaB8YQcfgAXRROHtGx9F38DAV7SjGKKCHjp+kVXkQ3Z1tSMVCSCVb0Nk3iL7xE+gaOYTOoTGo59Qzo8dOUWlPYeQoSZ2fOIPRR3T8DIYPH0eqqxsBxqk8pu4G1b0ek26bAR9Ll+j2+0lBvxeKAj4PFEXDQSTiMVIc8VgU7alWjqkdfT1dGBoYwGHu8MODAxjo70N7WwoaGS2EwPc6VDUNtu91a29t+JgQghrxR5tIWiix1k7OYwhtBJe27hG0dg6htWOQ1uoAEh1DSPWMonvoMAbJo7FjZ3Hk1DM4evpZDI0fRzvXIMLn/dEkXIokEIi0IBCNI0BrNRhtQZAWpioDPFfkXqu6+MN7MbZ92N59hs8HeR1iG5f4nLoOuv3Foc5D6r4ipWekMO9FoglEOY5oLIlYvBXxlhQtqDYkUx1ItXWgrbMb7dSbzp4+dPX200IaQHffEI2HYXRTZnpc4lwH9q57B0fRP3QQAyNjGDxwiOU4InynQQvwuzkpyV8l63+k/rsr1HWdPm22Vsc6I+5rpQoeN6l+1xlr2GCKeoPvULTJ2MCmqiPt3a+67//28w3e+xbV8c656uchrbOfdfb5R8bMOlW/8bCdKtX1I9qssj/e+/brR3Wq7R/p70/Jl11mmcoN21UAGtqK7e+Q2iBoeUPdV+2+17sfjXOdY1bj+05Sc3lENXzHPc5zs9bAZrUB9ewf38/DZ9UzJNWPaq/Wa+Mhn9X1Iz6tcyzfTqr9DyL1/Dp5+R1UrnDtv52+UxZUn+5z32NNN8lXdf/b6Xvx71FdhvOqq3jXO9z/zpMG7+XJLzVn9c5Hz6lz9Y60oyEjDJKJNAykHX2vhOnWZTUvyt4QmqE4HAJAMxxHgW7wji2xWXdc2qJ3u90EXFLnitS1KhW9c+5gu0FS19+T1D1FD/v6Hm12WPed5OA7r/FHrncZA95l4iPtSM5PkcaS8wZJ6Mhy/llpQFFOmshpJvK65VJB96BoeEkeqH42yO9HPHxU7lJuSkxMOUro8a1DfusUEACkAPIEppvbWXx1cZO09QEtPl4efG1pC6+v7mA2VwQUEpHv3+uzkC/h/PouVPuv/gnH8MFz33/tvkae3tjOIU3lkJR+iv53LIPShQJ14c5uDl9xdeEDfXjc8qRk+7W1HTzIFKgKDlfhW0sgv3UK6FyNBE3qIAOR17ay+Pd350lzH9Ddx82DeQL+BjJUip6Ql3yX7yyDUhBdCHQHPFC7+tepFB+sw+Pm/15//wfX9cpWBgEGn1t95nesg8aFiDMpE6LLeT+Tx//f1YUP9OHfk2ePm74wt4aVQhm9QR/Mb3PBv6UVVA8/F+lkIoJfONyP/+boIP5vY70f0HvAg5872IN/dHgA//joAP76UAd85Dv3Ba7A3sfiAv21oU784yP9+H+wnWr/wVq8N7L4X3MNfoF8PtMadUFqbwXgKsmReBA/x/X/b48NfaAH5MN7IYM/d7CXeDOAf0K8+fvUi7hl4BEoPSrdNVFK0Rfy4dO9Kfy14U78NBXkA3qP+ED+/sX+djyVisEkMgnBrZqrIITgDi7wZCoKdf+n2e6DNXiP1uChfH+6J4WBkB9K/rkE7kdZr10BLz7elYTaKP7cr8FDXvxZzfMvDbTjhY4WBAwdQuzpwneAkxACkmRy51YL9QFJV2DfKz4oPutSvrMYeHgIoQBKQt1/r979Qb/ynbVVfFZyL4R4uAJw10TVGR/owjt8eq9lxvguXZD44PiAAx9w4AMOvA858AE4vQ8X5YMhfcCBDzgAfABO70cp+GBMH3DgAw644HSHfLj9AeEDHuADHnygB+8fGfi/AAAA///5WQhXAAAABklEQVQDAFegHexvEMNaAAAAAElFTkSuQmCC"/>
          <p:cNvSpPr>
            <a:spLocks noChangeAspect="1" noChangeArrowheads="1"/>
          </p:cNvSpPr>
          <p:nvPr/>
        </p:nvSpPr>
        <p:spPr bwMode="auto">
          <a:xfrm>
            <a:off x="155575" y="-1219200"/>
            <a:ext cx="1876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Imagen 10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4786" r="56412" b="66784"/>
          <a:stretch/>
        </p:blipFill>
        <p:spPr>
          <a:xfrm rot="947051">
            <a:off x="14269952" y="1557362"/>
            <a:ext cx="3027446" cy="29945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n 1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4786" t="32482" r="56412" b="33136"/>
          <a:stretch/>
        </p:blipFill>
        <p:spPr>
          <a:xfrm rot="947051">
            <a:off x="14074830" y="3882088"/>
            <a:ext cx="3224652" cy="3313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n 1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2929" y="6868055"/>
            <a:ext cx="2964978" cy="3418945"/>
          </a:xfrm>
          <a:prstGeom prst="rect">
            <a:avLst/>
          </a:prstGeom>
        </p:spPr>
      </p:pic>
      <p:pic>
        <p:nvPicPr>
          <p:cNvPr id="13" name="Imagen 12">
            <a:hlinkClick r:id="rId5"/>
          </p:cNvPr>
          <p:cNvPicPr>
            <a:picLocks noChangeAspect="1"/>
          </p:cNvPicPr>
          <p:nvPr/>
        </p:nvPicPr>
        <p:blipFill rotWithShape="1">
          <a:blip r:embed="rId4"/>
          <a:srcRect l="24786" t="66256" r="56412"/>
          <a:stretch/>
        </p:blipFill>
        <p:spPr>
          <a:xfrm rot="20887004">
            <a:off x="13750473" y="6196257"/>
            <a:ext cx="2989940" cy="30044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3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961" y="292834"/>
            <a:ext cx="3965097" cy="1605864"/>
          </a:xfrm>
          <a:custGeom>
            <a:avLst/>
            <a:gdLst/>
            <a:ahLst/>
            <a:cxnLst/>
            <a:rect l="l" t="t" r="r" b="b"/>
            <a:pathLst>
              <a:path w="3965097" h="1605864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97961" y="9070963"/>
            <a:ext cx="4035900" cy="827360"/>
          </a:xfrm>
          <a:custGeom>
            <a:avLst/>
            <a:gdLst/>
            <a:ahLst/>
            <a:cxnLst/>
            <a:rect l="l" t="t" r="r" b="b"/>
            <a:pathLst>
              <a:path w="4035900" h="82736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745077" y="4082862"/>
            <a:ext cx="4050925" cy="1648298"/>
          </a:xfrm>
          <a:custGeom>
            <a:avLst/>
            <a:gdLst/>
            <a:ahLst/>
            <a:cxnLst/>
            <a:rect l="l" t="t" r="r" b="b"/>
            <a:pathLst>
              <a:path w="4050925" h="1648298">
                <a:moveTo>
                  <a:pt x="0" y="0"/>
                </a:moveTo>
                <a:lnTo>
                  <a:pt x="4050924" y="0"/>
                </a:lnTo>
                <a:lnTo>
                  <a:pt x="4050924" y="1648298"/>
                </a:lnTo>
                <a:lnTo>
                  <a:pt x="0" y="1648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114681" y="2778155"/>
            <a:ext cx="3029319" cy="2609413"/>
          </a:xfrm>
          <a:custGeom>
            <a:avLst/>
            <a:gdLst/>
            <a:ahLst/>
            <a:cxnLst/>
            <a:rect l="l" t="t" r="r" b="b"/>
            <a:pathLst>
              <a:path w="3029319" h="2609413">
                <a:moveTo>
                  <a:pt x="0" y="0"/>
                </a:moveTo>
                <a:lnTo>
                  <a:pt x="3029319" y="0"/>
                </a:lnTo>
                <a:lnTo>
                  <a:pt x="3029319" y="2609413"/>
                </a:lnTo>
                <a:lnTo>
                  <a:pt x="0" y="2609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564804" y="3859985"/>
            <a:ext cx="3332434" cy="1607899"/>
          </a:xfrm>
          <a:custGeom>
            <a:avLst/>
            <a:gdLst/>
            <a:ahLst/>
            <a:cxnLst/>
            <a:rect l="l" t="t" r="r" b="b"/>
            <a:pathLst>
              <a:path w="3332434" h="1607899">
                <a:moveTo>
                  <a:pt x="0" y="0"/>
                </a:moveTo>
                <a:lnTo>
                  <a:pt x="3332434" y="0"/>
                </a:lnTo>
                <a:lnTo>
                  <a:pt x="3332434" y="1607899"/>
                </a:lnTo>
                <a:lnTo>
                  <a:pt x="0" y="1607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3894324" y="3428709"/>
            <a:ext cx="3364976" cy="2039176"/>
          </a:xfrm>
          <a:custGeom>
            <a:avLst/>
            <a:gdLst/>
            <a:ahLst/>
            <a:cxnLst/>
            <a:rect l="l" t="t" r="r" b="b"/>
            <a:pathLst>
              <a:path w="3364976" h="2039176">
                <a:moveTo>
                  <a:pt x="0" y="0"/>
                </a:moveTo>
                <a:lnTo>
                  <a:pt x="3364976" y="0"/>
                </a:lnTo>
                <a:lnTo>
                  <a:pt x="3364976" y="2039175"/>
                </a:lnTo>
                <a:lnTo>
                  <a:pt x="0" y="2039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760805" y="5936652"/>
            <a:ext cx="4019468" cy="1954466"/>
          </a:xfrm>
          <a:custGeom>
            <a:avLst/>
            <a:gdLst/>
            <a:ahLst/>
            <a:cxnLst/>
            <a:rect l="l" t="t" r="r" b="b"/>
            <a:pathLst>
              <a:path w="4019468" h="1954466">
                <a:moveTo>
                  <a:pt x="0" y="0"/>
                </a:moveTo>
                <a:lnTo>
                  <a:pt x="4019468" y="0"/>
                </a:lnTo>
                <a:lnTo>
                  <a:pt x="4019468" y="1954467"/>
                </a:lnTo>
                <a:lnTo>
                  <a:pt x="0" y="19544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114681" y="6177852"/>
            <a:ext cx="2620278" cy="1472066"/>
          </a:xfrm>
          <a:custGeom>
            <a:avLst/>
            <a:gdLst/>
            <a:ahLst/>
            <a:cxnLst/>
            <a:rect l="l" t="t" r="r" b="b"/>
            <a:pathLst>
              <a:path w="2620278" h="1472066">
                <a:moveTo>
                  <a:pt x="0" y="0"/>
                </a:moveTo>
                <a:lnTo>
                  <a:pt x="2620278" y="0"/>
                </a:lnTo>
                <a:lnTo>
                  <a:pt x="2620278" y="1472067"/>
                </a:lnTo>
                <a:lnTo>
                  <a:pt x="0" y="14720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748855" y="6662113"/>
            <a:ext cx="3538047" cy="1229006"/>
          </a:xfrm>
          <a:custGeom>
            <a:avLst/>
            <a:gdLst/>
            <a:ahLst/>
            <a:cxnLst/>
            <a:rect l="l" t="t" r="r" b="b"/>
            <a:pathLst>
              <a:path w="3538047" h="1229006">
                <a:moveTo>
                  <a:pt x="0" y="0"/>
                </a:moveTo>
                <a:lnTo>
                  <a:pt x="3538047" y="0"/>
                </a:lnTo>
                <a:lnTo>
                  <a:pt x="3538047" y="1229006"/>
                </a:lnTo>
                <a:lnTo>
                  <a:pt x="0" y="1229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4573115" y="5867085"/>
            <a:ext cx="2007394" cy="2093601"/>
          </a:xfrm>
          <a:custGeom>
            <a:avLst/>
            <a:gdLst/>
            <a:ahLst/>
            <a:cxnLst/>
            <a:rect l="l" t="t" r="r" b="b"/>
            <a:pathLst>
              <a:path w="2007394" h="2093601">
                <a:moveTo>
                  <a:pt x="0" y="0"/>
                </a:moveTo>
                <a:lnTo>
                  <a:pt x="2007394" y="0"/>
                </a:lnTo>
                <a:lnTo>
                  <a:pt x="2007394" y="2093601"/>
                </a:lnTo>
                <a:lnTo>
                  <a:pt x="0" y="2093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2515106" y="608330"/>
            <a:ext cx="4518199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225395"/>
            <a:ext cx="3839989" cy="1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80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807982" y="609847"/>
            <a:ext cx="12352339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Practical activity 2: </a:t>
            </a:r>
          </a:p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EXPLORING THE PIL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57221" y="2805357"/>
            <a:ext cx="8990213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/>
              <a:t>It's important to know how to interpret the PIL (Patient Information Leaflet) </a:t>
            </a:r>
          </a:p>
          <a:p>
            <a:r>
              <a:rPr lang="en-US" sz="4000"/>
              <a:t>because it tells us a lot about a medication: </a:t>
            </a:r>
          </a:p>
          <a:p>
            <a:r>
              <a:rPr lang="en-US" sz="4000"/>
              <a:t>type of medicine, what it's for, how to take it, side effects, etc</a:t>
            </a:r>
            <a:r>
              <a:rPr lang="en-US" sz="4000" smtClean="0"/>
              <a:t>.</a:t>
            </a:r>
          </a:p>
          <a:p>
            <a:endParaRPr lang="en-US" sz="4000"/>
          </a:p>
          <a:p>
            <a:r>
              <a:rPr lang="en-US" sz="4000"/>
              <a:t>Let's see if you can find some mistakes </a:t>
            </a:r>
            <a:endParaRPr lang="en-US" sz="4000" smtClean="0"/>
          </a:p>
          <a:p>
            <a:r>
              <a:rPr lang="en-US" sz="4000" smtClean="0"/>
              <a:t>that we </a:t>
            </a:r>
            <a:r>
              <a:rPr lang="en-US" sz="4000"/>
              <a:t>have slipped into these </a:t>
            </a:r>
            <a:endParaRPr lang="en-US" sz="4000" smtClean="0"/>
          </a:p>
          <a:p>
            <a:r>
              <a:rPr lang="en-US" sz="4000" smtClean="0"/>
              <a:t>medicines </a:t>
            </a:r>
            <a:r>
              <a:rPr lang="en-US" sz="4000"/>
              <a:t>leaflets.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7" name="AutoShape 2" descr="data:image/png;base64,iVBORw0KGgoAAAANSUhEUgAAAScAAAGQCAYAAADslaaMAAAQAElEQVR4Aez9B5hk2XnfB//uvZVzV+ccpyfnuDkH5AyCoJhFSfQny6ZIirQlWVSwbFqW6cePH0tUIikmEIkAiLQRG2ZnZifn6emcc6jq6srp+5/aXRKASWB3OViQ9N6tMzeec895w/9NVb12tVqtVN/d3qXAuxR4lwJ/xShg8+72LgXepcC7FPgrSIF3wemvIFPendK7FHiXAvAuOL0rBW+KAu8+9C4F3mkKvAtO7zTF333fuxR4lwJvigLfAU6FcoW5dJbTi+s8O7vCM++2HxgNDH1PLqwxlEhRrlb/lFnKSVKoVLi+vslL82s8M/MuH36QcvicZPzs0gbL2TxF0f0NRpQqVRYzec4tJzDP/CDn8P/1sY0uvDS/yrW1TfLl8hss+M6wLl0qcX4lyW/dnOI3r0/y20Mz77YfEA1+88Yk/0l0/trUMkUZBQNKhivSCdLFMl8YW+A/vP7Mu3z4wcjhbw1N8+8l57+j/a2NLbKlimFBrRkDcVXK8vu3Z/h31yf4rR+QHPyN4+3boNN/lJz/hxtT/NHYPCnJfo0B+uc7PCfDnCEx6fTiBvNbWTy2/W77AdFgPVfgioTf0LpoEEnMMJ8qVXKyHi/Lq7q+nhKzSu/y4AfEA5fGnd7KcEqRwsRmBhM5GB6YVpQXNZJMc0Zelbn3ri784LAgWSgpUkjxgiKFbOkv8Jyq4kpeTGkN+/npXd38+wf2vdt+QDT4hQP9HG6KUfy2kE7kf+0jRujDfW31/A+Ht73Lgx8QD/7dfXv59GAndX5vLZSuyDDw+mbYYrynhoCXH9nWwW/+gObwro7t41cObeNeyboJpY3cv86C7wzrzEVL/zi2hUvN826T12L9gJotGtuIxPx5m4WFW5b9NYv9g5rD/7fH9Tk2HjXbskTtP48L4Oiey/7/Np1+8Dhg12RdZObbN/vbT77jWEyxLAvLerdZ1p2nwWu0ft1OWK+dfce/33bNsqy3x4d3+31PuhnqGw/pDbpbbxy8vv/2c8uyvudYlvXufct6ezR4ndy1nVX797V//mJweu3+u//+gChQU4zvM7Z55vs88u7tvwQFDDCZHN/3GuJdHnwv6tyZe4bGpn33aO+C03dT5N3zdynwLgX+SlDgXXD6K8GGdyfxLgV+mBT4q/nud8HpryZf3p3VuxT4/zwF3iI4VSkWcyzNTjA2MszM3CKbmfxbImIquc7i0gKLiSylcoVKpUy5UqFQLJBdm2dpaZXNrez3GbNCYnWN2clZNnNl9f/zItbXhqhWipRy69y8fo2Lly4xNDbOcvK1d7/2BFSrFcpaV1nz+LOv4b1x9zv35UKObDZNOpujVCxRrVTZWF+urWmzCDr9zg4/tDNDkwobq4tMTYwyOjbB/HKC4rd9j+T7Tq1Glzxrq+tk8wWtrUwuk2JiZIjp+RVSr/O+XC6xsjDD4lqyxo/vO+4deKCcTbE8M8bZs+eZW02R+7Yv792B4b//EKJNpVwknUpRKIg239WjXC7X5OO7Lv/lT2vvLUkPi1RN0kwjVqVDldJr58n1JZZW1ljdkjDq3pv9JFYkw3NzpAoV8dnIzp/fsyKdLeb1ru8j6GZu6VSSjPTk7bLmLYFTtVIiv7XB0I3LjI3eZnhklPGpOfISzsTaCisSYgMsFTFmK7HOytIyG0kxTwpRLeVYXV5mdHSYoZEx5jdyNVBJri0yMTHG8Ng0a7OTDN8aYlyKZMbKl6tUygWSGxpLYGSAsFJjSIW1xWUmhydI5oq6v8aKGJLYTFMRo7KpBKsi9vrGBqnNJHMjlzl77iKXLl9mdGKcufU0ma2ElG6VjY0k6fQW08NXGZmYZDWREmiWKeUz5ItFctks2UyGTK4ggSiwtbnB6uoSM7PT3Lp2k1kp6cz0BKNjtxgWWC6srNcU+S9m75/P9Dt+1dCpkmdyTMA0PMLY+Dg3bw6xup4kJfDPG7ARPzPpNFtbW5jzsviYS6fIFYqUBNT5zCZLM8Ocu3SNFdEpk95kcXaMK9euc+PWMPNLa2QLJcqlkq6Piq+jjEzO6R0JDJ8MDRPrqywtr5BM50VL0V3CagQ2bwBeNDVgZ55ZXVunIH7ns1tsqM/K2loN/Co1JajW+q6tLDK3sFwT+JX5KW5cOs8r566ytpmlqL53nIbfa0ADEpKRuckpNhIJ0pkt1iRz8wtLom+a5YUFRoeHGZteIZfLk0omJDeSt80MFdF9S4q7LrlObKbIZdKsLi+xLBmu6Y9kOJ3cYH09IUOdVv8MSxpvY3OLVGKD5Tmt/eYt1nVujM2WdG1q+CZj0sXpqXGGR0e5NTot/qxKhkviT570ZkIGdKlG05IAxiytIn7n00mW5SyMDN1mfHSCVL7M5sYqy4uLrCc2MV9GrUoH11dXWF5aYl4AdvP6DSZnZZy2MtKjzdrclmSY8pKbYj6rOa5rLStMT02wJD5uaI1mfUvLazU9qrHUTOD7tLcGTvIu0huLXNHk8mLM7NQU586cY1VCawTl3PnLDE8tkM3lmB29wflXz3BjaJR1LSK/qX4XzvLK6bNcH5lkq1DFTHLs+hme/tqX+dLXX2FRgnf76gXOvnKSi1eus7KVI5taExhe5dULVxiZWaFYqtQsRia1xdryKtl8mrEbVzh/7gI3R6bEyDwrM6NcOf8qV2/cYGxyklef+Rpjc3q2kMcqZ2pMXZy8xaVz57h287aAZornv/DbfPErz3B5ZEYKlyO9Ps+KmLO8MMfC9BSzi2s1EJyfX2Bmepzrl1/ld//Lb/OtV64wNjHB+PB1Xnz2W7xy9jILq4macn8f2v8Ft+/Q5WoZypsM3RpjdW2TQi7LlVdPy3OcZGJ6gfWNhCx+lrmpaRmHKQHKOlkB1YKEezWRkVCX2Vyb4+rpp/jC159nenGlphRDl84ysZFmUusdn5hicSNHtaZMy9y8fI5TJ09y+cZt8SVPanWWoeuXOH3+IsMzyzJWc8zPLzM3u8jS3DSLKwkW5f3cvHqRC5eusirQXJ2b5IbOL169wfRyUgasIgNVlGc2JZ6e4qVXXmVORu/61aucO3uFjayfaNCH1+26Q4R7k8MIYErZBLeuXGVmboZpRROXJN8vnTzN5NQMl86e5itf+AJfevYSxpOZuH2DC5LRq8PTZOX1jY8OcV3yOTI+yYrk65Lk9az0Z3RiXmCVYfLWda5fH2JCYy3PT3P6pZNcuz3OmEDo4svP8vu//1luTy6SzueZHRviqc/9ofj0ErfHxxgeusrpl7/Fy2fOs5xICiyWmRq9zqnTZxgRH7ZkFIxnU8ylWZm+zblXX+HshUuMT89TkF5P3LjA2VOnarqbyOQopFe5LkNwXvryinTzM7//u3zjpStMzCwoehnj1ZOnOHtpiDXpy/rqAqNDV7hw8SrXhm4xLTCbnJzg3OlT0uHrLG9sIsl8U0R+S+CE9dq3EKqFNEsS1orlIhjwMnrmec5eH+bSuTNcvXiOm/NJHI28uSxBu3aBF145xckXXiSRB9tx4xZjLWPZNUVLzeP1EoqG8Hur8sIcKqUCqZVZXvrWSZ75xje4fO0aV65e4eTzzzK9USBXArfPqxiqwNj5F3j53DUuXTzL9SvneXVoDtu2yCUWuXXzJmdvThFraKW1vZXGhga8Ik1y5gbPPfeKmH+Z6zeucubCLSruAOFIHUGfn0ohS2JxkmtXr3Hqhad5/rlv8Myps1w6f4nR6VlWjJUQg91eD+H6CG4b5G7heFysjV7k5u0xKdaWLv6wPzbG6qXk7SW30nhi9bjyK4zKOx0dFZBnN7XGIa5cvsSt27e5cXuE01KuFXmg8u4J1TUysP84h/d1EQr72UwXqNh+Hv3wBzm+vREnv8WCvCezSkuhjePx43YqZJdH+dYLL/Hct15RKLkqjzPL1TMvsrCxxdDl0zz/1Nf55qmb5JNznDx5hjMKzYZvX+ObX/k6L5x8mdvTS2QqbkKhoETOYmXiJkPy+obnNwlb61y9PcRqukRDcydtrY34RHex3EzjnW2WjccXYGt5lpFbt7kyuoC3tCwP9ZqM2Qq+SIR4S5zJKy8rpXCZ81ducv7k85x88UWeeeksk/OrVJXOuPDS82zkKmysLDB29VVOv3qO555+kQ0Z4BWFy6ee/abAfUHA/wpXbo6wloWAL0ZIOuByHNA8LJeHSLSRgAW2ZWF+TF5eG5XRPs8zTz3PaQHT2PQk3/jqN5maX6JQTLOxNMkzz7wiQ2rh8QdIpzaYuHaOS8NL5ORBr0sHXnr5JV569jmm1wtY/oh0JIDtcqhrDLEwcYthydJmxUVy8op4dJmTp08KhC5R8DWw79C9NPtgZfQqV25PYXv8NSPi8OY2+8099vpTAhTLsvAGw0jscblctYluLs2RzJRxvH58MmAZ5Y6MBUhnsmTl7hqPaGYxSUdvD4MDXTREg9LlElX95xVz443NtHa2Ewt6aevuY3DHIJ1NMTbmp+X5TJPMlkS8EMFQAEN4sPSf8ED5nyWFV0sbGSzHI2BxhPLr3JYHlZS3tqV81Ga2QlNrC13dXQKnOlwUSazM18KDipgaDIXx+4MEovW0d3QRj9Xh8/oIxZtZn7gu7ylNWuF7YW2Gm7Nb2Db4tUjL5aOhsYmuziaidXUSwjZ2H9pHT72bokKXrXSOH/5WwdY8o3UNNMVj+EuZmoeUTKUpyOLmcxkWZTHqdS+3uSYwH6IYaKIu6CPgdvD4gsTEm6DPrhmbikK9sgkJ7ADIWyopz1Ey4VQVSqUq0aZOevt6aa/zMCKwm11LEa5rYqCrHU9pg4orSKmwRSadYLPgEHYVWVW4nlZoHgpH8QdC9G3bQVPER1ke8/LqBiYPuLmxQq6o8dv6ObCvl0JJ2un4aG7toruzDb/HkVzwQ9iq8horUvQSeEM0dm1j/2Cn5qJz25F8tNLb30F2Y5mkaF6xPYS8HtEghy/aTKPmXx8LK0zN0trXR3dHPd5KmtnZZfyiW1d7C37K8jLnKUuxfWoBv49wNKKxO6iXHvncLtxeH3UyvF1dPUSjMZrbuhncuZddXXFSG0tMyzNbU7rCG4wQCfqltzYVpVly0s2VzSo9PQP0d7Xht0sK0eYg2EbP9m3Ux73ylscZm1qhrq2L3sFB2ls7iMca6O5qoiL9q9o2fXu209fkJZ1cJSWdizS1sXtHt55tolU61dXbS3dbnPXlFTaSGfKKfngTm/0mnvmORxzHRUSeSE9fPw3xMLaI5w7VE/F7iUaiRAQgPhF4RiGa8EoeTohQMES8LqwQLUlWHgcuD16hr4GYsPr4ZQEKirszZTfxpmaBRDsN9XG8bi/1TU2EJbQhf4h6gUHYZ+PSrG3HxuvzE61vpj4S1LsjaiEingqzcws1IjmeAOFgmLAAJx6vIxwK4lOfYDhGY0MdoUiEiO61NEtQGuKUFLbmFJLi8hGMt1LNb+KEGok1ttPqK5AioHeEqYtF8IciNEV9ZJSvMR5krKGFzs4uWhrj122ZQgAAEABJREFUUhYXwl1+qJult1sObrl1VeVHCsoHVJQLdPvCNe9mQwB9UyFfruSiraMbj1WV5V4i2DlINOTHIyI7jguvDI7f48GxrZpxCPjcDF84z/jCFpa8zXgshLEUXr8fu5yv0SOVr1Lf0ES96FQtFdiUYjr+sBAshysQJhpvoCHkJi+LWxeLElMLhKO0trVJIWL4rTLFrSRJ5VSqMog+9fFJRihmWF7bwusPURePEzdN73BrrrbFO7tZFpZl4/a4cQkcQtE4LW3ttLc0E46EiKiFpBNbyQT+SJxIOCj588mQNWi9EQFIG01GngU2FiWSys2kMgUst1/yFaWpvZ0myaRpDQIej8shLFltbBZdpUt2JUs6mxdQV/BrjDpdy20lKMr8huJNdHZ00NoUxxfwE6ur05h1mqufptZWeVw+8dOlc80n7GFzc5NcoYQ3GCIWjeJ3ispDpgUilvo2SBdjlBSKplIZo+001oXIpDO4PF48HhcZFbnSJRufvK+6+kYaW9poa64jIJ75/UFC4QhB0WIzkRAQ5+WpVXkzm/1mHvrTZywHI9yd3YPsP3KU/u426kJemgcPsrO7iVYpfDQW1+SjBIJ+grEmWjp62bF9Owd29zE/NqYYdIOqO0RTNCCQ0eIlqEG3Fri2xFolUGNqMODHE4zS2T/I3XffzYC8qvpwqCaQIYGT44A/GKS1p5v9R+/myK4e2pvr1TdKc32MQMiPL1xHa0sL/V2t+ASeYY1ZA8mmDrbvPshdxw/S1toswqlPcws9ekc2uURCycBC1YXjDdPY2U1H/w76NY8dPe109bTS1NhIg4CoWULY3hBkSXF3oeQQlTXxy1oG4m26H5eF8vLD3cRa20c8FqRSzGKKBf76NvoHdtDRLEOxJU9peEYg0iC6xQRYjoTVRVNXt/YerNrkLRzHS4uELSDwaZShaGtrZuHGWVZzXoxX1dUS0zMODRJ6J7/G/Mwk00mLu+5/gCO7+2sFlNsTs3gbBvAWU+rTQ+/gHna1B9mshtm1ZzeDAz2SlyBNkp/8VoKSvDOvEWq/5iEQaOrcJr5GKK1NcOr8uJSlla7ODoFTiFDAja1neMc3G9vtU2jZJBqqCWDrwz6qTpD6xjaBQysRn6NizBgtA3vZpjV2NkaI1DfQIu+jrbFOMqL1URGoFxi6dJmx2SR2rJ39B7bT0lQvxffQ0tnJoePHaAp6BOp1NLa2i05x3CRZXN9UgrkoGQ7pnXWszY+REzj5A0Gihi7+Ojq6BjgkXd21a6fAwi9j36y9D483RLi+hd39ccbHbqtAtUmstZs9+/YTd9aZvD1CImWxU2H93cd2k16YYkz546RyUJ1tdZL7Zc2nsWbIJpX+mEi4aWrvo7+3h7hoIZuC2UxRJKfiR7ZiC1wjercbl2XufP9mf/9H/uwJg+rhhg4p9nEhcT39gzt58OFH2btjOw8/8QQPPvIg+/bvo2vbbj7+yU/w0Y99jCcevJsT+7bTsetu3v+hD/DjP/YJ3vfY/fQ2+XE5FpHmfo7f9zCf/sQH2Hf4GHt29tMmUGjvHeTh+w7pHXu454F7efzRe9i/ow+v42Dh0NbTxf4Th+nu6OS+Rx/loUcf0bsP0dGzjQ9+/JN8+KMf5f2P3seDImzr4BF29XczuG2nxtvLnsFeDt3zKPfd/zBH9u7QGM30H3mcj37wPRzf20/AAZfbw8NPfoIn7z/CiSPq8+BH+JGH9ku5d9LVPcixg4e450Of4omH7+LeE8fZpXCkM+Zn4ND9HNCYXc0RfribDVaQex5+nPd84IO89z1a38fex7b+Xu558GE+8qkf41Of+iSf+sg9lJJjEvSEAKSPvR0hfG71RZvllofYwInj99LZ0EhMxmbgwD385E/8BD/26Y9waN8gYSmg4/bSufME73vfh/jxH/1RPvj+99PX1sTggbt46PEP8MkPvZ8PPHycPfuPcPzoAe69+xiHTtzD7u19HDh2L/fc9wj3HjlEV1sjfTsOcuKh9/DoY49yZFe3PDgHjwzN7oPH+PgnPs2nPv3jHN+5jUGFHQN7drGjtxGPQlDe6c124QrG2Xv0MLv3HmTv4AD7B9rxNg1wcO9+jt91H3c9/Aifet+99A3u5NjdD/D4449y/Mg+Ovp2cXTvDvraG7AcF14Zz6OSxQ985IM8/NC9dHR0c/jEEeob4oTqmhkQHT8k2XzoxH56unsZ2H2EH//bP8Ohnb1Eg14ijR3svedJPvXxJ7n/nnvZL/ke6Gykvu8wx/bvZe+BIxw6fh8fePheDsuQR0N+kA6F61o5/vjH+OCHP8aPfOzDPPzAPbQpfHv4vR/mIz/6Yzz2yAPs6e2gZdthPfMB3vPwCY4e3Me9T35UYx1j34EDHDzxIJ/41CckSx9h5/Yd7Ny2k/27dhO0wNZbvOJd98BuHhEtPvqRx9nW2/Zn8qX73+tj+n+v+99xz7IsLHkHLpcL27ZxHEdhgxvHdvD4g4TDYYLBAI4huFzvUDAopPTicjnYuhYMm/tBTc70sbAsNdPX663183lcrz/r6HlHY7tw1M/nDxKKRDDej22hzardd2kejm3j9voVckQI6X1uzcnjDeg4RCDgw61nzLsdXX+t6R2OjcvtJhQKEQ4F8Xpc2C43QVkcn+Zi3mFZFm6PR4Kv5zWGy+1RmOnitTEcXK9fC2i9XvUx1211dDSOWa+jY36Ym+YvAuM2IYfoHomE8Xs9OLaDW2ASCIQUaoTweBwcT5SB7Xs4ceyw8kAWjumLNu0ty9ZaDb9sbFvH6huMROWm+/C4HCzLqjVHfKp5O6JnSHS3tX5HNAoEAhi5cOvY5fHWxnK7XTiik8dxaue1Z8Rfv8+DT/MKab5Gjly6b1mWxrf1vFf3gsQimrPpr3uO3u84tu5bvOPb6/OqyYFZm+bjMnOxHWrXJF+eGu1DtXO3ZDKg/GYkHMStebv0vGPbBCMx9gjItvd101wXliyK1rpnxrB131JzSfaC4aj4FcTn9WBk1dDJ73PjcrR+807Dl1BY97241d+xbWzxxIxjmtfnIxKNEFZE43I5iGi8MXY4HMHQ26052+pn5hpSpBIM+DS+UxvHzD2kufvlzbqkF8FQQLLj4bU1qr+uu8171Vx6r2XVXlHr6/UHiOrdQa9H49l6tW7y/Tf7+z/y/Z+wLAtLBHJcLlyanGW9fq5js1gzgmVZOJq0Y9uaHN+xWZaN7TjYEmjLsr7jnjmxHafGYENUy7KwzMU3ms6xbBzzbpeDZVlqNo76OLb9xlPftbd0bukZzVf9nNffazsOtvpoCN7MZlmWxqj14a/qZlmGFq+tU8tEU8b8Y9bpcmxzSF1TO719/fR2NGFc7toz/PmbZVkYobc1mA759s2ybd1zcGr3DI157Vx0tSxL73qtmT461Tm1ZjtOjb+OY+NIRowymWO+fVMHyzbPOepjffudv7LHlmXhaG2WZWGJNo7W5paM2pbOLbRZeHx+2kT7+lgYn9vBrl3XrW/7WJaFkW8D8I5t19ZvWTaO/dox2izLwtG7bO314bs3W8+6ZBCMDpln3rhvWZZo72Du167pHMuujeXYdu2S+cd2nD+9ZllW7dj0sfSMo3UZg6bLfPdWm6f6mrmb9/45y/vuLn96bv/p0Vs8yOfSZLMZcvmiSsVFTOLyzQ9R1aOvtXKpREnNfOfpjThVN//Sn4ISeIn1NVbWE5Q0sD5/6TH/bIAqxUKeteUFVjc2yYoGf3bvr9ORERVblZ4mYuEArkpeaylQKBQoK3luOPTGat7gU9kw6o2Ld3hvZKiYzyqPkuOtfuPbVBJrTYw249zhqb2p4cx7y6aCKXkuq7L5/ToZ+tqOQyAYqnlTtmHH9+v0xn2tExU6jO6UxKs3Lr8j+9q7y0puG17lf2CvfGvgpElVRRAjuGtKkM3PzbC0niSZ3BLAlKkJh5hSMc9pb54z16rmXM2cm2YIWpQClFRSTKe3yGQyFCX01Wq5phTf3sdUmEyfSu1+tfaO184rmHH1D6ZVvuN9FdZmR7ly8RxnrtwiV0Fpx6oe+3+3P+v32r0/Pdd8a+OL9GZf/bbxKyqjJ9eXOfvi01y4PszyRqo29p/21bOmj7q+4x/z3jfmYRTkNfpVanQz96rin7lmnqm+vkZzntpYY2l6ksWVDcy35nPiT0XPGlqXlaDOpFOktzLkVdI3fc11s//2MWrv05hvLNrcM8+YZ829bz+vvM5PVNY07y8VixTVkqtzzC2usLiRqcmC6VPVPAzNzTgVjV8ul2rPFgUCVZ2bVlCVNZfNUTJfbXhjAu/wviq5KGS3SKmSZb4tXZEclAUcZm/mWNU6zHmtae6vrbmEWZN55o1WfX1N37F/fayy1l4SABZEq3KxQFrvymjd5tmy3mV4ZcYz52Y8c83szblphtZ/ek30Mdeqmtdr1ys1Oa7q/aaPec6MZ851Sfcq4kmJgt5bLqWZXVhQW9Y1o/tV3VfTPL99LL3ibX/eGjhViuRSa9y4dpWz585x6/aQBGmRydkFcuk060uLzM3Os7KRJr0xz/joqO6vUBY0UM0xMXqboaFbnDt7ii/+4W9x8uI1bgxPsrS2IaHPC1DGGbpxu/bFvpIIXdjaZHL0FsOjEyyuJiirLL0xP8HwrRtMzsyTypdfX3gR843j4dujTC2tU8iscOrkWS7fmKxVBr2ySKVchrRAMJvLUy3m5CHkyKgytDg3xa2hIebXUhTyaZYWZhgem2AjU0Y6WRvfVLtSa/Nc07rNPFbnpxi5dIpvnbwp3bIxeYCiLP768gw3btxgZmGNtPmmaK33O/tPWaCysbKI+f3byOQcUxNjjI9PYL7hjoQwm1hmYkx0Ep8KNYnL6ZlRLp67wCXzM5XVZSan50ipjG/K4OabzbfGp2vfIl9cWmYjmWRjZY5bt24yNb9S+6Z/WYo2rYrPuKpyq+L9GyuuqvS/ND/NLVV+JmbXJNS5WjXv9vAYMyvJmlKKgMyP3uDlr3+JLz99ktujw1y9eplz585za3hC5ewSpkQ+NzXB0PAIG1tZJi69wvPf+ArPv3yGZLaocWDy5jVuXrvOwmZecPfGDN7ZfVmgkVyeZ2FhlbWVNdYW52oyM724TlredSqZYGzoJrdGJrh64WWeeuobWvMp1kSzDXnh8zOzzM4vsSmDXRJ45yWvhVy2JveplSluS99uXLrAqy88y2c++3mu3bzOhPi4lkxhIpnh69e4PT7LWjJDUZ796tIsN2/eYFrz2SqUdU200xi3bo+xYL5D9jp58lvrTE+MMCI5ScqSV6pFNlYXGBsZ4bbmmhXgy76Tk+wMXzzNH/7+H4qnw9yQDJy/fIlLN4aYW89IhyukEqtMjQ8zND5fi6pef8Xb2r15cJJXs7I4y6VXT3FzbJzxmUXW5DVlslmWU1tM3bzMq6fOcfHKTVYXJzn1yinOn32VyyozXhHgDF16lSs3xmpANjc7x9C1Wywvr7C0kWBpeWOytMkAABAASURBVInZ8VFeOX2RWzeuclNgYX4ic/XcKS5dGeLc2QtcvniBm7ducfLkSYZHx2s/QTEMrGhek3r3Nb3n0rUbXLlwjhEp19JqSlbUIaAktyNwWp4ZklCMMjq9QH59mqFb17hw9gyXLl9ldG6JjIDpxpWLtTmfu3CJV7SWDVmlkhRscXaC06deYXR8hAuXr3BTILgqbylftJTw9ykx7KIii5ZLbTAtRTtz9hy3xqYw37I2+v+2OPM2O82ND4kG5zl97ipnnv0Gp0W7swKeq5cuMSbhO3v6jIDoVS5duaK13OTmhbNaz21GpmbkNa1QkFCvp1LMzoxz69oVXr14i4WVdQnrBkbx5iZu8vzz3+LWzStcEs3PX7zCyNBlzp6/xKlTp7h6c4ilpABCC58UYFwULa+PzIhfaUaunOfa9etcunaNy+LT1EoK89s844VOSBFGx5fJpBKsSsHHhm9x8+p5zt+clJytkxQg3r55lRe1luHREcw33Kdnl2vhX1Xvykqh05LDwhsW5W3S7y/TzfwoNpNIaq7LDN+4zvlXT0tWx3j1zDnJ73kuSZHPnBeAriRYFmib356Zn7pszAzz4nMvce3GLSbkvZ49/yoJGdHZqUmV9IcYE2C//PJJxienWJQOzgiob92aZF3e+4botTA/w/C1SzLGY1y8dIWbMqI3rl/lhRdfYuj2NenkVS6KT6O3rvLyq1cYm1lkK5unWi5Szqxx5fw5rkkehoZuc+7CVabHrnP+4kXOGQfk2kVOXxplMyXAy6VYWZzh+o1R1hUtbawuMT81JqAa4uSpV7kpw3zlylUdn+Hc6Ze5OT7HRir3tkn65sGpnJfQLDI8NkldXZxYKIhHvQuFHJsi5IoIlNjKKTyrUNmc59z5G8zNzWN+VDg6MsoVgVHV4yMaryesqoLL5ac5HsOxq6yvLDGlcWeS4NO42a0kwxLyiYkZKp4wFLOy1gtMLmzUQsAtWZSs3HjjdlYrJUYFZilZGK9fIJGaZ2oliTcQpbOthZamGJbIs7k6z7zChWXliMpby0zNzLGRSGi8LFupNPn0OtdksUcEvCura/I2xkjLCynmkqwuzTM6s1pbd+1X3/L0yp4Yne09NKjC4vNY8royrKvfZmKNYXmMU/MLKALSm9/Zj/FeN9ZTFPGQW58iXapSkGeT2Vhi9PZtzl64zszcHCvyroZHhrl2+QZYDvFYhJBP9JP1z+YzAqdJpgXaBW89daq0WLqeSa5JIZaYWEwQUNUnJ5qNCqSuXbrI6OwKs7OzLC8uybvJI7yoAV02nZGHmiK9mRCg3ayBkV/0ym/MMC5+pvMlvd/GpUpeLN6sOXg1doRwJETIzjA8Ps78wjKJxIbmvMTFmyMkMgVcvogqTHV4lWC2LIuqPI3Xwhl+aFtVIU1BIVZ2MyklXmR9I0lc8r4+NytvSufyRjOS3XS+IK+8qupjiIgS4d7CGkurSUoVq+YljQl8cwrbNlZXmJkYrcni6PwmXn+QWCSA3+/VcT3RoEcAk2FR3v64DI9beukjz7o8+yEZ0OmVLYLhEKnkKrMCvVQ6q+ghJZlPY8JOExbmE/MyuvMCeTDfIJkZu8GEaL4gb64sH9RHhlu3RtUvi8QEl9uFR9XdiKqrXlUjA6quxsJBlmZGpLOXuT40LEM3z8bSDAvLG6SzhbfND/tN9ywXtKAChaqX/bt3s6O3lbqgG7PAovn2se2ie3CQXbsGqXMXpfg5AURQpUsvZVnjhWSB3m097Ng5SHdPL5093Qz0dBAJuMgqfEsm0wRbtjG4Zy9xLTa3mabsirLv6HEO7OqnQcpTcEfYs3snAa9TS8Zn83mRr1L7YXFdcxN7dvXR0+gXe1w0N7cx2N9NR2sdZrNVgTBAls+mSaY22co7NLd30yUA82p+W+avKqyvU8KWwMQIh32YakRZiloslrACDVrbXurDXjxeD6F4h8bfTks8it9VYSu5zpTCmhIuCrJIRcXlJuHJO71VXTQ2d7H/8FEGt7UyuO8Au/fsoaMhplBjlRW5/C6fKe8HoJpnZT1LZ3sXewb76GyIStgLVEo5kolNSraP3t0H6etsw++2KBVFb9tDvHs7R44fp0+0raRWmZ9bpeR4CYcihPw+GYPXVt7S209vTysN/gqbG3r3Zpbmtlb2mp821LlZl7IWihVCKpN3dHfTv61fJeco7X07OXjkBCf29lHcWmFG4c7qxhZly81WukQoVk97Vx/tbR0EvS5sS0S2zD/o3fwQtyrGgy7IqNluH22dfdx/z920Bn0CiToaNN/+rnqBdgFvOE5rd690oUvy7qVrcCcDO3bS3tQgtuSVPklqrWnMt7dTSpm4Yp10d/fR39ulvVrPAG1NcTxWSSF4qhZe7z64mz0DrfjtCslMiXjPTo4fv0tjRlD1n3h7L9v7GvFIynOZbC1kLqQ3ZMgCNLf30dfdjreyKX0qEGntY9+hgxza2U1xc52KjJP5Sk99UwtdXT001TcQa+rUnPdx3/EjNIUNj5fE0zSWJ0BjfRSvqo+vs4W3s9lvupNbqB2NEvfk+eyXv8TJaxOsZSv4JIxuQa7H68exwHF5CDR0s29nM8GQj1B9G4O79nCgM8Qrz51UnuACUwtLFDOrvPDKq8wsJ4k0tdItsCtMvsLzX/kKk0trNPb00BzyY8szKlctLMvGkfe2JO9kXmHh4vIaiUxRgulhh0BuQXmUr379Rc6MbtHV3IrP4yEvq1x83X2pb2yhnFzk8qln+eKz50gUISWPKbk0R0Ihw+y6xfbtO2huahLgeens2UZMIOQPNxDRuv35Bb7yJ19kbDmHLxinKeqWtSliQgppNCl5TGMjt2vurle0CAQCYPGOb26PT5UfF0qsKdPnwgByWVbY9gZokdIf2d1LOBzGF2mWoTgoYa7n/PkzfOPlcwwvpwgYmnuCdHR1ELQynPnaZ3jh1UusbhVxPAG8Xo9CWTeWxqTsUNfYLiA5TIM3L5AJYX4n2VIfxghlbitFRoKd3NxgcSNLV0eLQsBb/MnTZ7g6V2RbRzNhv1djOpTyCU6/+BTji0mBO5KlKgV5fUF3RV7IrLyyBXK5Kg2RGPFIgPWFMW5ev8i8xjXhveM4uFwuvdd6x2n+Zy+0sDUHl3TA5/VpXW6KVgXH68WSwcpmUjIOKeZmZ8iVq6wuLnBDodP1+Swux8YnPfI5EKpkeeqrX+aUcrIZx093ZzcsXuH0Sy8pXTCH+RH3zPCrXLgxQSLvoqW9nY7GEM999kt87eXrJKoe+vs68Ui7LRkUl+PC0fi5bIJNgdKc3ruysUHF5SMsEGoI5Rm9cVoh3yXy/i662+JEAm7KCpGL4oFPOm7bNpbLq1RJieWpK1y6epOUQkOf+FdVSkOrpKd/F9uki40hvU/GvKO9maiqwLzNzX7T/SwXzR09HHvgEfbv3MF99z/EMaHyvu2DnNizg+37DzHQ30VLY5xQYycPPKLn9u6jvaWZlpZW9t39KMcP7qJfAtrXN8ADT7yHHbLWB3fvYt/uPRhgeOiB40Lrwxzct4+jB/ey++hBmuMhugcG2bN/P/u3ddDc2sGBI3dzeN8euhsiWLZD795jHDx4mOOHD3H0rvvol3XefWiPPLVuQuaLO1pkrHWAg4eO8ND993Pwnid4/J5DDPR209a7readHTu8m2N33ctRjbFnsKtmldwKGWyBcnv3Nh546CF27djFvSeOss+8u6+Xo3fvJhjyg+2jpWuAR9/7Pg4fPs4TDz/Awd2DeC29+B3+dGzbxsDOAXram9h95CF2dHcy0NfNwK7d7NszyH0P3s/B/fvoEY1am5vFl0c4sP8AJ06c4MR9D7BN3s7hPbvZu/cgBw8f4f4Te+lsaWBwzy52HDjErp17uGv/LgF2A33bd3JcnsHu/QdFl2Ps3rGNpoY6PI4NWHgDYRrb+tix5xD333uUIyfu55CePXbkMMfvvo++5gh+j0Ndaze7j97Lw3ftYduOfezu15w7W4m07+Seu+/n4Uce5e777uX4scN84NG72bHvqHh1nOOHdtS8aEPmzsEdMoI7aA579GZ+KJv5wmvrtl3sPrCXQ5Ldbdu3ixZuydsJdu/cRndLM3394sFdJ9i//yjHRd97jx+kuWcHeyQvhnaNLe3c9+h72L9nH+ZXDyfuvofBwe089sSj7Ng+IB3sFy8P8J4n76dvYBfmlwn79+xnl8Y7ekD8OHFMfDvK/r17uWvfdoLhODt3aj77D9AQidHR2S9e383uwQGCbjeOv5Fjd9/N4aPH2L9vL/ffc5Rt2/ezRzLT09FJvGsHDz9wlDpFLo4nTJvm+t4PPk53dw8Hd21nh54LhKLcdfeD7D90mBNHj0gWjshj7iIq3XAZj4W3t9lvuptl4Q9GaeseYJc8jF07tssSdtJYH5fb2EC8pYW6uiihgA+3P0yHPI++/gE6Wppk6ULEm7sEQNvo7WylTUzqFmH7urvo6WijuaGBWLxeYKLF7tpJT1cnzY31NLS2KEzwENW9ppZWAV2D3Pletu/YQY9CjWjAg2VZhONNdAvwdu3czuBAn2LxAI0tjcTrY3hrxLHwaO7tXb0KcfaxU55cX0eLgE5j9vQzoPV0tNTT1NxGd3cv20Rw89snA07YLoKROF192yQcOxno0dwa6glHo3R0NeP2uDHPhGMNbNu9V4Kwkx3b+mitr6OGixbv6BauryfeECcWDgoYemvhcLyujjrRuL4uSmtnD73mF/DtrdRHQ8RbOugf2MauXTukOL0Kq2IC5kbqG5pkkbvYvXsnvR0ttOr5xuYWGnS9o7kBjy+o9zTS3tGufQP927Yz0N9LU0MMOQC1NQfCMSlTt8btp6+zhaaWNvr6+jGyY2gcCXgwHoPJDzZ19LJXCtrR3iGDFCUWCeGLNNDZ3kmv5rdth+i6fRvbe9r0vma6Nc62gV7CPje2bRGtb9Cc6xXmObV3/zD+sV0uQvEGGlubaGlrkfzV45LxbJGMt0g/2ppbtf4+tvd30yJadnV1sWPHNtGlhaamegLyUPzBMB3929mp9e6RLnR1dhCri9M7uJuBbQM1Q98oOd21Zw8dAo+2pkbpoNbe1MZ28XCXxuvS+xqkl50tDZJPf41nba1txGL19PT01XSkVU6ER0bEcrw0tYlH23YwqPG725qIxpporIsSk4wHoo30drfh93mwHA+RukZ2yunolLfW1dqMkSmPx0tnVw+NjU20dnRIFgbp7e2RHvq1fvtts+Kt9bRsXG4fjU1aQDiEV4pp2w5uMcXlcuPS3rFtAYaNCQHq4vW1yQe8Ll2ziMXjtcRrUExwK8yoi8VqP4NwOTa2xvEEomJonGDQj6VxHCG7bfaOg0vHXl9AgtlEQ73p5+Xbt2AoTFzjR4NejWVh5uJyOUhu9e7XnvQqoRgVo+tjYdxydQMShDopc308pjDCwsLGjNPY2EBciuvSey20aW4uhTSG+CG/VwS39A4Ht9tuNDdNAAAQAElEQVSlvYXZbMctTyFCg/qGA36Nb2s8ao13cHM0Z0frdhwbl9uDWYNTO9dcLQtLrnk0Fq/9+j/kd2NZloQxRl0sStDn1blTW5dj23i8PqLxRhokqAHdq9FUdHOLz7bu185rxw7BqHittcciQb0TjYPoEeI1GYjJSIBtQSgSEZ/qCPs9ekYX0GbZeqeXmOQlKNp5RFczf1vvMvN3e/yEIzHNuQ6f28bWQH5VYcMayy/Py9YaHM3DzMccW9br43KHtjc5jGVZvDEPI6/m2LIszLw8Pq0hGqOpsZFwwIPLsfH5/aJ9VAbdq/W7sGzJjO3g0nob9FwkHMLQwtI1tz9SA99wKIDH4yEYiREJhfB53Dj2a++NNTTW5NbvdYtGdq2vrTEdyYRHAOKXvDdJd2PhAF63Q22zLHC8NfoaGXDLmJv3mT6mGR54pHtmHPO843ITCMWIRsICLK/ebeZs1+ZknqnxSrLQ3NxIUDx2aTze5ma/zX7vfDeVf0x+57vbm53In/V7sz3efe5dCvz1pcCfyXsVc/znr+S1e+a+aX/+Mz+8q3+NwKlMqZBhUcnytJJ6pVKZssrHb5Z0Jilc++pB9c32ePe5dynw15gCMuamwlaUnpivWPzFK6lQVHHDJL//4md+OHd+KOBUqZQx36hOJlPkslkymYxKplsYIhrsMNdSqZSqYeXatXIhR2pjhdnJMa6qQjEzNcXq2gapTIlKMUcykSCtMbLZDJuJDTZTWYqlAitLM9y4dpHp5Q1mVOHb0PvyKonmVTVJJFKY73pAVVWJEmlVlFLm5xmF0g+HE+/AW411NNW7jKpoqdRWjb7mWimfIZ3eYiuTq1lZI6gVAX9VzRxXq2W21MfQWEWm2jOGf+YLuOa3lW9MvSg+ZcWHjKo4r/WrUqlUas28p5hLY/ialnF5o4/ZV8SrXGaLjY1NjNGp1vq8xvtqtYL5Iuzs7BQXr9xgbi1N/u3+7zzMy/6KNbO+cilPMpkkk83xGn0rNf0w53kBR0kym1B1raDjinhRyGdFq3XJf05yXlZVOkdSOmD4Vyq/cb7B8uIciytm3Dz5XFbPJMmXKqqgLjMxPsrlG6PSlxXM33VPbaUpFgo6T7CVLVBUpa5q9FQ83dC7M/ki6vqOUu8dB6dKIU1ieZZr165wU+3y1atcvnqFm7duMr24wdryIlMTo9y4eZvh8VkSGwlmJif17DX1uc7w1CJLCwtsrK2yurLMxO1r3B4eZml1lWRygzkB2LVrGmt2luGhG5x75SRDEzNMzC6wrD7LS/Pcun6N69euMzWnsZZXWJgc1dg3uHz5GpMzC6RyxXeUCe/Iy6TklXKO6fHb3Lp5nWs3hxganRLNkkyL3rdu3mJoeIy5uRmmRIPNZILN5BoTYxOi/xi3h25hvoA7t7hMcnWeGwKK0bEZNmQIzHd7EsszmJ8B3bw9wuzcHGMT82SzaRKbCeYWFtlYWmTo5k2uX7nMsN4zv7ZZA62yvOGVhRmGrl+RIbnK9MIy8wtzLEkO1rZypNdXMD8Xun71IidPnWZoepW/vj+0/i5OlwtkN1e5ffMaN9VujU4wPSfZXpnliuhkfka0KNpNjY9w/cYNxqdmmZmeFrCMcGtknIW1lAzwIlMCmutDIwKiVcwfjhsaGWFEzy5LT9ZXRc/pcUaHb3BdOjY0OsnU2BBXr1zk9LlLLC0uqS2zKv7MT09y/ep1veu26L/CknRl+NZVneva0CiLa4l3FKDecXAqpdeYHrnKN55+nivnTvLUs9/i6edfFDCc5dyVUW5dPseFc2d44dSrnDx5lrGRYc5fuMLZC9fEuEWyxRJ5WWbD1PmpIU5+61vcFGNW1tdIbqwxefsWLzz3tKzsNYZvjzM5PF4j9Kosw8ryPCO3rvPSyXNcvXSeq7eGuXb9BldfPcWps9d5+YUXuShgm19Pf5cU/U04LcsaJzn78rOYn0ecuXCJl0+ekjAPc+qV07z84ku8+upp0foiZy9eZ3p6QqA0wulXXhGNn+f06VOcOX+J81euM3nzEs889TJXro+xmc7JsykwffNVnj95mtPi1dTobV54+QobArdpAc1F0+fWNV546QyvarwLFy5waWiGkqxzNrHM7RvXxOvT3LxygQvXbnPx8gVuDN1kciXN6sRtxqWYQ2pjUsL51Q0KClX+JnCkWsqwvjAuWn5TBvqS6H6Fc+cvMHLzLF+VfgyNjjFye4hXviX6v3qWM2cvcvbsWc5fvMDFGyPMiRbmJymXz5/l8u0xVtaXxcsXePnsOUZmV8iZL7mmVjWe+r36iqIOybh4flUyPzI6wtT0JMlEBhNJLE6PCpguYP43YGdfeVkGZEgG+zInX3hOoHadF158RcZskmz5naP8Ow9Och0rqg7Ee/fyxCP3sX3bXg7sP8STDx+msjnG5QvnmVtJqIDgJbc+x/VLF0m7G9j30Hv58MefIB5xUZHFWV6YZlZWJBfYzsMPP8Le/i58VkWCW8HJr5PKlQg2dHDXPXfx/kfuod4Pc/IQZpbTtB5+Dx/79PsJuSvyGmYpOBHue9/Huf/wNgJOhdnFBH/jNnlOVdEtY/s5cNd9PHzPQRpZ4+KrZ7g1sUZG3qJPa98qefDaGaYnp2WpF3BcJW5duSmaV9VKLE7PsbC6Sdeugxw4sJe+9noqym+k0nna+/Zy6PBhtrdH5DFlKZUsCgqT0+kU2VyGloFDPPTgfezqbmVRlr2i8G11eoR03qZj/2P8yE/8KGSW5L3NsZYuYasqVcmnqdpemrsGOHHPMd533y7qImLm3wQGKVyrinbVWAdPPvkh9nTXs7UywdDcFp0HHmDPvh7RPMGVm8PU19cplFumiIv6xk6aIgHCrnQtBxuINPLJj7+PQ7s78ATq6O8dkCzvIFRJk95KslV20TGwh4994H10B9Pkyzbx7l3c+8CD7OtvpJBZZUReWw4vH/rxT/DkkRbyiTlmlxPUdW7nR3/k0/THXJQVem/mecc2+x170xsvspDAu/CrDOp2ufG4PHjdHu1duuHQ2NRIwB/AFoC1dA8w2N+Bu5Bg+vYNhQVjFPJSEllOj8ePLxCglJphckIMvXoZ82PHoZkVCtg46m8rPk/Lbb5xa4QNhQg+lVKDXpuNyZtclye2JYU0Xyfwu30EA148LsekoHgriXb+umxSAqsKbp9PJf4gLtHcVhk5Ut9KPOJRWdpHvLGV7Tt301XnZn5+joX1DIM799S+Mey4vZivC3R2dRJ03IRDQfHJh9vQDIuqy4s/ECQkvrrcDsXkDFcuvMr1m6J9Mo9H7wsG9W6vB8u2pHSVGuUCkRiOVWR99pZ4cp48PuqiUexsgmuvnuT0pausZApUlf/Irq5wbXSpBqR83+2vwQMq85fLJVJLswwNXWdW+SHzf6ipiwZFX/M1gQCxcJgGAVO+4qFD+tDT1UGdv0opMSPjMU9RAJdWvvDStWEWFlfB4yUYDuP3uCXHFSzLpqjwelE5u8s3bzOfrBAIRbGKeebGx5ld2qBUcREJB7HKea5dvMb1sVXKtodINILH78MX8OPYYIBUach3jLB65Tv2rtqLHF+IuoYW+jtb8IXr6OhsprWlCW8wTldXL3sOHhEg9dFSF6G+qYXebTvoba0jaKx6pkpvdwdtHR20my9PbhtksCdOJrWpcK+CJxAmXq9xtu2mt6uLnq42GpqblDtJUlfXSJ/GGuzrpiVYJimFaWxsYnDHAJ1d7UQDDnXNbbS3t9IaD9Xm+jfqH8vBdgfo7ekTGEUljFG6+nfUvlB3cO820aqVSKyOZhmHjs5uuru6xY8uenv7OHLiKO1trcTrYrUvrraJT53tDVIgL2ZzHIfGtm46muqoi4TxRRvZNdBIsVDE7wvS09NDY2sHHS1xwrE64k3Nsu5tOLZNuKmTtvYWGkMWK8qhdHT3sGvXbjqbG3FyKarBRhraOujt7qK1oYFUIkVZxom/MZuMbSWnkGwdr/Shf3A32/v76GmuIyBdaW/v4ejhA0RkDJolr+bLqV6PC38wTF28mcHtg+JZnM21NTa3ynS0d9LS1IDX6yPa0kGTjv0+my0VgZY3UtS1b6N/205621qI+l2kSm6aWjvZsXu3+rbKY9qg7G+ipaOPbf39dLS1Yem/9p5eWsWTgIt3bLPfsTe9/iJ3oI7Gli5293USaWxjcLCXvt4uCW0rOwZ3sH3vQfbu2cXuAbmuDRL2lm527Bpkz+4ddPVs48j+7fRv3053/yCD23dw5NhRWgRurd3b2LnvMHcdO8Dh4/ewa7CfXTulfPsP095Uz+DAAIMCpx3qe2jfdjp7B9k+0McugVP3tj7qQ17aerexTcc9rVH+xm2Wg8sbYef23TTXxWlsaGSnaGO+oXzo8EF27Niha/WyuC7i7QMcPXEXxw7uJV5Xx56jd7HT/L8EW+ppEE/at22np6eFWNhfI5PjctPRM0hfRxMNdRHC8Xbuueco/QM7OLBnN8cO76Wlu5deGaL65lY928v+3X0YUPPHWugd2M6+fbtp6epnz/YB8Xs3gzt2YX6MvPf4fezatYu9e/dw4OBBOur9eF3vuNjW1vmD+Mfl8QrY22kSXYxs7t+3T/owyGBnI5FAiBaB/pGjx9jW005jPIxfnkww1kjX4H7Rdg/7Dx1k567t9DTXEwzWC9gG6JCB8Sn6aOrbTld3G40y0HUNTbS1tXPw8CHpjei5excH9+0i3GDoP8Dg7r0Ymm/r6WD7voMMiCeDff0M9Pbisp3a/b6eTsIe3rHtHeeyXXP/Q7LeITyyqrFoiEg4iEdhWp2O3W6PULuLAyL6QQmw3+umrqmdbbv2ipg7JfwBwtEIPp9PzU+sdYD9Bw/Q29NNm6zGbhF2z/Y+6qMBWZeIrG4v+wRsHWJeQGN5g2Ha5VkdObKP5vo6vF4vgUgEr9uWuxvRXMKEfO6aC2vc2Dcar29vnJv965f+euzk3tuOh1isDr/Pi1/CG43X45b3EmvqEn33i047aYx4cHv98kDrqRd9LAmmKxCvhXsH9+ykr70Jv8KGcMiPx+PCbLbGCIajREKBGri5ZbWbureLh4fYua2HxrowvlBYnlYAnz9IUMf1umYrvDP9g9EGurft4cTxIzREgrgdD/HGNg4ePcr+XdskK2FC4Tpau/s4sLOXYMBnuv31b7aHULSZfQdOcM/xE+zq7SAe9uP2hYmJlh63C8fjJyb5PyYjvFOGs7enn23b93D40AHxyofHE6C5rYcjRw7TLyAyMh2QbrhcbvziSShaR0fXNg7tP8pDJw4z0BYn6HNT39TEdoG+iWDq6iJ4PD5i8Sb2HznGvu3dxKSTPp+fWCSKY9uYX1aEdc3j8I5t9jvzpjvzlqqSuiZGN81898P8mdNSqaTE658184WyvJLueYUURd0rl8uYVqlUqKpVdG76FvVM4fVm+pRrz5b0bEn5ENPK2qsp11FVvubOrODdUd6lwLdRQGF2qK6FP6LNiwAAEABJREFUffJKDaB82507d2j5aG/rolOpkDs36Dsz0h0Hp6oBkEpRFZz8602KrmtVKfhrzSh8QSCQoVLJCgAyKkWnKOWTlApJCoVNcjrO5pJkdZzRPrG5wsTYDU596xs88+XP8tRXPsc3vvx5vvi5P+B3/tNv8l/+47/jt/7zb/K7v/2f+czv/TZf+sx/5TO/8x/5r7r3X//Lf+SPfv+3+ePP/i4vf+trXL/yCjeuneHqlVNcunSaK9fOMzR8jcnJW6pQDTE9dVtl9NvMzQwzqzY3M6pE4zQrGyuspZKsJpMklYAsKBH5zrDo3bf8TaVAzSuVxxJRPslxfgAuiWWB5WA8IL+8KZ1hGn9NtjsMTlWqyEOplqhW81QrBao6Vp5f16tqUFEFraJ7FZU5q9WswClNuZgSKL0GTHkBUg2cBFC5/CZZtdWVOYauX+DlZ77Kc1/7Y577+pd5Wu3rX/4cnxPwfO53/zN//Ae/zde/8Pu8/I0vcPnlr/HqM3/MNz7/e/zh7/wn/kj3PveZ3+Hl57/O8K2LLMyPMTc7ytycaTqeH2d+bpzZuTFmdX1GgDQlkJocv8nY6HXGtZ+aHWd5fZWV5AapTKbmrb3TPK7qhaZp9//6VOThJRIbLCzMs7S4yOamwF6J42w2W/tW9qZAdWsrhfk710VVajIq7yc2NlhdXSedfm091dcNSFkepmkVc643mXcWC3kyAmUzRr6QI5vNkEomSGqMTDpNRjTJ6l25XI68Wlb3Tcu9vs9k0mT1TEb7tJ43bUvv3dSxoWdafYryaisqBxlPt2i+z1YoyUCVyBeLko8cOc05tb5MRuXxkvljfppnSffMu9Max8wj+/oczDy2dC2xmWJjcxOzT+k8Z/5AoVmXmpZ2Rz5mvgV54dlsjlwu/xe2vN6dzxd4reW1N62gtb3eTF/N36xlfSvDymaahPZmTDN+QvxdFG/n5uZUTZ1/vS0yv7TC/HqShVSGxVS21hY2M7Xz2t4ca6yF5JYqsJssquq5tr5AMjFPam2erZUFkksLbCwusL6g44VFEssLrK/Ps55cJCV65yQzeRnktORgQ9W/JV2b20wwk0owm95kQQn3dRWm1jbWWVhakm7N1dqCxkskElTEKyNfb4XgdxiczKuNKJepSlmqAqaqvCZz9bVW0a6M+UNoVEpYalUBWLmSp1gu1FpJ5czacSlPWdfKur++usDM+AjT46MsioALasuL82wszZNamaWUXMJJrxAubdDmy7KtwU1fnYWvuM7c5Ai3b99m6NaN2pfOslKWuroocSV2G+q1j/rxuaqYr/dv6V5SCrguAFoUs+bnp2tfRJwYval3D4mZaxK8DCWVf80qtZh39FMRgwsS8PRWmpoiStlzEua82lYqxfWrV3jx+ec4dfKl2pdXk6mtmgCbL7Le1vonRkdJJNbYTKyytDDL8O1bmL+XPj07K3DJ1tZS1jvyUjQTEpv3VaXEJgRel0Cbv109OTHG8oqEb3qCoWuXuXX5IjMTEyxIYRbnBYwSxiW1RZ0vzc/pPfMsaj+vdyyJZ/PTM0zp+XGVsccnJxmbmmZsZpbZ5RV5pGnyEv6MQCuRSLK6nmBuZV3vW2FjTfdX55iXB722OIP5uUtJYLa1tSXDMof5SdPszIzeNc+yFNh8s3pscpqrt0e5OjzGjZExRvWuVSnKneadodeG5ru4tMzy8iorK6sC/TVW19ZZXV3TuY61X13bkMInMD8H2dDaTEtoPgn1TW5ssqbnF0W7Cc373PAMJ29PcnVyjmX1TclrHx0Z5pWTL/PNb3yDp556mqe/+TRPPf0sT33rFZ4+c5lnro/x7I0Jnr0+Xmvm/JlrYzx9bVRthKevDum5q7xw5iXOXX6GoRtPMXz+m4y//DTD33qWa88+x5VnnuHW089x45WnuXzxm1y59S3pzW2B1Drr0o1FAdLY6hIX5qZ4aWqEZ6aGeUrG/PnZEa5OjHDl5nVOvnqKb3zzKb751FM8++yzXL9+HZM6qQnYW/jnjoOTcRtNEzpRNcBk2p9OSOAkwELAha5XjRdlLKVaSX5VWU1PUJVCmC5GiEwuKCk0TskTsBwXtpKt5XIFrzy0trCPQ/0dfPzxe/npjz7Kj77vXh44tkdVoXa293ayr7+NwbYoFVlgKjYJCcCyBKgsy28JBB01q5CmmNpgdUmKZIRazQi5+T/FTI8OMTN+i8XJYTYWZ6nIWpscrq1/rNoizSzfuWYA6OqlK3z1j7/EN//kq7wgAX31hRe4ePIkZwRKv/fv/m/+3W/87/z+f/0dXnjpZS5fvcHzzz3L17/0Rb76+c/ylc9/jq9+5cvcvnVT611gbOgGf/CHf8jLZ86yIPApSdlTmSxb8gCK8roM/QsCiwnR4eRLz/DUc9/geSnH+VOneeqzv8N//T//F373//4NTj79NFfOn+fSuXO8ovk8982v8+rJ57ls/gcVZ1/h/JlXMN/6N3+j/eXnnuFPPvMHfO53fotvfPEPeenZb3L61Cucv3yZ26NjTEyOMzJ2nWs3z3LmzIs896U/5Ot//FluXr9K1XawXU7NOBgQNcBsfs5x4ew5AfIpTr74Ei+98CKnXzmleZ7kM998lv/45W/y+9/4Fp95+nmePX2aiempOx7apDa3mJqc4crl61y/cbP206ubt4YZGhrB/J9mbg+PMHR7REZyhBGtcXx8mqmpWaUP5pianGV8TCA9PsO10XFeunKFPxQ9f/l3vsA/+eJT/MGpCwyNTrAwO8ukjPPnP/dZ/sk/+Sf8yq/8I/7Rr/4jfuUf/RK/8sv/iH/0j36NX/qffp1f/Gdqv/a/8Yv/4t/wS//if+eXfu3f8Mu/9utq/yu//D/9a375H/1L/uW/+VV+87/+Ep/9/K/whf/rV/nmr/0qT/0P/4yv/uo/50u/+mv8yT/+x3z23/4qv/fbv8rnv/KvuXb+eaZuD7E4Mcny7AwrkpWJ1WXOTo/zhcvn+T++9RS//tSX+eJLz/HcmZf54lNf51/+L/8r/6PG+af/9J/y2c9+lqwM6Bt6/WY1xn6zD7655yTOAh2qBarKO1Wl/LW8UiWjc9Oy2heo6J4BnVK5KG/JtJIErkxZymGum1YRAJm2KauyvrxMRhbSrcpaRVUnt2MT9dr0t8Z58uH7ePj+e9i/dzcd7W3EolFMcjEUjtDa1kyfytdhr4PLttncSGIselJWuJLXXIo5KlK+cilHqVTQ3CpqWoO8h9cAtIwjwDTZAFuA+Z3Etd4cSe7gU3m5/SM3b/H0F/+Yr/32b/Piv/sPnP9//hMXfvO3OPuHn6OwvM5g30527D6MLxjH/OZqWV7LlsIa85OflEK76bEJLp4+x+1LV3EpdLr/gbuJqYydKFqsZvO4VCEK+jy4HAdjECZu3+D25bMkZL0zKylmL9/iW5/5DJee+RpjVy4wK09qZnKU2zeuc/nCOc6cfoWzr56RIo2zJdffgFtJNC4VCvKKChTkda6szAvIXuClV08yNjskTzpD1OWwppD0psYZN9/kH9V7X/oTrnz+d5g69zKp9RVcgTANPTtpaO3WPD2Y31Ka339Vxa+KwDQtj2ttfU3Ks8qmjvMqcpRkCPNaZ0GGpSpP3ZJRsywLy7K4c1u1JrsFhZgFFWIKWusbzXgMFRnfsuS5FqoqrDNybkkebTUz96L6mHmWi9KBXBFLz7T6bfY3xxhsiBDyusQPmx2D29ixbYBIOChvbEXrVJMXuzI/ydroJdYEIivnnsW0tbPPYtrqeZ2b6+dfYOXSSVZGz5NLTitcXmE9u8ri5gZr6wmyCs+RA1DOJli1Flm0l9koJ8WvCt5gGDRXS7R0a43+dI6ugsVRd5THQy28P9jMvU6UgboGdqiauKN7AAubxPpGzUvMvg1gQputdsc+0l+q8owqUvaKgKlsQrNilrJySqZVShnMvbJi16IEpyCBKdYAqixwMK1Uc/8ME2utUGZjZYUN5UWyIoiwSwhcIKB6ZrNCst7uLnbu20dbVzeRuno8vqCI6BJBq6xlimyVHdwS6HDQJ1JVBXBpjSeXe2mZsgSiogErIrgmjSVKuBxbQuDgckkYpCxut4Pb7catY9uy9Fi11vQP0ii1d/ZjBH1tbpa5S5dIyYOqXh/CuXKT0oWrbOm4MdrIjp376e4dxLFctf+XX155FluLc3k82BIwA3AzsuSj166zJjo0RgJ4BcyrCkVuzy4xtrhBpgzpzBZLM+OM3bwgYJrF/JH7tKzm7KXLXBf4TA2Psq6Qa1X8uX3rag0IvT4v/UaB9uyulao98nJt20IfzceiIk/Z8bqpeLyslV1cL8UZLrjYUD6jrNxiYnVVeawk1bKF23JTzW6xqbzg1sIkK7LSEwoH5zc2WdxIsKAQcUWtoDC3vqEB8xc5G5sa8QcCKot7iIZCKssHCQd8uNweAjJsEZ+PgOjAHd8sLMsSfS3e2KpShjeauWZob5qRnZJk/zXZq8j0mbuW+ldxVcv4pD9xV4V9cYdDEejxVWppB49ksbWxnhNHD3H/PXfT0txCvL6R+oZGGuIR6sM2cVeWuJ0hbqWpY4tYOYUvt4aTWoKEWnIFCusE3GW8Gq9s22TVb6uhSrGxhNVUgNYi6e4S5XYvHr3DW9fDqug3nElye2uNqdQ68yoObQnMnGSa5nyF3ao67gvV0SYdjIVjmq+XkgDWrN+s2TTLssxC31KTSv6Fz7+NG1UqsoxFAVJRAmeUqSTvpJhPC3S2KBUzAqE8RYFTQS0vgCjIqhlmlWX5irIcBXNNYVix1opsyIVMyfKnMzk2lezLyIOK+dx0trXQ1NFF0eVlaSPFmhJ+GfXNFqusb+WZXkywuJ6jpAAwIktTERAVlHTdUoJ0VfmNsgTESIYhYBULQ0BH3oIBJkdgZI5tx8F2HCzHjQ4kV9Vaw2xV88872yqimSXrFlpbZ6Bss9MTos/x0ixljlUsGps7iMUbsaQYybUl1peXKGudloTQNLNGS2CcVZi8orzd9PwsYxcvsC5wWVFO7/rQKF996TKnlbu4NTzE5PBVFsZvUMysk12ckHW+zopyPsX0mnJURTbzVRYTm4zJcyq5q+w/foyP/ein+dSP/wSHT9xDU2s7/mAQ22VTkByYpHzeWN54M/U7TpBqOc4wbQwnMiytz0o+SvhCUUIqr9e39NLev5uISuAqOLEwPcnls6e5dPkC5ofLly9dYGZyQvyApuYmBrYPsmPXTvr7++jo6qClPk5M7/YLjDzyPKJ+H3XBwA8InADL0sfG0JjXt6r48EazLOu1e9obec8LVAvysMryqEyfqoDJUu7VU8nhtws0WgnCqXlcqlRXZeRdFuJrmZ3bt/H4ow9zYN9emptaa+BU39hIXWOcaENMLUo0rlYXIRIN4fV7sB1HnfXRGLYOvYokvDqwbaC+TLa7SLovS6Zvi1xPmlxHmWBHAx29+4h3HuKacpvfULHoT2Zu89TSJC+szLo8XzQAABAASURBVPDy4iQvKc90bmGCcc1xTdHSpnR5WgZvaHSU5aVF8bOoF7z9j5ne2+/93T2lsMYTKQqY8jWvqCQgKguQSppoCcOMnK6brH9eIJaX4hS0oFKpomfKtWeLAqmyaWJaURbd/C+XzP/GJpXKsKzwzuSIGiM+2iSQltvLK8p/fOXr3+Tkq+eZmF8mXaioerFOLpkiptV1xyO01EU0fpF0LktKnsSKLHRBcyxLUStGgMw6LBvELaPEpqFThzKOx4vlC1GVdahKsKoWmIb2pts72SpS7KBCr04BcG9AAiiLhkBJ9q7mjVQ1KUs0zcpVX16aJaV91YTZAuaSlKGoXFtKQlMR7YPxOvyRMMPK19y+eoHk3Agb48P8/u9+hX/8z/4tn/nM55gcuUExucrSzStMXL0or3OWujCc6LSIhy22RIOEy0NYYHDfz36CHfcep6GtnYaGZnlw+9i+5wBd/dvwy4uZ13uvXrvJ+NQcsXgDjz1wP13eKqubDmOJIimrSHdfL8V4K8v4yXjCtA7upuvEI/i7d5MX/dNKCpNaY27oGjcvXeT20LDChk0cx6G5pZk9Uth77ru39i1oTzBAXvzFgUjARVPMrzkH8Hs93OnNsixcmoPb7eINw2bJXaw13bMlV47uG8Pnkifuet34WZYlcK1gnisJnEriVbECmXyp5vVuyIjmFDFUJaOOpRvaNwp09+3ZxbGjB1QUSCq8W2R5ZZmlpVWWF1cxv68z/39G8//6W9S5+RtlRekSRqAtcLstfH4Lt6eK2ykTjVWw2qpkO8uk1QrtkqIgDDYP8uCe93LswHuZUBTy7PgQfzR8hT+cHearmWW+lF/kM+lpfmdjhN9ausnvLt7mZRWQTqrwcubmZTkjWar67y9Da/sv0/m7+1Z1oaT4PycPKC+AycnSm5aVUmXkCeWkOAXTpBxF03S9pOdMMxakJKAqC6hqxwr3CgKT3FaSvEKMrFouvUnQKRHy2CIsCs1ybK2tMTUyLjeyREN9k4hdjwld1pRfmhZzZsU0RzG/pckZWc3lCgodNhUe5jCxv2F8VXMW37AsC9txXhM0xwKryFYRVvIOawWbolCpqmZhQa3xjm5+26HFH6ZLLnRA7y+lttgU4Cy4YMKvf+Qh5mRlE6rIbYlu4UgIx7Ypa30VLd54TVsKwxL5HCsq+65MT+Pz+wk21JPIlpieWSbks4jaeTIrc8yNDjE3dpup0WmSyv3Vhysc3eHjvgNh3n93hAf2htk30EbvwH42lzZ55fo5nr39KtfWZ8jJkwpGIuTE95XlNRzlUnb39NRA6X2PP8YDxw9yvM1PTPNby3m4nqhyUdWfC5cvc/b5p7jx6isyJlX6993FPY+9l4eeeILDx47R1NhEnwDPANyiStbf/NpX+YPf/T2+/PnP85IqTUNKKJdkgPoFmH0NcRpU7W2kyI7uNnrM/xRDgHynmWYLiAzguF0uHMvGlhy5HRc+j5tAwEcoFMDn8+CSB+mSXLk8LiyXha3mElhUqnnKyoEiw20JoGzJWMATwXJ8pLIFllY2WFnfUh4tKwNexdDgkQfupVGpDWN0UvJet5SUz8iA57ey0pc8+XyR/Ov6hPgPAiHJTMBnE/CXFdZVcNs2fpea18IbtHGHLDx+dM3CZ0cIlEPyyr3c1dPO48r1PdG5m/ub+tkTbqTV9lNne/FUbclgkelKkbOZDS4IoGanZ7gTm30nBvn2McoCgoKQ2qB1UcBTME2Wu1guYY7N9TcAqKznTKto/x2tWsV4T7lsmkImLeDJUMhlxLsc8aCXbglZfTwGYqQB51bFxt1dXTQ1NOGXpxOVUniVe3A8bjHCQ09bI5GgD8uyyIlpSTFzXYnTvJS0qjFMsywLW8pvOw6Omq3zvBLQSworZ5VUXlL5tCg3XC/lh7W5Na+wyZ243VibKcqi6aJye5OU2AwF8UbDZBVSZ7IpHE3S6/XJYyzLay1S1FozCgcTCovTEtqcqnIFeZeh5iZ8sTjN8nhOHD3AT37ySf7OT32Shx96kLr6ZpXCN0inUzREHXb2BOjv9JHAx5IAu6/VzyN76+lva6W0kiI5Mcvs8DC3Rq5xc2GEHAXqxIuOSJQeKUiDADEmesaUIDf5k/19zcTyG6yq0nXx8ijPfeNrXPzmHzNz9Rxb66uUqy4cV0ChSRSvT8oib7GlrZMuJV3bOrqI1cWpSKHNVyd+7/d+l3//73+T3/ut/8rJbz7H8IVLpOdnCJcLdIkuva0tNCk35Q8EudObZVk1QLKxoFrFsR084pFP9PfJUzOyVNX6zT3jXQVkEPyST68Ay7KriihylOXJW/KeiqLNsvJ/C4sbNcNYsFwCeHk2yu3kSpJfGX63z8e2nTs5evQY8XhcPC5h9KXyuh6Zd1Wlh1XNxejHa02zs10KswVGAeRBAZq3hqRsVSVBVXIl2MpagjE/ljuqFI0LW57bnmCU97UP8tH2HXywuZ/3NfXy4c4dfLx3Dx/u3c0T7QMcjjSTmZpn4faoDNsaogR/2c3+yw7w7f3lnNToYLynkghlgOdPm4hVVquUq5TVqmoVMey1VhW4VzAhVkVgYQYxxM7KAhYU71blgVVVaSnL66oLh+js6qRZyc9YyE9XaxPHjx5k+7Z+zO+B3GJwY30d3R2t9Ha00N3aSF9XI1E968hqFeWtbcrKzE5NsS4vIp/NUFUfQ03LtgVQNmaPZVGUwOTTS+RTU5QzC1DOKe6vcCcI/+10e7PHtubn1rzcokNJoJ2V5Z1UrD8jl98tIXVL2HOFLCUppN/j0zwdtuRdLSuMXVQuYE37jF5WEd1d4o9XihMUOAX8DXQ1NHDP3jY+8uhOPv6R9/DYe97PnqP3UdfeTzDopafZS3uDi4yY/PJUidlklc7WZu49vBtTQbKUEyzOLZNRmXxtbJzJsSHWFmapZnMEBJW26J4S4KwP3yY1OalZlGlsDOMvLODaWsRSdS29uMTq8DWy64uUpKQmR7WupPv6WpI5eXUTI9MkVjexLTf1jc2Sg24aGhtq33M6eeoUf/L1r/MnX/s6r548w/VXz5JUTi2oBLNfXmNOYL65vkl2Kyt+V2tNk7hjHwMEhq5mQJfLwePx4JInhYS5JPmtaA62beHzevEr/xXwewUQDlVdL0nOqooULMFCQUZkfn6RazeHmV9NkhF6lKoOWaUrcsUqaYXneRnqgAvuNn9NoqkOj83rm4X1+tF37sxVW3Sz8IfA7dWsdEnRowDQYitnKd2BiiAuqtWY+LKTurouKpaXZHqLQMVFly/MgCdIH24GLR+HAnHurmvlkeZuHld+8D5PFO/wFNmxSSri5Xe+/+2d2W+v21/QS0htmFSVp1RrAqOqWqVcFQqbBuWS2atVoHbP3JeyVNS3or25ZsYwxzlZ7OxWCmEKbscReFXkdgYIyDWvU9Kvr62Rew8OcnTvAK31EVzVIraSihG/w46uZoUcnZhnQgGPBMWpAQ96T0aAN3ZrmMmRkRpAGeGRzuu+ha0D0ywpvM9boCWaprc+RWc0IyEoiPkViRs/lE3ipUizTFUCWgi6WfLbTFhlNjwumgUUBXlRBYV1trHcUoKSCalW17ih6txVVddWlK+ywxH8WmNIyhNRUcErWoatNvwbWaz5C7B5FVRtbWzt4uC9j/PQR3+cVj3XHC7LqmZ4dWKL02NJ+pt97Nx9jO5DH2Lb4XuljA6rizMkZ2ZxLSaxhmeYeuU8V0+d5fztEc4KvIY1pwXxOJFJkVaInq5mCYazHN5Zz8cev5uPfPhjdHb34PX72RLvp5VoX1M+ZWMtwcTIJKdeOMkzX/o647dGMLSob2omEo0TCsbw+gJUbJu08pQFq1TzRtziki1vd/zmDV54+jnOfOsU06NTVDUH3bpjH4kURl7LAhpbc3DLa3Ikr1UZ2pyKMMYgmnO/1uWT1+NyzOyrVOX5lgVK6myUAUv/laQfGwqhr924yfDoJCsCqKz4mExnSaTSJHRvXaFTYugcA8462+tsmiM+3C43VcuhqjH+/IVJ4SQrLg/kBXiqH7GehJWEw/KaS3krF4V8lK72vTx4/CPs7jmErVzraC7FsPmC78YCV5YmuDIzwhWF+rdUQJmamSapqp1L8hhaSWBPzVKVd44IUuUvv9l/+SG+cwTD+LKYX5ZlLn87KOm4LNCqiIG1Zu6LXhVzXQBl+hgG10BKJC6JcTlZiKyAxOW4FbsH5bXYTCmPtLUp66k+jq7nFZPPjo6zMjNDOplULilLUgRKrCyRTSVkgQtsJDOkpZiGaI4EI18oixkbsu4TzKk8vbUuwoqgtgWWZePoIOSr0BzP0dWcp6e5SEu8iMspaWYSKvQg7/wmTMF2HCoKURMChxveIqthH4HmRmJ1dSS0/kKthAt5hW6rAqYFeUvG2iKFMSX8qPZBrxePPElPLEJDvImgE2djOsTYVYFCKiY6O1J+iMRi9GzfRT7Qxpo8peRmgfqIm5+9K8ijj3+Yzvt+jGLrfhJri8TjMc3NxeTIGCe/+GXO/1//mW/8+//EhQtnybotGrs6ZZFbCLS3U62LoWIjdZ0t/P3/9r/ln/3CL/N3P/5pPvHxT7B330H8/jChUJT9hw/Trn7g4PYHaenpIVIfY1a5sqX5eWKRGE++9338d7/0D/nUp3+U++65h8H+fmShWFXe7dyVi3zxm9/gMwoXn37xBeZX5KHJ27QEINzBrSrZqUgezZBvAFNFOlCUh2vbDkEVBEKhMD6fH8uyKCnVkVeOyXhJFfHJMv2lG1IFcLtwfF49B0Oqol69doGl9aUa6K7I0x+9fpWLLzzNxae/QmVliieO7+ZHP/w4B/fvwu11UevId28GKipUpHMbqzB8vcqVC1WuXqpw5WyZS2cqDF914Sru4NF7foa79r6fjpZ+lipZ/njuBr9x6ST/bvwiv7cxxucy8/ze2hj/ZeEW/1H3fmt+iC8ujPKKiinJbBrru1/97edv8dh+i89/38dF5xoRDHOqYpDZV2RBavvaeRXDx9pzOijr4I1We+6NcxPGFbLklBR3BBZhvw+vS+C0sCZrkiCXzcoLK5KSZ1XWrIwyJuS6rwqYjKXKKoGeTiXZ3Ewwo6T4ViZfI5wh3paS4uupLAvL60yrerQga1+UhTNCItnBElW8JnHoqxD0lvG7K7isMmUBZkXzE0LpjT+Ej5TKCgUpK4+zkikwLKu6bsBIUymITgbIyxJ8M8WyBLGqdRgFMN8rs8QDWzR1FMb6laSNCtAa5HnEY20URI+l1S0mZ/OMjGzWQsEtKc94usyZXBROfILlyF1U3O3s6eng0Sc+Qtvxj2M19JMRnTfXlgUfNnWxBlxePwtra4xOTJH1eAiozB1VyOlTCFnS+6cyCS5Nj9a+tDkYbeFE3y52dvQSC0cE/m4MnwICnc7ePnr6Bzh05CjmbxD1DfQTVW7M8QWp07w93oBkIE9e629pa+XRhx7mA489zp6ubpZ/iXYcAAAQAElEQVTHx3nl/HnOXb9FUnm17U0tvOfue7nn3rvo6OvBsqxaE9nuyMfSKLZk1KUwzoCTTmUHK5hrfgGNWbtLsltV+qBkPDsVMYxHlZfHUVTIVxZvLMeFbQxHKESbvGCf181mYp3bt65zTsWBsdFbXL74Kq+88CynX3qR2/KqUlaEdtHvvsP7eeRAH911PnwCX/P+/1ezkN5ZJNYt5iYtZkZhYbLKymyZjaWynOUQ0UAXPS278DgheVcVsvLqKhJ2r9snz9hHoQqbyvFlJFcpF6xWcizmkqzm0zgBP263B9vSTb3cUTMfvRbTzPFbba+N9FZ7fY/njWIIg0QIEUPgU9GFPwOmiq5XxLgqZS26/MY9Maei8zcsUMX0kyWpCgxK2kuWCPrcRAJe1jZSTMwssbq+obGKSpqWcXs88pDKbEpZN5bWyaWzZAU2GSnshlzSyfk1eRJFbNtWc9SvSlY12/VklrmFVSbGp1S6nZGnlVRisoAJ6TyushhdxHxhzeeUcFPEknJpmq+v/u2S/PXub3NXdjls6tXjosOCFG9dgLwi72h2bhbbsTBrFIFBioAEP+xx01xfT0d7G63KL/VsG6B7904a5MGgqpAJmeZWR5hLjTKbnOHWrSHGRoeZXpxmZG2BS4kE8x07ud52P6P191BqO0GbwMrdvoe8QozsxBClrU1M8SASidG/Q2Bz9AS+3h7CPZ3Yfi/rG2uMTY9zY3aEkxPX+caVU7xw+iVIbBGzPHg0j2RiQ3yYYHZhQQngAi7N2y1lrYvX0dnVzqByioOD22jv7CQUjtaWmFM+yyh5SfksBFJlzSe9uEhSCWU7X6LXHeCBcAPvi7fx8J79DA4MEK4zfavqX+WObRY4jo1bvJGIifYVbAudu3C7XZKnKmUDSgL8rIyDaYZexUKRsmTddtw4KuRYjotAIEBfTzfmFw/RcIiVxQXM39W/eP4sly5d4NylywLdYW7ObbBqRQUgLmJ2hSONbu7pb2JbS5TOeJDueIjehggddSFi0h03ZlpVGaIK6c0KhYyulAPks1VKQp28gGXd72NEcjMqo74go+4rVDgUbOC9Sni/r3sHT3YO8qhykI90DnB3vJU9nhDtZYugoheX1lKVroqw2HqXadr96bFlTt5ie2OMt9jtL35cbKcGThVE+MqfelEVXTTgY1qFqsBJ96noP9OjKsqB+KRzi7IWWREw2YbDtpJ0et4nl7WhLgIa5+bIlIR9noJQ3O1xiQBV8sktUgsbbCnfkV7bFBMKZCSwqwqup1T5UDdVUDxqbrwSGFu98orv1+VBzcyvMHp7DPNTj+xWUu/I4bbyNXAKeqqEPOCTADgCUUuA+hev/gd7x7IdsnrFkgRoTvNwZGWLotXi8hJTs7P4gkFRSrSQRTahgyUF7e/u5vjxo9x13z3sP3iAww8+wB6FS+FYnNmZeS7JGt+aOs1s+hprpTEWl0YYGR9jWnmNra15PKyw5aQZbenmTP0xznjvJtlyjKzGzlw6S15W3RE4lRXCROriHL3rfj72kz/HsY99lFBTI9MKt0+9eornLpzkhaHzvDBykeduneNbV85we+gGiY11NlXFW1icl9d2W8qSJS1v2Cjl/PQkqwrPM6owhuQx9r8OUEbh80qYF6XwliQ4r/XevHiRV555hhsXLxD1B3l0205+Zuc+frp7Gw/Wt9EYjYk2CMMKouCd/RjjaesfR8YByQh6k0tA5XE7elGFkuQ0n89hooCcwCkvw1nTBywsy8Ht8QnEvFhajAn9esWzhx96iN6eHvUtMT0xyYVz57mlSuiIig7DqozeWs0ymy4xMjHNqkKqtnKS9+zp4cm9PTy2u6vWntit413dHOlopLcuTJ1C+VDIS1NzA4Pbt7Nr917qGxqor4vhbgozESzz2ZVJnlmZ41piRYa6xF4lvt/T0sXHuwf5ye37+dndh/n0wB4+GG3nQW+cPRUvdakc6bl5cuJbVWkbl1btqNmvN3Osw7f8Mf3fcqfv2UE4g0EZKY94hAGjN84rQoiaJ6VnzCNlDVTWQ5VaowZYuiVAK1GV1bdcbjyqQFW0YNtxlLNopKMpzjUByZkrN5lbXqZaKbIly5xcWBY4ranSs0VenpOGZkP7kdllFmWhHbdbMb8HA3JBjemVZQ6EAvgiUUpuMWalxNjEHOtL81SVBLRNct1yS2jEOHccxwlK5izNrVxrtXWZl7yDzQoHWdf6F7o6aNl/iFpFbc8+wpEYvkAQl8fDgmgyPrUgD7NMKNTKQx/6KB/+yZ/iiY98jEMnTtAoLyWYSpOcnef8pStcPPcqI5O3Wd9cxZYytXT34JeFDEc6OBRv4+/v6uRXelLcZV9iY2Ocby2WuTi/zqrCjdQzT5H++jdgdJTG5ma27z3M7v3HOXDkbj71c/8NG/kiz77wMk899y1uKJSbXl0krVA9qxB5qZJmRIlV8z+nMN7SmgTbFXDzyPFj9LV3srCwyMsvPMfi9BTXL95QMvwCV8/dFg9c9PX3Ea+PkVZifWV1mWg0jNfvwxXw09LWznsOHOZj8RZOhOI07dyF52c/zeauPhIyMLlM5o5zrAZMto0t42EAxnFctWOwlF8qqepbrLWSALwqvbD1rM/nU27NL/ly43KZ5+3accAfICLD0draSkN9nIDWVVRSf2F2hsWFJVIqLORxsZqrcvn2OJdv3WZCvKwoEjjYGuMn793N33/sCH/ngYP87XsP8AuPHeNXP/AAP//4PTx5eC9HDu/jx3/2Z/nHv/av+B9+9V/w/sc/yUcee5InH7qLlt5GTs6O8/sz43wuu8zXqxu8mFvmwsoMC+vLlMQ7m5LonqSc3ISKJd3xsCldXV5copLL47PAb4MPNEsweC3c1tlb/9hvvcv37iHZp2pXqVpvNKjoLQZ0qmJW1XS3wDazxqZcraL0iPBLD+FQ1QB5hWObiXWSqyvkVJYsyGU0wOaW8jQ3xrCtCjfElJdeOUdeVjMQDeBvCuJtCxLsjBJqCqkEW2BqfplJhYB+j4NHlswQyYBiFRvb6wNvmEqgiVK0m3yoh5ViPUuqXqxvOmxV+1muPsg8T6g9zFxhPxPzRYZHppmXlcgq58U7vOX0vhmV0NfufYRH/8Gv8OGf/Ls8+uT72SErKHmXJzRBrLEJT2wbM5steLr3E/MEcBQKZH/v9yl/5rN4zpyh7sJlmiTo4dfBzOToAsr5xFo78bb3EfL5CFjgqYgfRQ/phSL9doFdkQx1nqSMQYqtF79FcegWjipJAV+I+sYeHG+UvMrdFWV2I7FG3vv+D3P0rhM1BaskCziZMg3VALvDrRxq7MRx2UxOzbA0vyr++Ojo7WLf0f3cffcJGuvqOXn6NE899RSL8zPkldtaUsh2/txVLl24zpY84rByby63h4qYeu97n+Tv/9N/zH//y7/IfcpXtba0kdk5wIW2On73zGmujE2TzpVxuTxYllVr3KHNsmytxYVHBtA0t9uFZVm1eZlX2GKOASCPx4tXcud7PTFugMqy/mwuOSn3qkLT+aU1zbVIRJXU7vZGtnU3sb2rgf6WGP2tcXrU6uuCrCjXN6J86Q1FDLcTVRJ5R8rmUMhXmJzf4Kkz13nl1hzVWDMPvfeD/MNf+mV+7Z//S376J3+SIwcP0dHUxd0HHuPTP/7T/IMPf5RfFKj/fHMLD8YbCFXcjMpj/Wpqkf+UnOI/rkzwlYUpri3MYb6SspJNcXH8NqcuXGDk6i3W5uZwl/PIvogOCGgtvBZ41BzbUOGtt7fZ7c9/kSF2QcKaUKiUUIVsM51nM51jYzMjS77FeiKtvWkplSBTqg4UCco19xbzlFVN29zMKYGZYX0lIYFdZm5uhXTVT9XlqzEbucyWbRHweUilthgamWBKwp02rrL8roJTJSfgShlLs5ZgdS1FUfPxOhZuKYJlWbJkZfK6VihbAjA36ZKHXNk0m42MxdxGiamlAnMrFVZzzawXO9gotZEsxLWOohizwaasRsnkOf58MvzgrkrIPaZ03t1HtKuHxtZ2+nq76VFOxi8AXl9dUsjq0CHhbW8NUaxuMX/lMunnX8D34ssErl7DM7+Ib22DFnk125QPslzQofBhuwSz/8Ahuvq6aAh6FMq6Mfm+xaVVNhM56r0xjnc182CHh8aFMcqXzpGV8dhSAnzV8kghyhRVdDA/M1oVcKRzJbq7ezh+9BAH9+wmVPXg36rQ6YQ50trP/TsO0trcTk6ht/GSVlWFddt+ulQd3KN57D94kG3bd5JSBajiVPCGHLx+C6+nQlDz88tL8gpEXT4PaT0TlFe5fd8ejj7+OK0P3IPvwRMsdjRyfnmB06fPydBtySQ5uAUg3OGtqvEqrzfZViqSU5OaKJuEssJu4/kb3QDzlHm6SkVRREmeVF7GdXMzRUptSV6v+Y5TclNzlfcVVc6psb6O1tZGero72C6Pce+OQQ7u3cWh/bvZu3OQw3fdxY67H8K77RDz1SBLOZu0HcZp7CUwcJiGww/ReOwh2o7dy+CxE+zdd4i2llbq5G3W10c1djvhYCNNkRb6Yy3sCsR4uLmNJ5s7eFgG5FC8nViojkXpz9VCmtsyElWVWt3KjWUVkawMT7I4NEZWoOquliR/4BYiub02PsmWz61z6R+WCPQWP/ZbfP57Pl6tQlZVpKWlFAtLmyytpGptUXmgeaG7abOza6qQLbMwu4hLbnlUSeaw+tmytumtgkKHDMvqN7e0xfRqkbSrnooriGXZ6BEyAhaf34/L7VGlLsvU9KyS4+tsJBOsJhIsryeYVxVuaSVZA6ZY0EddyEc45McRsBmwyssTyxbKEvwSW9kSeSlqWTmBjCzXsiz8xGKasdl1ElslckWLYslW075YpihlKhdLwklNmnd289gOdQrf4sqppGTVCkqwtrc2cfjgPg4d2Me2bYP09XRx7GAvj93fTXO9zdLkJInhMXxLy8TkhbozWVNpp97lZp8EbLtCxLvuvZej993Hzj27GOiooz7ip4jFspRkaXUFW4JZX9/JoW3beaS7gZaJazAxRkr0WtF8li0Hk29IJZMqeyeZXBSPpyfZSq7R09bEXZpfn8KUgYY2dit3ZapzbW2duCT0bq+fXC7Dsua3sZyibAeINDSz/9AhPvqxT7Bv/35aW5qIhf3EY17a22P0CCQb4lF88vxcEvxUaoPZqVHm56bZkhLkdw6wtbuPtZCLRHK95t3VBSOENFfH5eJObxZVLOUBS0oxZE1+ScaxqIpcSTJVNLkxAVBRxwXlmsyXfrOZNCY6MLmnrMLMLRVtsjKwOXnjFQFaUDLb0lTPYH8PB/bt5tjRw9x9z7089PDDPPrYYzz+xOO854kneO+TT/Bh0ejhD36SnuOPUmrdwWaoi3LTIE37xNMP/ghHPvRJ2o/eg7u9m5I/TFUl3GKuiCPNj9YHaWyLsbGcZXG1xELOZlEy3ia5uL+xhR/p2MZPd+7h462DHKlvJR4Kp86SzgAAEABJREFUY/sDxOsa6FRhYmdHDz3hOP5CCUtAa4sOLgdcLhuXx5YhodbcIrkleeItbvZbfP57Pl4ROmWzRVaXNwVOCbUki4sJVpYStWvLi+s1b2h2eonV2QWsjSW8VfAHIrXmlsJkRbh1WdjFjI+lUgNbRCkIqUtlpDBechUXuLwEQiGCsiwlMdN8oW99fZXFpUXmFpeVd1mvAVNIVrWtPkJ/ZyNtTTG8opL5/Z4wiqI8n5wRGAmSsWouCa1NlYwUbimRYWoxy+ZWWvmlArZdwVaYaoRQ3KXW9Oz3JMYP4KYjiXKJ+1W9OyVBrkohdu3axcc+8Un+zn/z3/Lf/eKv8iOf+jE++MH38NGPPMmHP/Ah6nbtIyFl35BQeR03jgCnKmsedFzs8If4+JEjPPnEkxw6tI/Oeh+NQUdeSojxjS1uzq8ow4AAoZXunj76e3fS3dCOMzehnEOaFdysaFxH5XKPC1ZTOUZUfLih6ueVM88xdOkVSlsbDHa388CJA3zgvY9zzz33EGhp5kpijcsrS+D3UReP47hdzMxMc+P6EAur69QpfH30wYf4kfd/hAPdAzQ6XgKat8cIvXgRkqcY9rpwGzDIbHDt8qs8840v8y3zd6YmJxhXdbBaybNzsI+HH3+Iwe3dhMMBjI4YfpvGHdo8Eii3KFUtbLGZ3pTBS5MT2JifXtWaPDvzS4d8Oq1K2SbJdYVtm5sUDA+1Jq/bIRoKYn7VsHtnP/t29bJ7eyfvfeJBfvonPs3/7+d+jr+rPNHP/u2/zY//1E/ziR/5MT7woY9x30OPsWvPEbrFl56BA2y/6wPED7wX/84Hxfe7GDxyguburlo+siL9Kckgm8KFSzJkvhMVjHoZ2NUBZT9La1WuraX5VnKFm2rpUoEGX4BDCs8/qoLCz8Tb+JR4f19LB109HezYvo0Pf+h9fPITH1GIuJeoUiu2xrWxa6GcWzxyu8A0XcbQnbe42W/x+Tf3uAW2ZWOUoCJENZ6GIUpKllvaTmfcy5EuP+uTQ0xKIGdXN1iT0hQFDJOzSwxNLqqUnSSlsHBNAryuROqWmF1yh6j6jSflxSWXPhqP0drWTDQcpKkhKgCqIxL0yopVcUmBJb84CvMK6lv7+ofCOvODZPNdmmKxjPGyXY4Lr9evONkra+LGrkJZTEyli0zObbK8IUGTp2Vc9LyALKdWMGuq6EHe2c3S67IC1dVMjkSuwKQSoesbSkxaboIC+FAwTFDWLRAKEYqIHm0t7Dx6lPLAICP+MEks3Jq3s7qGPTtHnUDgfsdDm8LhsA+5934JU5TRuSUymytE7TRRT55QXZzmtg6aBSp1nR00vO+9ZAYHSMkbsltaaVBVbibrsKjq0cLoDa586T/zX//tr3Pj/DmxuyrlGeB+VQsfuf8eDirhXWiI89W5Mf5w9CLnVqYhICXp7aW1o510OsXtW0MCmyvMTE+QSCzLa81hizFeSXpY69pcW2Pk5g3mx0dpdrsJuX2MXL7BS1//Ji8+9XVe+PqXa39UsL69i52Hj9AQ8zN67iTXX3mRhYlx7vRW2kqQmxslO3YZJ7GgxPAmuVKevATMJcHzSDv9PhfhkJ/6ugjNjXXElTNqqA/R3hqnp6tF+3p6OprpVghXF/QYkhAJu/VcmFAoRj5vkcmWFWo7kmyf6GSxLECZX8wxN7+l/FMGb6COjv4eerf30NQWR+4MaeOVyciaP/bnAB7jbWo+JmQvFPL4fEWau+splVxsLssQi8a/q7D9N8Zv8B/Hh/jKzAQvqF0S2GeWF6kT+PrzWzjFHOFIgH2H9vPJH/1RPv2TP1E7jihcrMqTcCnE89h6n9bvEnhbevdb/aj7W+3y/Z6vSgX0jLLcVQGAASbjpWSl1FVNuCVqs63BRZO3IvDKUxakmxAtGAyRL1WYFjhNTc8pt7Nac/cLCrnyAq10NsemvKqcsusyNpSVM3K5A7R3tMvr8gsM9c5KSchSoipr6igH5XUQOFXJq28uX6Zseal4o5TcMfCE8PgjeP0hzPstbKqaS0WErWjeBbmqS8sJZhWOrsmLKGhuRYFSXusoCCCqyhnwDm9WFSIuDy3BIEGPl4SAaWRyXt7KGusuF5seD2cmh/lP3/gi/+q3/i/+t9/7f/ij018TENzkqa1VTstyF42nI/pYG+tYsuD2apL81DwlgXBFCfBkYhNfpUDMyhKsKgUvktrKBzoSZFu5QZwqxbZ2Zjo6SamqVog1MVPysSQaTVw6xY1vfZWbr77C5voyNeHXXOuUwwg3dDKjiupzl8/x/NBlJjbXmC1leH5tglfWpljVcX0sRkN9g+SnyrqSvYvzs2wVsxR8NtWoD088Qqy+nqwUbn5qiuX5BfHXpiheVcQbn8dNY2OTcmh9su7bNVYnBeU7rzz1Zf7kN/8Dz//h7zJ+5Tx3erM0R3d6hWBylmBqgTonR1zAUqfyfTweo14tXhejLhYhrlavdTTKo29siNCkFo8FiIS8Mqy+WgsH/QTkjfrUPD43bp+NT4BVUki2nigKjDKKSvIkN0uUcfDLssQbg9Q3+4g3+ojGPASCDh6PheNY2JaFYzs4jqNcVxmT6ypJxg1AVdwlWrpCtEYD9FZ8HLNCxIpVlhSSX92Y4+rWPIu5DWxVUyPyAMO5LWzxLre2SHZjGbuSp621iRPKfX3wox/l/R/6IEePHcZUUC3bxlISTq/n7Wz22+n0F/ZRWGfcZeMlVVReLKuVlJ8pSuHL5TLt9X4GGr00uAtsKXlblJJ45AHViXmxWJSCzjekcEkl1zJC6JwatpuK7SUnb2YzucGmiGTGK5ZtykrERmNxogoLvBrHEMGtFcUjPjrb6ulWbqLdWCKNnSm7KDghPJEmvHXtBOraCMll9fqCYhhimJimuVY0VwM8lXJJzN9kfmFFALVGQkleA0xZueIF5Z0qPwRwolqlyedlUMlg31aCtflpxienuD05y+jCItMrK9yamODUpbN884WneOblZ7h46wIzWQGBBPy86LtkO+RDEcqNzWTlDSXiTawosTk3Oac84DwZ0TdgVwjI6vssB687SGE9QSGptrUpS7zJogDsWjrLlAzEZtUt3siKZkcIJV+lvnKTvtYcO3Z0EmtsEKD48LVIWRpjymtscO32CCvzS7S7vDSXsgonZjgze4uT8yMsZTfxB33EZH0DAZ88hApVWflcOU+xXMDlceQRRvRMiHC0jqiAKhivp6G5lQPHjnPfY09w4oGH2X3wKNGmNgplSCVTNWNVlvebV36nkM9jWVatcac2M7dimmBhg3BulZBplRQhT4WQgCYSDmJaOBQgpNAyEgkRNS0UJCReBnwefB4HOS24HBuXy43j+EH5tzIyqLaLQDis9fuQrVYBoAS2LTo4xOq8xOuDxOIB/AFHgGTjuMztqnlE49jYGtOyLIxuFmVYDThV5UHblkPVdvA6aeo9W/S5Chwp2LxH4foDundQMrBN4eoAZXqVT6sv5vAKnFzpJHZilcraAlWFgJ5qnvqGGHv2H+BB5cSeeN/7ufv+++nu6yWodRqQQtzkLW72W3z++z5ekcdUI4AU3RChKICqyiOJ+G0O9NTRW+emqsXNTs6Q2EhiiTh+CaLXjZLpmxSUB6pWK1TkZWWlDFXLTdkTIl+xyAicMltpijou4RHZPFhiZH1TC3WymLFYjGYRafeObg4f2sWhA7vYuaOPzq4u0lK3nB3EG2kgotg53tJNWODkOB7ySlTmclnMvCtiWkUgW5RbXsinWVMIMacwZ05J3tRWlrTeb5KZBmy/LzHu8AOGnq5MGs/yPEtXzzF3+xJLc9PMTcxw/fRZbp47x9b8IpECtLsDdKh1eUPsVFWsvaODGbnY1+VFLrZ0snn4OKvH7mJu1y7GBMhXrl3j2tmzpDeT5AQ8+VxFCuwjGIwKsLbUkmTEt7XVZW5cusyFm0Pcmp4hJ8va7x5jn/809/bP8LFHXfzMp/t5zwcfonfbDlxxF5W6TeLdbqKtcVqi9RyQcXh/YxePKFm9b3OdYmKZiwrvLi9OkpEX0tAYp6enhxaBZ0hAaml+lpTKa7nw+QK0Dwxw8K672X/iHhr6+tlz6CjvVx7mIz/xM9z98OO0d/Uxl0pwbXqEhIDt+JMf4vG/9WMcfOy9NPVsqylpVTzmDm3GAykoAV6WvPgKm1hrM6DSO8kF0HpcdhW3g8DHwuNYeG0bt2XhUnNsG5fjVnNhdKFq2VQsN6WqT5GEn1zRT6kcwOWJKGwLCqS8AmUPzW0BWtv9NDT4CQXd2ECxUEE2tdZK8vRLottr66xqzRVK8i4rNaNaxYRabtuNg5+86E9xVhqyTL2KGo8pQvkJx8fPecL8uADyUT23zYFwuYglcHerBYt5IvkMwWwKJ5OkkE6A9La1o5u7H3yYj/7Ip7n/kYfo2z5IKBLh7ZDb1pru2MdMoCqENASpaKLm28tGicNem7sHYgzEXNjK/6Sl5B5VBFZVPl6cnGRhbIjFsRuyqPNsbqxiWxZ+f5B8Pov5a47JTFlCC44AK9bQge2vo+oOYsv66nUSWD8tzS0MihCHDu/nrrtPqGS6h/aOVtxeD0vpIutZi5Ti9lLFJuj3EJYlchwHI1Tp1CZbqSQ5ua1FJQKL8jAy6S2M91TRcVKe3NTUAivrm7JaGcwzFQEu7/C2oVDsG1/9E379X/1z/uB3fovhW5dJrc6TVE5g5MUXOPOFLzB3+jwxuftHmgY42tTPwYYB9ka7aPPVkZKwPr+Z4EprIyO9HZy3irx8+wpnzp7h1ZdPcebF05w5fYGR4RHWN9bISfiyMhZFhSLLAqYV8cZ82e7Zp59jYmGJytaQLOo3eLzpMxzovM79d8NDj9Rz/0N9fPDTP8+hww/grYbYkEfnbt7k7h/Zw3s/ch8fOHqCjzb08fOqBP6K28sv9e/hY3uOEhZfLLtMfX2cnt4Bunr6aWnrYtfRuznw0OMMqF9AYNW5czeDhw7Tv3sP9QKwtq5euvsGaWvvIRwxsuHiqaGz/NHF5zin/ElIhijS2UewtRNXKCpFqd5RzmUV8q4lEirILJPdTOHObmGvzVOYvk1WuSgnm8BTzuLkU5QFBIX5OQqLCwo51ykLPCWk2O4oHl8Mf7ieQLSJgjymtCrFBXn8FcuPImtkLYjVB2hqjeCVJ1zKO5QLtuTU4EKRaiWr8YqYzbZtanooObVtC5fLxnFs6ZWXYDCg/l4clyWwdOEJR8k4MK1Q7ubUDNeuTzA7ukhR1VN/VuOWLHKOPGhXgKrtAjWv10s8EKTR4yJUyIDC+KK8qLQJ+WTY463NPPHke/joRz+pMO9uvVv9zMTeQrPfwrNv6lEDUGUBU0lEKSiu9XkcOpuCDLZHRMgcS0srTIxPS7HGVa0oUyeXqV4CaQmxFxZTFMtyNbG1GA/1je2yBllWk1tspMsijJeQQK3qbyTjrmM5U+Hq0ASLcwtkVFp3BDahcAiPAKkkgdmQ1xrUkM8AABAASURBVDM1s8yN2RQZjVvGJa/LplRxqMhDKgr9jXeUUziRkpuaTiUoFbJaZ6nGZANAFVXECrLam1sZ5lSJSm4VNUcLZOF4h7eCvNH1RJrF5S1SAtuq7ROA58kJOFyUCWndXgmgJfNZyhZ0PSfQ3SIp2qZUHdqUxRuaneKV0yd56alvcvHpZ7n9zPPMPfUMm+fOkx4fY35smMzCNC5V2TyyiigxbqfWIbFOWsWLmaFb3B6doK+zmQ+/9zhPfOAJwjs/jnvHL0Lr36JS3UZhfpH1yVNksnOk10osX68y9NIKa+J9tLVMx0E/dUda8H/854g/+WN07znGToWZu5paiSjEsaVMlprL7SEgfvsUsrs9Hhzl1SzLxnYcHbtre8vWea3pmvYu3Qv5fNTH6gh6vKzOzvLUH32Gl7/4BSaUoM+urmJZ1h3lXKlcZUtKvLy+xbzyamtLSxQF5K6NBaqTN0jeOMPSpZPMX1BC/ty32LjyMumbr5IbvkRu/KboNUNBoXKp7KFoR8kp92O5fSpu+OR1ePH6HapWGZOfLetdOsG2bK2jQlEybDx/k3erKiflFo3cbhcu7T2imW07WqulZ208ysl5BSputxu3x1U7dzkWwYZW2nYcpuvIvQQE+DfLUb5wYYrfe+ZVnj19jumpcVIry5SU+7VcAjUBvBOM4YTrCEYbaFEE0uILE5Hx88ioO5I1l4pfIQFib0cbvV2deL0ezcHSXN78x37zj765J6tCp4pcx0oVCWoVt9tFwOsmr8nevHGbkdFJZpT0HhufYyOZEeAuMj0+ydDoPEubRRyPX8DkEupDQETwBYJklfBcSxfYrLihWsKgd0kx+UrW5uTNBc6cv177MmZOOQWokMtlSCkEXFnZYG4lzcImUl0xSYyqKEFX0twKCt5z8uIyyrHkZencSvQ2N8WJx8O4RdSqWYMAtlJrJQlBgS2tIalyeSZX1treHD3u5FOW5u9IaG2XTyBbIl91arQxYSbVMh7HhUtCWy1XBFoFcqrqpQXaaSWQzdwzcutXdTx5/RrTp15h7eIFMiMCo6kJKcgsljwZ31aSFquAMjY0FFOEU6v45J35TPJzZRGP7u8c7OdHP/1p3vfxv0P/8Z+k0PQhNn33sFHYw9JqG+PjVa4r7Lx+4xVWFmbICqBmrm8ycW6JpfEVKfIqpcYs1ft3k93WST7gxZKHGqCKrXVUKyUqor+hnS3AsSzLHH7fJrbWFMDrdnOgvY/D7QO0ButIy+Dk1IwiG35+34He4gPmb36vpvLMJ/OS4SwLS6usLC6ypepWcWWO5PhtNsdvsaXq18bozdr/UmvixjUWb90kceM661cukLh1hS1VJwuJdWyFT16veOlxsOXd2AIQrGptbWZqUjF0glitvT6WhUvpDY/bi6EXr2/m+LXm1O673R7tXepq6wmLigYqSr4t6VykqY3mvm3Ub9tOpb6N4dU8L1wa4esvvcpLJ1/F/L4vub5BOp0jky+TlrHPyrsruYLYvqh0VUDlDRDAxidj7pIOOgp1/eKpz+V8x7z08jf1sd/UU2/6oapApUq5on0FHZuOFgJU5W62GL49yfjkHMtKepsvU5YFXNNzc5y7NsSrw/NsZMu4ZO2M9atKOKtYRGL1uLw+eT4WawrLtpQfqpQKumPrmpvrC0VevDjC1ZujLMlVzgm5M6kEyY0NVZDSzKcgLUskLuPIGiNGGsFPK3dTkCXwuh3aWho5fHg/991/gt7eTmwJQqlUpKxWUSLfzAWBXlWM3MrkScsrKRmEM8t7B5tt2RIuI2gWJVW31lNpNgWY5lvGZQFPbZ6G9mXxQOfFQqFm7cw6CxKYvNaSFV3TCrPy09PYUh6XSvd50TMnQbKUd6sXfepdEC7nakBkb6zgkrvulxcVKKRpCjg8eM9hHnn8cVr672Ip18WNaRejs5uqxhWYXo0xkejUvsL4yCiri5Pks5ukpbxLQ1tMnF1h7PIscwtzpAIZUp4NEqUVklvLEvw1ygoJylLOigCK79qM4SsLeMtaR1neYUVrqTV56pXXW1XKYOjUG25gUMWPjlgDkbZmHCWlC+J/Xv2+a9i/9Gle9N7Iw0IWlvIV5pJp5pY3FOatkVhPsLG0SHZ9lYpksyyDMbu4zvXhGS5fHubG+WuMyWtdvnqezaGLFGZvY+c2VIiwkCAKQCyJrC3ZdXBcao6jc6s2Z8d+7dzlcuF2uzF7Q6M3cku2bePoeXPPNHMfLCqar/kqTV6eeEa8T8izXl1cYnFmQTnMZQoy2hXJTzKVYXhykVcvD3H99hhT07PSsRWWV9ZZXkuwpnWuZ4qogEjWdlN1+/Q+j/JYFk6pglUoU1aOsyydRfzhLW72W3z++z5uhMMsvixEMgJkQpGcwjvH7ccfjpGWx5LOFWjp7WLbgd1k5MkMLyaZTOTJSjkqAgDHtkVCC+Ou+uUuxuqa8PojpLIl5Y4q5KVoliys4/JSCrQwvFbhwq0phoZG2RS6FyQEmyYM2ywznXFRsj0gpdMHZC3K6r+lxK/P57Bv3y4+/WOf4B/+8n/Hj/2tH2Fbf5+UKaOWpSxrbphkqY9Lc3I5tpSnrDxVUeBQ4p3eigpVs5srpDdm5cllWZCCr8rbySsvpOnBazIrga5gaG/yZVWt1azBnJek2DmtpfC6UpvHldYgKaXdANLYVGWBl5RbM/8nm7GZRSbnV2remQkJQkEf0ZCX+qhHrv4QL3zra3z2D/4Dv/Wb/5ZTp7/O0NQw86Ugmaa7aeh7gpi3n/xGjkRyFm+0KNfeIbWUZ+RMgnNfW+b2q+MUtlaw3SsUrEWy+XWqlQJVAUhFAKQpiV/6t6qmj1E88/uztBL2WQl9zjQJflGKVFQ1qUSRcrWoJ5EcrLEq+qwtL5BcW+HalSvKpVxjXkBRe+AO/uPyh6iG6tj0RlgouVirelgp2AKpHOPyouY3EiRlCI3yhuKt+Os6GVnK8o1zw3zx5FXOD0+yMDtPWrnD/Owo+fV5bKuM5biwxA9HwOP2eKT4DrZt1/ZvgM5rgANF8blgjJHoVhF/LcvCoz4mJPZ6PQIup7biioCpUCip8KSmCmZBHuWovLenP/clfvvX/y/+3T/915z948/i31pgR1s9fR29lJTzujw0zvnLNxkZHmdmep7JyUmmp6eYnZtlbmWJBeXcVtJpEtKZtPhVFFhVVLQqV1xUKpI0XatN4C38Y7+FZ9/Uo5J9KUaZkgSsJIJlhMIZCZA/GlSFoZWBbQMM7higtaMFT8BPKdJKMdhO2QlRUgJ8a3ND4JPDdtnYjlBeltAfjNQSnW55WimBSmIrS0YErgA+n4cjj7yXXQ9+hPC2E2QCzWQ8dUzkw4xngySrfjzql5dwZDLZWshXLhfYv2+QT//ox/ipn/oxJXEfoqm5iXhdjPa2Flp0XDBAKUaLsjWdd2yboqyBy6rgd1XxufTyN/e5g09VNZ0qZeMdqRnwTKlUvqkKomW7dA+M1SyVpKSif9k0gX1R51nlmzICsaIYlLUdco5DWQJc1LoKakUpQNnjpizrnJXQbsnCb4peidQWi8trLKyuk5LXmE3nuX3pGhdfOsWti9eZGZtnaXad2ek5jEFwfCFiDS2EoyEaewcJN3WSLeeZXL3AWnUUd6xIKBqglHMYObXEzadnmb++hjEWM6sTnD5zhtu3brOpIsQbhNOUa2uras2OZePSWi1xpSJvtmxXKNtlzI/NdQm0JrTF6+txa03TY+M89cdf5bzmnNJ6fFJU3b6jn3hjI7sOHeGux56ke+8h3M3dksN6ElLqddFyU3K9KQ81o70n4OHYrl7ec+9Bjh7aSbi5no2ql+urFiOZMGtOM0VfPRXbg9/rJuBxkBrgiGcGiEyzbemG1mm8RcProgChKF2riFC2rrvEW/OMZVmiEJLbMrl8Sca+iNHJqrxSu1rCJWCylAe8/cJLjJ06TXFhgf5YlJ2qbvd3d9Hd1U1Hexf18XrWVta4dPEKL774Chfk6U2OjbIwMyFvS21SbWKaFeV+VwXGq6sJlteSaik2NjMyOiVpMW95s99yj+/ToSoCmVapVKhWK0Logtz1DCaZ53M7xCIhQkE/BQHWtKoBi1kfaTsKthu33FNj5UsKMcpy7Y2glQUItu3GrypNSJUYsCXICZKJNXK5ND4x8ODRY9z93g+z/8lP0nrsfcT2P0H3ifdy9OH38tjjj/Lwg3dx7Oh+du0cYMdgL0cO7+EDH3icu+8+Rm9fD5FaqbOKpbUZD8ErJS0p0ViWUusSliUma10VWejWYJnOSJWoz9z5YbSqXvpac4kuhWKVjUSG+eWVmlcwp9B2cWmJlbVVVhLrbGbTFC2BaShIa1MTDfE4VjBAQiA0K2UfV9sKaDGRECrlkJeVcwQAHt33e1wEvF5RvEpJwl1UywqcZsZnWZpfquW0vG4PIU+A4nqaxOoGSyurLCwus7iwSE4GBNtLMWczP7zEtRsXGVm4ylphhpIrLcUpqdqYZW08w/LtNPMjy0yOjDM5M6b8zSwbrLJkzTNnTTBjjTLtjDLnGWPON8q8d4yJyjAXF65x+sJ1Xj51jedfOM+zz72ihP855TanyKrE5dP83dLu7vYWdu7cQVtnZ42flmVxp7aAz0drSwvbt+9gcOce+nYfpHX7fgKdA+QDcUUHXlLKUyYVhqdSKSynQntHMycO7uQ9dx3g3n078dR3Q/N2Al07iDS14HZcteaSTli2RUEAVJFOmTlb1mtzNztzz7JtsEyztDYE5OUaCJUkr2gryWMu5AuY73lltzbJJlfJJBbJJJcp5rdobI7R19fGoNq2jgZ640E6Y37a6/y0NQTpbmmgt72DgPi8ogr7DQH98JXrzI6Nsb44z6ZkbVPFp9TaBlvrSTYlB2vLq6wuL7Oxvk6mlgvWRN7iRyt6iz3exONVo8gCJmPpyiJQQeFIqbAlQNrClOvNZE2p3m1BLOQjFnTjd1dwZOnQVpCVzwt4oIrxwCpSILfbRzgaxx8Mi/AFUgKn9OY6HrcjRrfTO7iTzh37aNx2kLr+Q2w7cILj99zNQw/dw0MP3s2jD9/Hwzo27ZGH78X8lqy5pRGX3lmqhaBlvaust1fF4Iq8vwJVhY5YVSpaS0VeSMRdZCBWoSPMD81zAjNHE1JWcSkB6bgF9KLx6voa6yZ3sLHOmkApkUoqN5ZBhUlcAR91Ks9v7+nl4K4dbNuxjVhPN8WmRrIC5kpUCwoFwOulKsDz+byEdW4MSZ3u1ekZUyV12w5lAY4Jy7cUNlekLAF/gPpYHU4BEmsJVasWmJubZ2F+/jXBzOakFFVS8yWWJhNMTkwxPjfM3MYoyeI8ydwSq6oEbcxv4qkGaW/txBVymM9NcX3lVW4uvcKNlVe4tvQSl2e/xaXpZ7g08RSXxp/iws1v8sqpr/L8177GM1/5ijykL/LUFz7Pt77+FS6ee0W5kUX84TA9O3ayffdumtra8PgC4mu11rjCFTYXAAAQAElEQVRDm1syFNV7Wpub6ezsprd/O70CqY4de4l1b8eKNJKremqep6mcJjYTCpXzknmL5rCHOr+FOxDAVdeEr6FVFbAIbhkHW/SWNFISf/My5obefzplAZbl2DX5dclA2C4XJXn6eYV25ovCWUUsBeMpKzFtACklfUkmVpSLXZHurLKVWCezlSSncLhzRz977jrEnhP76dvVR2dPqzymepqbItTXh2iWdzcw0EePZKZexs0NWNJRW3NyyWPzWTJ+QhJL8yzKIORlwDKpLJubKTbleWclAwYTeIubhnyLPd7U41UMIY1SI4CxjZILnLYEJkvLSzWr7lgVDvXX89BggGMdFTrDBSl8GcepCs0zZFKbmBi6LA/KuK4oN+X1hYnWNeKVpSqI6KmNNQ1fxhiOkixLIZdXvqKCy3FhlKs+HqW5qZ6+vi727d8pT+kw9913XJ7TAYGaR+5uSa0or66iVdmY+RaVICzKa6qI0QiUqgqLKpqDq5qlPyJwilSIe6sIf9Xnnf1Y1ERVLxUSyO/wBiMC7DABv0fzqWA7NhihFWD7Qn5i8Rixhjjhumjt2Ljq9x0+xIP33MWB40cVguyhp7+PqNx2x+un4nLjEjAFQkGMssUiEWKRMA2NDapi1hEI+LDcNl5dMz+aNgpgvjbieL0U5OEur66xLLc+LQ/BCKTxErZULcwpHCzJewrRQjnpZ2lmg5HJIcaWbjC3eVse3iil7AYD3X08+PBjtPd1spya5uyVp7hy4RmGLn6LG6ee4cLTX+H0lz/PK1/4I1757B9y9vN/xI0vf5Hr3/wst575HKMn/4Tpi88zdfklZkbPMrc0TroK9T0CiHAdc8vrzMmjk9BwJzdHQGJoE4tFlBqI0thYT0dHO32D2+nff5hYzyAVef2ZMrUoYl0exvTkDOZvkp2/epVXr11iM71KUcWAonJCYNd4aWNhjHtOIFA28vhtk7Z0ryqdsCwH2yiAZLUoJ2BLYGBobox/VuCTXF1iY3lGVfFpVpfnZDBWMPfzuaL0q0pO7wsqBG4eHKDjwB5aDu2mVR5d655tMvRdRLtaiMrLa5UObds9yP6DuzF/BWO3nu9ubKIlHKFJ8tAYi+Bze0BzkihIp2zyKhrl5G3nlXOuyMH4tum/qUP7TT31Fh6y9Kxl2Zi9rb3bcfC6wFHewfx4U3THcdlEgl466r0cbLN4sh8+NljhvuY0Hf4sTmmLVHKdxNoShXyGkphWEkCY9QUU3sUEUP5AUNcLbG6sYhiRluuYUiI8mdpUyJcgoSRkIpHAWKp1uZZLcjHX5H4mkwmh+SY5IX9Z7i7abMvCsizycn2XTNVCsbNZQVWeQUGg56gy1uZOszuaJ2wXQf2qVXX8IXz+7LWWwrRGmuqjAhKfWoSgrG8kXsfA3r088J73cd9jj9LR1YnH4zZkJxj0i+5hosEojbFGulq6ODi4TUnPHt2LUdJTjsuRA+UjFAwSVvjnV06vIuOSF2jn3S4pWRRHtC8ItFOqeK7IYxudmebixARXb48zP7dEpVjReCEZET9GcUwBI5XNElduZt/eYxzd9zADzUfwEmdNIUBpYpH42Aa+mRRjQyNcfvUqYy9NUjhdxD7vxnXGIff1dRZ/W2D2ny6y+DvXWP6DWyS/NgrXZvCsjBKvrLGrq44HHzrB/fKMt+8ZAI/NkPIhL508zZe/9BWeefoZJXSHudObWaNbNA74/YTCQSLRUK3F5GW0dvYyeOgocZXps/LaFuRNrK6nWJ1fZm56iYm5VaZXk6qgFckJMLbSRQyPqzI+ZXnrxmuSdGJSD263uyanFQmf8ZBSMgJGtldXlkgIhErZLYTyUMySTyeUC5xkfnKUhIoCeeW8qjK6SI+qArqSogUTppc206TXEqQ1r5LGDUp+gp3NBAc6iIuGnUf3MnDfUQbvP8oOeVYDytW29rZjjF4wGsHt9VDSeFnl00xOzfxAf1MGaVPJ8bScBZMbLupdZk1vle72W+3wvZ+3EPXgdfJWtdiqEN2qlHEoy8K7ZX3dEnwPsWiQoKy0o2ddlQJxd5Fd0SLHGovsjZdp9uYpZTYoyUMqyj3NK0FtQr2SlMQjJgej9ZgclOPYsgD5WlybFkEyUhgDVMY6pGRFjPWu/R9alD8qye0syO01La8xC6bJKpnjsgi8mdxkQcC0KICqgLyBMlYxQ52VotOTxlvNibcFSiK2pq0n3tmPYbBlWXL53TUwaogGaawLKY8Uo6GhgfqmBhrDIQbrm7ln5yEefuJDPPyhj3H/k+/l4LHjdCjf4vG6EeYK9MsYT7NUzAncc+RVQa0IdMvmppZl2zaWbVEWD0uWTTkUVYtRFe3dUsKubdsY2LWLzr4+Glqa6ejtp6GpFa8nKEWrYjuOeO3H5/PVxjE0XpufZ25qSgZlUwAZp7N5O23+XpoLceJpL+6Kh5Gbw1w5e4H5qTki0TZaOnfT0n2Aru13sePII+y5+73svf+DtO97gEDXAQLd+9n98Ic48oFPs/+xj9F/6CGa+/Zprfs4dPB+7r/vUbbt2llbh5GNoviv5d3Rj2WB44gvHgev6OsToAf8PhkCP3F5Fo2t7XTt2kfj9l1kA2GW5eEspjeZE2DMqty+5gmxIbrPryRZWEqQFx/AwhYPPB6vUoEBXC4XlmXVmvHqjdeaU/9yPg2S0XI2yebKLAvjt5keucH8xChbCvFrMi6jm1cxICt92JLBXleFd2lpjoWFGVaWF2UgltmQkd/c2iCjHFShkFP0kicvA54TvbIy0Kaq66mLUN/bSduubdRv6yXQ0YpVFyMvj3tDBZR15dM2ta5MNkU6nSSt1EIus6VKYgEw0qvdW/jYb+HZ7/uoeX1FRK4IjKoS6oqACe1txaQmtLM1QUdv9HhcBPwSRoVfRtFzIkJRDHNXCzT5K/TXu9jVGWPXtm7qpXwyxZhFFhRH52SBjQJ5vH6isXoaGhtxezyYhHuxWJLiVWrHBcXCJYERFgrzHDxuL24123EwQGSeLeid+UyK/MYK+dUZskuTBCspepsC7OxpJB5wiJIhUk7hK2fJisEZvd9YLbNOfgibS55NSB5NS1MzPlktt4TW63bX1lixLOq07u61dXqnZmhSYrrf8bKvZxtHj57g0N330L93H01dPUTq6vC6XQqDkRBtkVHivKQqZkE0Ewupmv+kHFXRtuILUDZAJSF1i7fdylUdv+d+7nrwMU488Aj3PfwE5vzAwSO0tLQqJ1iUF5ARiBfEixLIA3CrFTYSJJUo3ZSClFTFsksO4byXWCVIyBfBqYuzpMT+3PSMih4pgppjXUsn0eZumvp20XvwXrbf/RiDJx6hdfcxwt27CHYOUjewH6ehm81qgLm1NJNza1K8JNnNAm7LTUCeXsDvp17jRxWqYoSCO7dJxLAsqwYmtu3giCdutxuvgCUgoAoHw7So6tU5uJumbbsoRetIKhTOycD6ugepV67UU9/AlkBkTV5URvFfpWKDZeOSjrjcHkzUYOTOGN3NZILE2gqrS7MsL0yzNDelpv3sFOZLrysLs6wszinntsS8ZGB2flH7FdbXN0mmMiqS5NiSnGTFy5yMckaGOyOvKiM9NJX1vHJEBcl6QdFIQU6B0ZOS+IfkxROLEG1rob63h/r+PuL9/cR7e6lXda+pp5OWnnYZkxaaOxqJ1oXxeF2ijZBBOIBkirewiQJv4ek38agBJQMKJlYu1TyMsgSkgi0ilITCFS3S0iQdx6mNZkqghiApIW8yI2HWImJhP4Na5PEjB+nT3u91hOQZWfos+RpApTEAaEK71rYOggpnHNsRLy1ZMFt4WMEAkG3b+H1+KbEPtxjs9frwSGD0CsxWNXMSumfnJkgOXyYzeZU2T5r7d7fyyIEuDnTXsa3BR4NfnoOs2UYqx3piU1YhLcWT0plB3uHmdXuoi8ZokzX2CDQ8AumAhD+ocKIk4WqUB9S2tEjg4jkqzz6N7/I1mjZS9EXi7Ny2k517DrBj/0G1fezcvYOOrl4pr19yU6Yg8Mmqv6GtWITl2CAlQvuqLGBpZRFLStEucNy39wB7Dh1nlwoPB4/fz659+zhw6CBdElLkJRtjkpEXmxeYWwKikLTLkZdQFR2LOk/LS12Th5pVyVkmhXI8hNxAHHlabpcbx+UCS9OqoLxghartxRtuIBBvxacEc6CukUhDE6F4I2vpAldujfCtl07xzaef46mnn+W5Z1/glRdf4tYV8XVzi1ggRJdo1lTfhGVZtcad2jSeBqQqMEHNtl3YAhWzBrdAymd4Fo7R0dHHwJ4jxPu2E+7dTtPOg/QeuptBgXpHbzdej4uM5prcyMrbgILCvPRWupaaWF1dZX52lqmJMSZGh5mRZzQzMczk6G2djzCp8HV+foGNRJJUOkNS/ZbXN5hbWWN2ZZ2FjU1WlaxOKA+0ZbkoeUNY4TiO5mX5Q1Q9AaqOlyouKsoblZWLMnpiWY50x4vb48N2e7Bk4N3BMKGGRmLt7TR0d9NikuWSpW3KWQ0e2M22fTvYvncHA9v7aOtoIRQJgmXxVjdJ31vt8hc/b9sWtlWlWilhvKGsYs6yUFmkwAh8QZ7KawBVplqtKGyShZW1MH/aN5MtkJfwFkoWVZcPj8KISLyO3q5WWhqjeN0WJqwrKJ42Vn5LLmRRylRXF8Pl8mDbDo4Az7JtjDtaVmztciyBkZuSQCivdyPSuyX0tgjl9fowxyUlDTfGhpi6dJaV21cIZNfY2ejjeHeUjxzv49FjO9kuF9aj5HMyU5Q1Siqflap5B7zDm4WFV/OOqToWl3DUNzTT1t7Jjj27OHLXcZo9HoFQhBYlwR2/g395Hmf4OuWLZyicfZXqlZuEE3kGOnt46PHH+cTP/DTv/+SPcPiuozQ2NtTWlKlV4UpYNtiipVXV8cYyJNcozE2zOXSDDeWY8nLfs+LZejKvxLMUYnOTeEOM1o4m/AEvtiS7KhesItq7lBCNFqGo8Wx5ey7xoCiAWpcXNaexp0mzHLKoul3sUPize98h6usbMVW8ydHRmgJOjQ5pf1M5qetq18ipHB4PCqhDPs6fOcOXv/gFPve5z/LHX/oT/liVuy995Ut886lvcFXgZCln1hJtpFHgFvRICauSBDXu0KalYhTagJMlUMJ2QHtLIGuLJ163u5YsjkimWzt62HngGPc//oGa57lDVb12JdAHu9poifmhkGVjYY38Vo7VhRXGb49y7cJ5zp56kVMvPsfJbz3Lqydf4Pql80yolD+nUHlFOdUNhWzr8nbWs0XkMJJWdTBn+3CCdfgU5rsamsiFwqSkWynHR8YdpBqIEYy3EIg1ERDgB2MNhNS8oTh2MCrgqsMfbyLa3C4wapFxiON41c/2IOyiIkNTEW2FZTg+L8FohEg8hslHNbU1iZc72bt/H909PTXdRPLLW9jst/Ds933U5XIIyKpGIiEqEsySAQirhM+uUBI4FOU5lSSUZTUDIFm5j2kxLCgaeAAAEABJREFUIbWVZ0uKX9KKKxIayxPG8tdRqdoK//y0tTXTKMEvyfUsys0sm1xRdot8ZlMEKpLNpWVp8hhvraB3pJUYN0lyA2CbsiQZWZG8ckvVahXLsihLYcoaq5LbwhKAeZuaiXQN4gnXy+bbmHkZYPX7PHp3Ezt2DHDg4F727ttFW2cXgXAUdeSd3iwLfB6XEtVBgqFIDZQnxoa5dukCma0s21va6KhvwB+NgXJQtipGrlgUl8eNq1rEySRh8jaly+cpX7uGf2WDHoUbP/oTP8Mv/LN/zt/+hV/koCp5DQM7CMrK++pb8PkCuB0XtmhejcVJ9e/hRtFmSkpRVigY1NiO5QhMWog3dtDVv01guV10Brft4Fg2GXnQszImaRkHy+3CEs2z4seSihRL8shWXRZpAZqr6tCvsGfXviPUSyGWVdmdExAaj2FxYZ6lhQU17Rdf2y/MzbGoaxsmtyLDBi6w3NieAK5AjIo7QEECVVFBJVeRsmcTbGQ3ueObJcbYNgacqghktWZM0zXLcbDdop+aW/IUkm6YwkCnChXb+3vY09fBzu5WBrsb2dEfoTmWZmXmPFfOfIPTL32NMyef5uqFU0wN32RjdYGiZN2SYUe0ReBjuYLY3jAeecahxlbqOnqJd2+jvquf+nYdt3VSJ1qGBTL+UB1eX0gyFMIquxTOFzA/QcnKmypo3uY7bjnjqYqGBTzim6sGdKmCRUHvwhsCt59CFTLysLPiYUHeutG7klIqRel1UXwoyxiV1AqKkuTzYjk2lmW9ZbLbb7nH9+hgawLBgJ+m5kbcbjeWwMBnVwm6KhRr4JSnZBahllUYZ74HUftiWjpbW6zJJZUtG8sXxglIwXTsaGEB5Qy8Cs8M4BlLXFa8bMBF2WncLguTJM+bJJ48KfOMy+WiKgbmpVAZE1qIiJpKjUDGi6oB18wkG7evsjp8hbXZEdIbc6oQrtbmabyvijoUNGYhn9WcC1hUlMj309TSSF1DHR4J2vcgxQ/klsfrqQGPS+C4IQDeUEVzcX6Gkdu3uHzlKjdkaV+amOLFoSGujAyztLxKSZUTtyqYvvVVfKrquFYXcUxbX8ZREtQtq9tou9klQT5+8Dh777oXf99efP37iO48TGznEaLbDxE78gD1xx+hbvcRKhLSifGp2ndl/B4bR/1d3jpKhAjHmukd6Md84dbvcfB53fjDIYLtbQKvRgI+L27Jidvl4FHI6AkG8UUjuPweNhPLJDQv43FZtqP8SJJlVWyXVuZZWJpX3mSW2flp5pVrWZBXuKAwc0EAtpZYJy/eIx4hT0/GXDkyN4VgE5vRHlY8cbK6uCVjlhaggrSr1vjLbxrBsiwsy8ZSk26/NrJtg65jaScZtrVeYyR8AT/+gI+gz0Nd0EtTNEB9OKDkuZvmRoeGuhylzDQLU9cExGMkRBMz56LyQzgu0SmANxqTx9Mkj6aNupZ24i0dxJvaidW3EojW41XY5ZFRcXk8OHq3Y1UFNVX8mktQeunX3Nw6tjSmoVtOtMvLqJuW076k60b+izLiOUU/KRWajMEuKh+J7cKtsS2Xh6Kch1yxWvuyrQlBi/midKUkfaxQkldl8sAVUcNQm7exiYJvo9f36OL1eokpkenx+nCLMH4XNXAqCVBqTWhaFDhlFP+urScVI6dIyXvKmYWJGBWXDysYEzhFJENVgYwamqbiZPPaspK2FY1hxg6HAtRJsC0BiQG/vMCkrHueGlMcDHHyAsWCvCQDVhURvajq35YR6msXmTh/ipELpxm9dolxWaZFWWdTBs0p1NwSQzaUwF2X8ppvuW4mkxTFRMdj45bC2Vob7/Bmu32Ugo2s+5oYWc8xPTdDYm2ZpDyHialpLo5P8vzNW3z90kW+efYsL5w/z6XrN5gcHiExMUlZXoazsYZncwO3gMmRwltT41RnZvArB9QooWvr3UagpQdfaw+Bzn5CvbsICaRC++6lft9ddO7cT0/fAJMCQfNndI2BsGwXmxlb3i84Aq6mtg5a2loIBH0EQ36aWpvZropZp8LRkOTAEbB6KyUaY2EpYwSfxyIpJbx547zCmCskVU0qKjzZ2syyprUtrSyzuLTAgjym+cX51/ZLS8woZzU5t6g8YFK8KYLtgMeHHYrhqe/A7tlHdvvdLHQdZTPWTlZyVJI8VCUvd5Z1FpZlY9m2VFEjWxZ8R9Op7hmj6fa48Xu9CntLysPmcVPCEaiWJdcudwm/v4xjF6hUirgkx35V+0J1DYQU5kYaWwVI7WodRAVKdS1tAie1phai8WbC8p4C/iBe9XO5bNw2uOQcuBUPeNUCOg57HYJem4DXwqfmdluYVIxtWziOrWapj60xXPg1V4/Lwayqoiq50d+qIiKXy4PHH8LyBqm4NLI83qKinkKpQsF4TK834wiUpXOmD29js99Gn+/RxcJ2XEJWv5oXv5Q4oMV77QrlgmyKFlBRK2ryOSX7llSZWEuk2FLStCDAKsj9r3gjWIEYtoSsqoWVBViFEpSF0i63QymfqTEuEgnTobClXUrgsnVdua2CBM94OlV5TbZtSz4sqlKCktx60/LypLZkZVfHh7l1/gxXpMTXb97m1ui02hyLa5tsmF9arydktZZZU9UrobBw04QkqTRbaubcVEzKmi/v8Fa03KzbcSatFsbSbqYWlpRfyxGUZ+lWKJNUpct8yfXW7BzP3brNZ5SL+f2Tr/DVs+c5J9Canp4mrVCqsrSMreSpMzuDRwDnLM9S3ViiolDZ7fEQDgXl1XhAvLS8flwNrRCM4wvV09bWxd6DB5mZm2dMOY+tzSQel5vVtazyjEUQUPmVaN21fz+R+nrCMlRdXR0cGNxGi8bzbii0FNg46QSNQTdNYalOZp2x25e5cPZFllWcKKTTVHNQSJbZWE+xpITu4vIaK9qvrSRYWVaCd2lN4LzM+NQiqVSecsUlZYngincQGthH48F7qTvyIM7hR0geei8bOx4iX99DVcpEVbLID2gzCZg3GpYMrN5TVdPHsmxcokHA7wcZ0WIuS0EyWZC3kpaxziskqloevIF6Ys09NLT309jRr30P9aJ7Q0e3jrupl6cUVb4xKLD3K4/kDYTwaUyfP0DA7yPg88oz8xKShxbye7T3KhXgkXfmIRpSi3iJRDxEwh7iIT91oQB14SCxSEj3w4R0HguHqa+L0hCPURcN18Z0bE1b8y5JTx05H95QFE+oDscfour2UrHd8qYctAx5smUBVYGS9LIiPeZtbHrd2+j1Pbq43G5ZzKC8C3+NQH4HxbdmkmUhsKXjCkaxc/JOVhNbbNR+GKj7WkC+BIQbsP3h15iqfEEmVyKr1TpafFiAZP4kSnYrRTweZeeeHTUL7fa4JW8VSmKyCdlS8nJMlagiN9TSkKaZhaaVtB0eGuGbz7/MC9dvc3VuhcVUVnJSwmuV8ClENAYvbyyAQNRy3KQVRy+r0rG4ukFClZSUwqScBKqsMEFDv7MfWa1AcYuW0jp9gRLNdUFaOjpoaO3E4/HjE5BHvV7iEqywhNYJhliSp/KqPKYvXL3Of3nlFJ+/cJGzU1MsiRZVA7DZAmVV8ypuDy4BfTDkIyCBdtk2FQlhuZijqiKEpZyVRVkeSh7zt9yXVT0y4LSmkKuvM0JzY1DCHJDldZEvexjYvZeebdtr84s1NeJtasBpjatJmDVvPJb4laEig+LIeMRcFfa01nH82DEGVFWsV1UtGotTkaKvS07W1LY0V/PFPmPcslJm43Gnc1WBZhOh+i7Czf3Kt+yk48BddNzzOE17jyjkaaFeshK8/4N4H/oRXIOHueNbFaUw1IR5to5tkKyrae58e8PSfw5ujw+XN4AtnlkCS5dk22U7eNwBAtEmIq29BJt7CTd1EK7liiIgw1Qp6wWSAccCj17idap4XbzWdMHncwREAWLhCHVq4aDG8/kETAHi0ShN9XXEIyHqBT4tkpGOuhjtutZcFyEucAr7/XIo/HgEPI7maJpLc/TIQHn8wZq3ZOteXvPIKudU0VpdHi/uYARvpB6vCSm1dwVjON4AVVGhWKpgPKjq2/BWbe7gVpVFMs0MWtYCtuTyJCRQm0rWZk3JfmuT9GaCTXkvm9qbb2undS2bTpFTcjznBCl7Y5QtjyxKnk3li0anl5mZX1VpNEOpYin5nSOlSk1SuYlVufYjI6PMvP53Zjbk8WTk3RjwK4h4eQlwQSBoW47emeCkSsuf//znOSlP4sbsGjeXMlxdzHJ+bovzU+ucuTnFq9dGuTw0wdjMAjdmVri+UuD6apFrev7ayCSjE7OsCKgKAq07SLo3NVR9xM/7797Lv/p7H+df/vc/xa/+8i/w9/+7X+Cnf+7v8FM//eP8wv/0P/IP/s3/xn/zG7/Bz//G/8Hf/T9/g5/7P/9Pfur/+Ld88tf/Fx77J/+YPT//92hUhc733vfhPPYErscfw//wQwT27MYbr8MldHZsC1vg5DiOLL0btzyjoIQ84PUQk4E4cOAgv/APf4EPf/RjdHd3SxE87NtWz2BXHR0Cqeb6oAChge3bd7Jnz3727j/E0Xvu572f+jE+9fN/n5/4B7/IT/7/fpGf+vu/yM/+g1/h5/77/5Gf+8V/wk//4j/m8Q9+jPsfeZj3vP99/OTP/Cy/8Eu/zD/75/+Cf/Ev/2f+qfb/07/4V/wTtX/xP/9r/tdf/1/5P/73f81v/Nv/md/4N/+M3/iXv8yv//Lf5p9++kn+4SP7+JUTnfza4Xr+5wMRfv2eTv7Bw/u4e3c/ltbGHdwsM5ZRPgEHUkmTZjDN6EJF16pGi3XfXDPP2oIoj4yBoXFFBsXSuW1Z2I6D47hwXC5QqCcrrl0RhzIBj63m4BEgOTIUbooE3FUiPptowCEadBGTJ1onzyge8lIX9BD165rfTVgt4HMT8HkJB/wY0ArJqwr6Pfi9bnwy7h6Xg8u2MCGeo7k4tWM0s2qtyfoLgKvYOrN1P69EeFoRxZZaWlXCjPK6OTkHBTkEZa21YjlUBWxVgVzFcWsgi7e62W+1w/d73iUCR0Ihejo76OruU/VgG57m7QTbtlHft5u27fvp2nGAtm171fbRNrif9sEDdOw4RM/+u+ge2EVnZxcd7a1qbbS3NNPb0cIulfOPHDrAfffdy913HWOwvxe/282m8lYFgZAl4PJ7fMQiUZrqG2hUa4ibfSMtTc1igg9D9HAorBLnbvYfPc7+Y/ew68g9DBy8m869J2jafpj6/gM0KBlc37uXUOcuXTtK96H76T54H82Dh2gcOEC0pQe3L8g7vRnh2tnfyRP3H+PJh+/j8Ucf5b4HHuT4XXdx14ljPPS+93D/Rz7MvR/7GPeomf29H/84933iE7Xzox/6EDsff5L2e+4ldPAQzq5dODu34xkcEI+acXm9GMGzLAvLMs3GcVw4am4pjFsC7Jd17e7p47HHn+Do0WM0NTfj0fWW+gD1UR+xsFfhg1c5C6+82waalRdp6/zrSrgAABAASURBVOiiT17UviPHOHrvAxx/4BGOP/gIdz/0OPc8/Dh3P/Ikxx5+D3vve4zuwZ309PWLRzs5evw4D2mNH/jAB/nghz/E+97/Ad7/wQ/y3vd/kA988MN8RGv92Mc+xMc+8j4+9uH38NH3P8KHH7mLJ4/s5JHBZh7vCvPedgF6u5cPdvh5qCtOX0MULIm9ZXHHNo1liUa2PCDb5cF6vdmOh1rT+Z9dd9fue2qeSBBHCuySZ+INhPGHImpR5ekiROX51EWjNMSikuc62uR9tjQ20FgXIx4NEwuHiEnP6uQBxSMR6iLmmmkhoqFgrUWCeub16xE9F5LsB03T9UAwiF/pAL8/gOGpT3w1zRwHfAECuh40LaBjPRc0Tf3CmlcsWkcsGlP4H1bfAD6fD9PXp+f9GjcQDBNQ0SYQbSAQbcQbiNTk6a3SW1x6q13+4uctyxYK+2hpaOLYwf3cd8/d7D32IC0HHqX1yHvY/sBHOfLeT3P3B/4Wx5/4EY488UkOPvZJDjz2IxzW8YlHP8gRCfyh/fs4dGA/Jw4f5okHT/CBR+/mI08+yKc+8gH+7t/5WX7+7/1dCeaHMM91trbS1d5BrwCtv7uHbRLs/r4+tvUPsH3bNrYPbGNbbx/9avffey8/9ulP8/M//9/w83/v5/h7f/dva7yf42//3M/x4z/7d/nkz/w8H/vpv8cH/9bf4dGP/xQPfeBTvP+jn+ITP/qTfOKnf573/62/x6Of/NvsOv4Q4brGv5gQP6A7tiy+R4IQjEQJS0AiEpCQBDQYDEigg7oWJSSBDqqFYjG+vYWV+4nG46o0NhCtr5fQRHEkkJbHg+V2YTk2362ulmVhiaevNau2KsdxJNQBotEYYSmFV4BmWRaObauZvYXLsbAsHetZtwyIV3MOhEIEwxGCITXtQxLekNZhWkB7j65bvhCWy43p49O4fs3PrC8qBY1pPa81KYaOo2rmvK52L0pMa47VjiNEI0FiQS9Rn4uoxybiNs0i7IDPAn1qjTu0WbaD7fbh8oVxecM4ShTbniCOL4jLH9JeTefmmmmWjj2BGP5wPX6FQT7l6EJ1TUTireJPG/WNbbQqx9TV2UNPdy+9XT10S747VWhob9W95laaGpuJSwZjsXqi0bjyR3HC4RiGrjU6i75hXY/WNRDVc9FYA+Y8GIoSEK0Dtb2O///s/fefJVd2JwZ+b8Tz/r303tvKysryBiigYBuNRlu0ZbPZ5HAMhxxxNKPhSqu/YFer/UH7kV9JO5IossnuZvuG964K5W167zNfPu9d7PdEVgIFNGyhUACbFfVOhrtx48a553zv95wb7xXLuc3r5NogvEyq+/xB1klhWB0IViHIQT7EhHw1/VruW882tDD/1dLShuamFjRwv76+gQNRA2prG1DNBL08Q1VtM6o4iyi2qmhHH1fd2se94MPKO2hU9TU1GB7sw6G9uzHCEKBj10FUD9yFjgMPYvc9j2Hv/V/B7uNfxNCxhzFw9CEMcD149EEM7tmP/r4+9PV0o7+3F4MD/Th2eD8eOHEMD99/F75A+cZXHsO3yAZEvv71r+IxsoUvPPQA7j1+Fw7u34cBXt/GPExHWys629vQ3tqCxoZ67GcS98uPPUZw+h6v/wa+9fg38O3Hv45vf+Or+PbXv4LvfIPC/ccf/ya++vi38JVvfptlHsdjD96Ph47L/e/Ho197HA9/9VsY2n8E3kDow1Rx5/w/FQ1cByed4CqAJACk2VzQCEICVCKaCVhybFukrICSN1QHd6AGsvZX1SNACVU3oLauCfUNzajnrFxNbQMCoRr4aHN+glGAgBMg4HiY43G4A7A5fRTvWyJMxeEJwE2gcfuqua6CyxuEw+0zxen243eE5V3eAMttiwlYviAE0HwCcuZ9t4GqikBVw2ikjqy4obEJTQKalAa2tU6Ak+2tNdf1kLJutxdKqY9tDdq7rzB4QEH+ceNjfpTidf+E5GOq5x3FJb63cDQRfb/jxA07Usaq/U4X3VDizuYn0YBFU8yxaVBKQfpB5Mb6ZF/jOVr1jYd/Z1splrgjph6V+mBd/I7yeMDsB+13+0Djud/5ZJnUWknnMMZZnNE7glutA9HrHGcpo0zWg8lD0zPe1QvyElyESf2ZRPqW3/9WP88/3vpSWMnkkOOs5LvUb+4q/s3y3CrL/ON9xuTn3n5m6QuRXNF0Bar8rc87wEl2nLqGDDvkzEYMP55ZvSOfgg5+wjpfXtnCKgcAp66/1Rm4viVO4WA/CIA9wxlDKX+nLz4dWzy/GUORM8t26lvs/3oXkAUA0gd5+sKlrQTu9MGno3/R6wvLYcwnM3BZNNzYBzduw8oOanA74GeCVEaKH02t4I7ceh38LfX6JsG/xCnmDp8LzB/v+AQEmKykuHI8Tcd4ZXXrTh9QX5+GHf799AqmOWpXO2yopVhuCKHllYo6px0hu9V0nE/j/nfqXIH4gth4qlBEl98N6w198A5w8tsseKSlFv/N8d3424f2428e2Iu/vSO3XAemXqnf//HeYfz5rnbYLfpb4KQxZvfRIf5qpBv/y4k9d/rhU7Q/6Ye/eXAf/t937cLR+hA81rf7wUFGe29jFf4fRwfxI/aVlL3jC58SHlC//+t9I/gv9/Yg5LC+7QtvbXFDRougzYounxv9Qc8d+ZR10OP3oN5lN6msUsKZAHAt/dBEBtsTuNMHt8MOO7wueG0WMtjrfQBAU4Cfg0Q7z/UHvZ8zX/j9swux9WaPgxMUVDz1L593MCellPmuik3XYOfIcUf0T00PMjKLniWUUEphZ5EtpZRJb+13+uFT07/9BvuWftCpc6VE+9s9oZQywUrO2e/0w6faD+ILomMrQzql3u6Dd4AT7ix3NHBHA3c08DnRwB1w+px0xJ1m3NHAHQ28UwPvACfDMFCsVJAplpAslJCgyPqOlEx9vLcePv65Hb2mqed8qQLR+43dIvs5ztSleF7Kityqe9+p5+3+2tGrvDojM6ei951+kG05Ju85Ja/3wx3dva27W6UL6QMRsXXRtbzft9MH7wAnmbo+H07gf746h//q/CT+qwtT+H/ekVuuA9Gr6Pe/vTyLX86vocABQZxBOkU6Rzrpp7Or+P9cmsH/604/3HL979i02Q8XJvG/XJvD1UgCWQ4U0gci0idXeOw/ji7gvzp3xxd2dHar19IHYuP/zcUZ/GhqGTIQyJv50gfvAKdMsYyz4bhZ6Nfz6zi1EcXJ9Ttyq3Vwijp9enEDP55egehZfh9np0NIXs2XYH8+u4af8PyzS5uQ8re6DXfqi5p6/SX1/KPJZVwmEGXKZfEJUwplg8eSZh/9bGbVLHtHZ9Fbjgdi288thfEPMyuQ986ERTGUMPvgHeBUomfE8gVonJ14oLkG//eRHvwXe7vvyC3XQQ++2d2MZq8TW7nCTl+YHSIgVeFWNF9Ep9+D7/W2UP93+uHTsMP/nP16oqkGhtKQYOgmv0NE1ZsfBtuIF4owNIWjDVW3og9Yxx1f+t1+7MEf9DWjN+RFhDYvfSA+IJ3wDnCSAyJuqwXdfjcO1wVwpC54R265DgIYZmc0uByQ95rwHotSCo1uB/ZU+e70wy3X/9s23RNww23VseMQN3aFHPPQFzp9Lhy54wvUwdt6O3KL+kQwZjjkQyN9gSZ/o/rxnuCkoCDvdwhISefcEQtupQ5Er6JfDsrU9Dv6460dxS05b9O0W3rvW/kc/9jrcll0WMmalFLv2Q9K+oAifSV99o/9eT+v7Zd3nDT2Ad7VCxretUiHvOvQnd1PQQOS+K7I0Pw+dUs/MMqGhBfvU+TO4U+oAdGvIZxJNliX6Jyrd3yki0TecfDOzi3VgKQxxB/erf/fAacPuqthVFAplyC/H5zL5VCUOP0GD5MbyG8mf1Ad2+cM5lkMSFlTaBz88Nj22Vv693rFlUoZZc6KSRsBvO8tzPawrBikyPsW/D07YfCZS8UCpF/zhQLyuTwKXIsORD7K4xYLeci1JSaTDdH7WxdJDdtSYJ1SRszmHUXeKntn444GtjXw8cCpVEQ2GcPC/AIW5uaxEY4iWxSj266sVCyiWCpt73zoXwPyv6WIoco1YqwfeslNFzCQy2boeHm2T3D6/SsqFfMsl8VHfYr3r+kf15lSIYt4ZB1T09NYWd/Awvw8NlbXPpYeNteXsbyygkj27Vmvt7WwbSfr6+usfx25t0/c2bqjgffUwMcCp0q5gGRkFWdffRrPvvImrkzMYSu8ifnZWcRiG5hdmsPY7BxWtuKIJ5JYX11GOLyFTKFCVmSglEthc30NK0trSPD41IVzOHPhIkYXVpGmQVc4cq8tLWBuZhqzc/I/ncxinQCYSuUg/4tKXoCDdZVLeUS31jEzM4VZOtHUxDTCkTiyuW0HW9yImv+DcCIWxrXRS/jlc6/h4pUprK6H2d4NzE+NYmUzivDGOjYpa2zL5soMrl0dw8TkHNY3NpCIxTE5MYGVjQhS6SxSWxsYGxsz2yP/a8zm2jKmZ5aQ5mxbpVJCOhXD4uI8tuIpzE1NYHJ8AssbMfO531Pzn6OD8dUZnH3jFTz19AuYnJrC0tom5icncPX8eZy5NIb5VfYhZ3GL7L/I+iKuXZtAIpNF2SgjmYhgYnQUs8sbmJufxfLqCrYSWWysbSDLa0rFLJZnx/GLH/0NLly5itHJMVy8fBlnzl7DzErY7KdSPoPo5gqusZ5oOofiB48fnyPN3fqmSGRSoD7S2TxKN7x3devvBBiMJMr0qUw6gyJnJj/qPYQVG2USFQ74WTJsGXZEPur1H7XcxwInTbfB7vKgOuiCr7YeLpcNmfA8Xn7xWZy7PImZqUnMTo3j0iidc/QCXnn5Rbz46kmMTS0ydwKkY2u4duE0Xn/tdYzNLCIaDmNjawsxKqdQKiC1RnC7dAHnz53FuYsXceHaGEavjGJ6cpJAMIO5uQVkaLkpAuT05DW8efY8Lpy9gGuXL2F8/BouEexeeeYZPPfKq2zPVUwQtGampjG1MI9VsoDlhWlMT49hfHYZ8XQaSzPjOPvmKbz4+jkC3Qxm5lYIqKsIr87j2tgVTNFRJ/lMo3Saqxcv4dLlC7g0NoUx7k9cPY8zl8eRyNJJ6YDhpVmcfOUlnDx9HpevjWJ+aQXRRP6j9sNnVE5MysDi7DRWwyno/kZ0dnSgobYapUzSPD7KPjh96gzmyZRnqIvzp9/E5YvncHlsmuA9jsnRa7hwdQbrWzGkMxlEyb7mZicwy+dP5/Mol3Ps51Xq+QIW18LYkv9teXEOo6PjePPUm5hbWMQU+1fqvXTxAs4SDKWuzws+vVfHyP/jl+DAN7WwggJTG6JFKSdOWy5XIGv+YdqiTIApcXOnBAGBsWylXN4+xjSJIcKLd0oUcmmEV+ZwdWYZkWSGdeycAbd5HQGFxT/kYzAsz2JtaQkbm3Fkc0XwhvyUIWkNNsG8vkKfy0XXMDM5xXJbKLHt5gn5I+3ivSTrSoAoAAAQAElEQVSieau87DP8Z2VALoIF9uMC/cpgAQE6Wcs52S4zgjLvJXVR5Nxbz839j/L5eOBktcPtr0FXdzu6B/pNkEptzOCNkydx/vI0lbGM8OoiRsen+MBXcPrMGQLIZUzT6Q0mHqNrPHfxrHn82twqtgcGSYOxA4wiEmQj0c0wItEtOnYM8WQWGxxd16iEeTrQzPw6R+sKUtENbBLY1mIZJMnS8pkYR+p5XL18ESdffR1n6EDXRscwP79IdhRBgSFLPpNGZGMJS8tzWN5KIp9N0PnGcfrN03jj9GWsR7bvl0slkIissc2T7LANLC7NE9BmCIyryBGEVtc3sTg3i8WZCVybnKFDZpFLJ7A6P4Mzb5zCmfMX6YQbSGTyKBTfK7z5KN1yO8sYWCOjLOlutA3sx57h3ehua4LTYePciQG7DixPjmNuegKXr1zBuTMXsbGxgsnJaVy5JH07h7xuh81mg02V2P8LPH4e8QJAW4ZS7HkyrELBgMvuZBkFqwboVmB9dhTzc1ME/cs4d+48Nsiqr41NYnMrSmu5nTr4ePeqFNJkequ4ND6DHHNooCPnCOaba0uYm70O1By0sqk42fQCB6o1xBIJxGNbWKSdLDNsDm9uYnV5GbMMo6em5xBPZSC/yCksMrI2a9rRVQ5yS8tybQa5hFw7jxna9AptMJVMIBpPIBYNk/1vYHltC5lUFDHWk8kXkYxv4fzJVwn2U1jhoBAl85+fnoLcayueRL5UhsH8cTGxiTH6zejVqwSbZYTJ/LPZJNaWl0y7X1haRZ7pmmwyivWVRZKEOSwuryOT3MISI6N5AmA8GkE4mqS9l2BQFwUC7PryIn1mAWH6VYJt3ViZJwGYxszcIjajCfo+ff5D1E4z+ZAS7zptECWL4nRE3TQVEA5vIFPRUSQNFZQVKWVyNC4Fm9MFp8cDu9MBHWVsroaRTCZRkDAoV4JGC7VarbDoOhQ0PpgTfYPDOHzsKI4eOYADIyNoa+9FyK1DrxSRNjzw2TTTsmtaunDw6AncfegY7j62B02NIdisOpxONzy6E167HQ6bhfdQ5n81pOu8g65x3wJd01FObyGSiLEzs0BZwRWogttp5zkFKA0OOpJF16G4a7O7UdfUjfseOoGOlgb43G46o4M5swzKNM5UPIatSBSpnIGKKsPnC8Dr9kKjU+IfwWLRLbBoGpRRQpGGWCLbsbl96B7cjUcfvg89dQFkGL4tMhyPJguoqauDvZLHJg2vRN2c+OI92NXdApeRYjg4ivNXp1Db0Q2nywWrzQFfVR16u3sx3NuJurpGdPbtwsNfuBe7O/3Ip8JYkDxVKm/W67RbwKbQfj7HimN6I0PgWRJQp5OjUsDm8jROvvAEfvmrn+H182N03HUem8FLLzyDXzz5Mq4xzJ8YPYff/PxHeJUD2PlzZ/Dyc8/iJz/+OX70dz/DKAfrVJ4+QTBX5SxmrryJ5574FZ598TVcnljA6sR5PPXUk/jpr5/Gi6+9yVTKNK6QBFy7dAYn33gdT790DovTl1jPCtZjBK7wEl586ud4+pXTDJfHGLG8iV/89Mf42U9/hvNk/xGGz2LbFovOds7h9Ouv4LkXXsHpq3NY4bO89MLz+OmPf4Enn30Ja5EElqcu442XnsM//PK3+O1zr2MplqWta0gRAy5LRDG5jGSakQLDvQRTLmdfewE//9kvcfbiVYLcBN544Vf4xa9+gR//6imcvjzxjlz1+/W09n4n3u+4hcbW2DGM3pZ6dHV2Y/fhB/HHf/h9fPnR+/CFL34Zjz32NXzzsftw9J5H8M2vfQ1fe+QEhvvaWJ2OzuH9+MLXvoXvfuc7eOS+Ixjcvw8H9wxjgA7vcTlQ3dOLpu4utDS3o7m+Ba311WisVdiMpZAo6ujtbYFOgAnVd6CrvQN9LdWoba+Dv7Ydvf0H8OAXvoTv/PAP8eUvP4Ljdx/BnpHdGBoaxJH9R3D46BHcdfx+HDt4FEPt1XSYZuw/9iC+873v4A+/80XsHRxAf3cTugaHsGv/PXjwrmPo6+7G8O69OHT4IEb29SHkrcFgdzv6dw2ib+QQvviFB1FfU41QbTP2HD6O7/3RH+AbX3kMdx3ay/bVw++z4fO/KPT0dMBa3MSZ536CJ558CueYn0vnyxxUnCgSJjj5Bn91M7p7u9HTWYsMwby2sx+DfZ2wkYH+/K9/jpMXxpHUghjaewj37hvAmWeexBpH7HxZ4whdRCG1iFffPIfVWBrK5hR/NkdPV3UDunp60NvehFRBoaW1FVUBP/TPs+Lo1ZrFArvdAY3bRnYLC8wznjo9DqfDjqmxKYarKygqC1w2O8KzS1hmDnUjnkHZ3YDjhw7Awbyp21uN4cP3YH+Lnbm6LYJ9imyzAoODffPgUTx031F01Oi4cv41vHBmDIN33Yvjh/tRZUng2uIqmecM5hgSL8xPY5V5w5MX5jiZU4LN4oTLU4P+of14+Iv3wq3nkMmW0XfPt/H14z3IMDJYXFyGQZZTKuXgru3Asfu+gCMj/Vg7/yKefOINWOsHcM+D9+FAixNnXzuJk+fGEWjpZH0n0O2OM2zfwNSFN3DlwhlcWilguL+V9s5+JTsxFOBwO1AmU9xcXMQC85HJsg0nHvs6uqsdKMXDWI2XPrSHtQ8t8a4CGkdZpzcIn/y3xl4/ahraGAoMo52hQF1tDWpra8li6iH/f1VXTx+6O9tRV+VlLQo+GmJHzwD6+/sIPiH4q0KoCgXhd7tgJYI7fD64vV643R64XS543E4EQ360dvXSgXrRWuvjqKroNB54yUz8VICT19qdXng9flTX1KGFgDnY343amhqOxA3o7O5Ff0cL21PDuqpRKyN3VzfqamrR1t6F/r4+9He1IhAIoamlCQ0NDQiFqim1ptO0NTeipjoAX9AHB53K7/Oipr4RLe3dGOxpN9mWzeFGTUMLhnYPoaulmXU08n61qAn58PleFJunUNXcicHdw9gz0A0f9e/k87QRmNu6uuB2ODDAQaSPfTayZw8OEeTbm5pRT1Du7B7ArqE96GmuhtflQEvHAA4SpO+/+xhG+trhY/9odNBQdSOOnDiBhvoadLPeztY2BD1O9A4dQj9tZN/ICA4dOYzO1iY01lTBRQeXlrFxn9uPzOomIhtYIevbJLPIF8qwWBSU3YvG5jrk01HmSy9inYCUz2VQLJBV6FZ4gzUIUsdWZYeTdltdHSLL1wgqBHBGJAY929CsELZZy3Nuh4Y80xIG80HpZIqhYQJ5zpC7AnVQ0RmE0xUUNSdqLUlcmtmEzarB57FDVxocukKGecACJ5pKlHQyhhhZVV7uAwVzMQxONuWQTsYZ1STIaMoEXKDANifiPMYw0dA0suqyOeOdYEiYJOuqVCrQiAVGsYhUJIz1WJLtKiMWXsH0+GVcW9hk+SyjizwHoQqs9Glh3B7mCQzO+ksbzPt/wB/tA8695ymlFHSLFRYyGAvXdoZRwWCQYOKE1WLhcQtsHFHsdjs8Xh+8Xg+cdiuUUrAyVPL6/ERYLxw2KyxWK5XJNcMnTVOQ0cgidYjwwWXb6fGhtbMLne2tCDitVBzLXT9ntehsi4gVOuuw7LQn4IPNZoXd4UIgWIUqvxsOu41lLNvHqmrZgW62zccQzAevxwXdYoOX4Ojhto3t0ix2hKqqzXJ2q8Vsm67psFgsDFfc8PkDCPncsPC+iu2xO3mvQAAepx0ObgvAegjgSil83heHN0Qd92LPnr0meDRykGlqaUFtfR2cVhvayGwaG+rQ1NyCLoZkfd2dqCfw1tTWo727D3v39KOloRpNBK2W1k50dXViaKgfAZ8butLh8VdjYN8h9HS2o7u9DY1MuHupp+aOfjTW1aOluRldvf3o7+5CQ00QLvYVPseLoq3YqBenkcECZyhXowW4QvXYPdRDG3egrkHsy2mG/GVoaGxphAzaNdXVaG5qhEXT4AtVo6q6ytSRn4N2TdDL57ZAk3r9VWisDcEr/hOoJptswwBZa5YgEGGeVfdUo6u1GXXVXgQbWtHS3oNBMs9gdY1p6y67BXbqsKGuGtlYBHaXD376RDFGFhMtIUC7rq4KQmkWWF0h2rEDKea0Isw3NXQNYveeQbhVDtGtMOJlBzq7O9Db2wErc1QbK5soOGpQz9C+s28YA4w0uuu92GLut8AZP4MJ8xJTHczywFfbgGraUh0HsvqGRrjokyGSBiEkLqv2oT384SU+tIq3CxhEYZGdI7ItAoYGsn5LWMC4LlzxY5Bi/q4opaDbXHA57QQbjQnD7TIsjDJzXoV8DgWOKJUb7vvWPXiszBkDeWE0z1FtZxalTAXnc1kUmSuQ66SuG6/Bu5edhrI+KVvhiCFy4zVS5N2X/WPbt5AVeoPVaCZQVAV9ps51XYemabBxoDG3dSvpuh9NUibggcNmIRA76YyNqJFrHHZsl9Ph9HhhJ6jrmoKmWyAOUkWm7HW7OIjp0FivlSGPRZNtq3m+qbkJNSE/HBzM8DleNLsHQQLKro4GTqxkkGXI0sDc6LHjx1AXCpDxu9DSRoAe3ofuthYcPHYIvQMDzFe2oae9GRZdQ0NHK5paG1BNkG/spZN3NRJYXLA5PKhuaMdASzUji1rUNXfjwN79OHT0MKqcNgQIVk1tvehpCKF73zEcOLAP+0Z2Y3DvYXyJYWBDVQA6AA9JwNDBg2jwOdDc2gFhwo0BHbq/BT2MHFoIXJrFDkeoBcO7+1AVDMDhCWLv0WM4fOwIuhoDCHo98DV0YGiwF/v270dTXQ0Bxo7G7j1mDnHvwbtwz4kHceLIXgRsGu9rMPyvR1f/Huzp68auA4fRt2sQvV0d6GIO0sWBva2rD50c3Ko9Frbygz/aB5/+eGcrjDdFdq6iH4s/X981OFVpMKa+vvs7KwNlXi+OXuGFIjtFNtfmMb8wh41UGSzCwxXEt1axMDeOlUQRBYIQCIA8YX5kKlM2YkzWzc5OYW41jjipaJFTuBkmwefGL2GV9DZLeivl5Frjhuu3j73HX8boOc765UjRy+bp8ke5yix5589t1MCnfStlY56xBXfd9wge+eKjOLC7B82N9ahrG8CDDzyAAwOdaGfurKN/GA899CAO7RtAU0MDUxg1aCKT0AjMgdpaVNWETGYeIvtpEqbkssFic5BV1aK51s8URxCBUA2ayVp1dxBHjt+LB07chSFOPmi6BbVtu9DT1ozWhlr46tsw1N8JAX9wsTjcCLX04fjxw+hob0F9UwdD6y/i0YfuRivvZVUsxHZoDhc6Bkdw/IEHcc9dh9AScsGi2dC7+wDue/B+3H1wCFYZYMiweocP4MGH7sfh4U5GSh6EGJ7WkgmF6psxxGf2etyw2D2oa+3GAw9LfQcY8bSguqoGjUynOC06auqbUEdG7nVqbMAHfz68xAdfD0NoXD6Na2dfwzNPPIkXX34dU0wOvvTcr/EPP/05Xnr5FCYmp/D6s0/g1dPn8OprL+Lp3/wMwjkpuwAAEABJREFUf//T32BhI8Kp+AQmLp/Dr376D3j18jRGL57Fq5zheOrZFzE6H+ZUbQlpUs4o6WmKDKiYieDcyVfw7LPP4g3Wtzg3g1effhJPP/syXnvzPK5dPImf/uRH+PkTL2KKca/iDNT0G8/hqRdeweT8CrKpGGYun8Ivf/ZTvPDGBYxPzWGBsyg/+tGP8NJrpzA6MYPFhUXMTl3D6y89w7qYJH7uFSyEkygXU3jztZfwwvMv4I0zZ/D8b3+B3zz9PK5NLyDDtn2Iqu6c/pQ1UJZcBqfwi6UKBzEZ5j6lG5LRa7oOG5mfnazSKgyR+7pugd1mIzO0QOe+xWLFjecFlHRdM1McmgCDKQqarrO8Bo31KsV9jfvmOR7jWud5pTRYbTZI/RY6uVIKAlAWntN1luPaSmaiaYI6gFLKPG/jNdtl9OvttZn34mmzjFIKOttp47PYGHbpvF4pBYvVChufzWa1XC+nmcfsDBe3j2nQtOvCe1uu31spjfVbtq+1WSH3lnI6yyiloOl8NorGbXzIon3I+Q89bYJTLoGVxTVshbcQ2VjHzMQkFqIZ5JlUi2+tYJJgNbsUQ6WcweL8BE5x6vPSxctY3UohJ+9kxGKYn57B3BxBYWYJ4Y0wYtEYZqeXmUgsmkm1YjFP5lVGNrKIVd4nxuRglgm+2elZTuMnsLUZxiJnRKYILgWtTGYVQSFb3I7bVQalUg4lhnRlhoHFYgl2p4WJvAiWZ6YxyQTeG6+/jmsTc5idncX8zBhm2Zarl0/j3PnTuDI2idXNJA1eoZjPIxkPIxxexXIkg/DaAjbYnmim+KG6+rwWSCXiSKbSyJeM922iJDHl2XO5HAzqMh6LI5vNvW/5DzohA8T64iSWwglz8NkpK6FysZBDNlfg8fLO4Y+0ziTC5rtYFy6NIZousK/f/1k+UoV3Cv2OBirXI5rrGY7fOX+rD3xicDJDIrInRSrodnvgsFlQIOC469o5K9eN+mo39zNQVh/8HicsnNEoMbyyaMp0diidI4IdDs4KEYkY2ik4mGR3u5wmKInBWu0OOBxOWHWgQsfQSH29/hCCfj8PVOD2+MwcCatERdnQv2cYbfU1CLpc8PqD6OhoRENNAE6HDbrdhSrG0QcO7kdzyINyJoEtOqf5+j6focyZEXGedJkjhwWwWBUMpVCW+XTNiRrS2KqgB3Y2xu4LweOwgCVQlPO3unc+Vn3ijAZymRQi4U1sbGwS+AtIJhJIp9PIEEhiHAQyPB9lYnVtdRVrLJNnaCvlt7YiiCfT5uASjsSRSqV4bQzyXbhoIgV5d2VxbgpjHHhi0S2sbmwhmUxCZnmWl5a5HzG/ilJgPi++tYnl5SWshyNIMzO6bcwGSvkM27aBmckxXLt0FvObCcQ5IxTb2jBfJExlclhfnjGZ9tzSBtufQyy8jnUOVtK2slREnRhGGekE28ZnWF7d4H1zWJkdw4Wzp3FaXoMgi61cL8vin+uPwVRBhfnT7Vm14u+0tSRsMJ9FkfkMfn7n/Mc5IOCSz2ZQYhrkw+oqc3Yvz4Eom8ujQJJRlncT0ylEaEPZEiDW9nHufTNltZu56MZrNN0Gu6eWsWU1lKrAsLmx+/BhDHe2oZkzPl2c3RkZ2oXmQBZLGzk0M05+lHH68N596Gysgtelw+11oa6piQnCNvQPtMJm1zmKl9E/MgA7k6yBqkbU1TYi5LbD3zKMaocOi9Jgq27Dg/cfhttSgNKtjHW7cOTYQcbUTejqbkdtfTWEqvoJVCUCZoHiJJB19A6iqa4BnZ2taOMMUiOn0g8cOoYDe/dgV18fr6Xs2YdHvvBlnLj7HuzZ1Yu2lhpousb2WJjsrWLMXY0aFUHZUYcaxtTNQQc+y0V80aDTrpGZnn71JTzPMHY5HMPE2LVtNri4gkuXrmB5YQoXTr+BZ556Cs+98CrCCQISwXkrtoXF+Rm8+fxzOHn+CmbmpjE5ehHPPfcczl6dwbULp/Dsr3+GH/3oJwxj57AcTRJYtjA/cRm/+sWv8cRLb0JeStxaX8Xlk6/iV7/8JZ5/9QzmObsjoGJwAEtvzuP06y/jqWdewJtXplEwdETW5nDx1Mt4+eWXML6wirMv/wr/8OMf44nnXyPgreP8ay+Yz3J5Yg45hmui40oxi5nRS3j+ySfwm6deweIKy50+hcvXxpCxuRH02Rla6VL0UxODCpfcZpkDrUiFrMIg0JTJzsX5y2TolbfKlExAkGPGO46VmSooopiOYmFpBbF4AhXqSa4XkTrTySjWVhcQz5c5ALI87yfnSpzQKRFkStyXclJvhdtlHi/z3uY+6ypLGfNYGfI6wfriLGKpJApmew3erwJpp9Qh11eIWhWeyzKVssUoSN4u31ie5+CWwtzCNC5euYzVZMl8bUDKyX22pcIBnPcw71fidun6M5ch5USknKxFZPvDOucTg5PcQFksaOzejXsfuB+SVKuvrkIzk31VnLIMVNWisbkD++5+EPceHsHI8B4M7T2E++89jCqPAxaLC80dfbiH1x4eaidY9OHwXffgwfuOo7XKRSPT4A/VobamDgGHBt3iwOC+o0y4PcL6DqLaH8CB4/fj3nuOYt9QN6prGhDwBFDPBGWwyg+r1QFXfS+OHj6ELk7pulxuVDe1Iejxo7quFq09/Rg5eA++9tXHsKuniQDZgqa2bnRUeRBq7MaBw3fhyP49qPFYoWka2vuGOeW+D/uGh3DgnkfxMJ+js7kOuhJNfIbCka0QnsLJk6dx/tI1bK4v4YkXT6FYyuPq+Tfx298+gbjmQWpjDpFcBRaCdL0rhzfeeANzy+vY3FzHwuwMLl5dRnUoxORtEHaLhmImhpNn3sRqqgA3B4O2th40VTuQTGzi4sWLmJpfQ233LnjyW5hn+C5vBM8tr6JnaBiJlQXMMzwOZ0o01CxOvvEmspodjV2d1KcdlbIGyXVYUEJ0bQVvvH4NJSZU2/p7UB90YOPqSbwxtoyZiYsYvXoJZ8dXTQXPXjmP2eUoKs4Qeus1jF6egnL60b1rFzo5xW4nhVZmyU/vTyGbwursVTz31G/wwmtnMT67hK31Rbzwm1/jJ3//U7zy5gWC9RbC01fx7G9+gZ/+9Jd4/c2LSDEnFlm4iqef+DV+9ptncIptL5XzSORS2NxYZV+dwS9/+hP8iDlZ+aL06ddewd/9b/8RP3/6NZwmM3zxuaeYy/0p/uHXv2Xe9Mf41W9fwPmrs0glExg78yqe/M1vcPrcFQL7FpamzuMJ5nd//Ivf4JVT57A4N4G/+V//N/z9z5/B1aklpj3SWJ68gOXNLUxcu4qrrH+KtrC0MIe5pTUOLMsYvXIWf/3f/g/4xa+ew9WxCcwyBfLzv/1r/PhXz2BibhVFRgxGuch0yzzefPU5/PLnP8PPfvYz/PbJ3+BHP/k53njzHJnwLMZGp2gDJcySeU/PLCBRMD60cz45OClFxqRBvhAcCAYRCPjMpJ3DZoXVZiM42Mg2nPAGQgj6vfB4PPB4fQiynJXGr2k67Azj5Fqf2wmH07X9DlEwAAdDJ431W6w2GrENFk2Z93J7/QiFqhDw+2Bj4s4bkPv64XW7eE87rBYrbEzcWZnMk/p1mwt+n49hnR26rvOcY7uMzQaHhH6+AKoJqG6XA3YHhW1w8lqrne32+eH3emCzaLy3gtPlYR7LCy9nJnyBKoQCftZrM8/hM1wMGbXzKdLuODLFCjzUiY+zKW6XzfzuXywShW51Q75PpVmd8PF8bcCBLYZgKVL9XK5ogkWgutkMgWMEi5mpGcgkRCQaRclQsLt98MoLuGSw5WIOMeadciUDtU0tCJIBZ5m3SjP35ma5/t5eeKmzAsOCDHN8FYJnOBqH1e1FHWeuQl4biok1TE1NY5lhW47hZTySgMXGttGOXJw2L6TjiCaLsDm8Zv+57BZTw8loBPmKBnewGk01HmSSGVgY9oc42FQRWC1iJ2bJT/OPAYPPlIyFGeqO4croKBaZd11Yy8LrtjLsDOPS+YuYnppCynDAgiJSZI5nz57HuXOXAaud9lxCeHEcY3MLZmphbWUJKwSHeMEOPbvF0HgF65EUXLTHxpogNhfnqI8kn72C5YlrKCoHw+8YVhenMD4+hhdfO8M87TjGJ0Zx9sIlTI6NIwU3QSiJyPo85jZiUGSrPvqPi3ZfZsiYim5ihtdePH8GZ5lfvXRtFOOjk1hln0TSKSQZ2mmwIOAPwmmxQAfgZaSQ35rD0soq1mJZsr8CosvTWGT9KbKyEge0sRX2SSWJuPxaycIClpgSmGJ+d2xyhjnaCBT7iFV94Ef7wLO34aQ4S6lYRJHGaZDyftxbyjUFJqnLpJMf99oPKi/15uUnP0iJP6jc5+WcUhp0hw+1tdWoqg7B4fGitT5EKl+GL1SN1rZW6MWMmbvIphOIR2OIZyuoqamBj+DrICh7fUG0drQj4HUiE48izEmGIjQCQwBBOr0AhlHKIp4uEcTdqKqphsdlR4p5oXRJg5P3rKqqYp11qGEbqqtCdCwHFJUkg4QcM5jwTjG3VbG64NDz2AqHEU3koNlcBHovGVsVLLSDEkM4W6AOdX4XggQrs96AhzUBXoKS5PrK2SQ2Y3n4q4JsXxUCHIC8Hhc0pcCPWfZT+cMZ4GwmieXFZWRpI5vM4a2urSIaSyJbcqChoZruXMQSnXIjsgWLuwZVbLteTBKsZjG7sA5PsIrHXCgmN7G0tokUc4GpRBLFgkKooZ35UDsymSxyZYU6Tr23NNTwXAEODuy1DfWw5nNMhbRz4CTIZyNYZv5tcnaF6ZAiSmQy0VgCm9Ek/A2dqGWOVC+nsJXJU08hNNTVcZDxcqDW4OGAPj92mUCzBvnS7yLD9Om1JCckClSdgZJuM/u5vrYGXo8PXg7IfUNDqHIUkEjGEUnmGLaVkUlEUba74QsEUePzoqwH0Vrvg9WqkC8UqI88Lpw/h41EFgLMdl2x/g/+aB98+l1naTQVxrE5jrR5AkKeCpLZmxxzOQIwcjzNRGqaCdiU/AwKR0w5ns9lITMwktzLcVuSrWmWSacyHNXTSHJk3lgPs4OyVGwZxWIBOdLf7Xq5zWvkAeU9qBLBQuosmoBWQpmgFNlcwdbW9vXycmWpkDdnkgRciqwrQzRPsaMLbI+AjsGYWhKDOY7qRR4rszMzbI+cl7oLTEAmub+2sYFwJIIkn0Xq3b62zARhDmmyhFyhROcvIJtJI80yeamLyc2s2fYCO82AXPMuLX4qu0qzwB5qw769I9jV2wG71Yqgy8K2F9DWO4Sjdx+FrRAxjTe6sYjZGTpJuIw9e/ajp6MdTQ11dKoa1DeGaFBWBIIB1NXVoDoYwu7BfnR0dKEm5IZVZbAcKaK6rhnDw7vRUhvAIsOsdY72dcwx9vZ0oKq2FqDt1XO/oZ4AZrPAorswMrwLSMewsrCCorOO4X49Guh4oRDBjDnFXUOd5n0cMABDIdi5BwcHW+hcPrJTB+La0QQAABAASURBVIHODlla+4bQWOVCPrKMyzNxtA90oa2tHbWBEJ/ZKreWYp+iFBHbWsX502exRec0lAVWsgqlDNpjDtlsAQY5hgA+iTrE5vO0FbCP3AQDt9uBCu22yAFZs9jgcNih6xosBGyfvwrNTXWorQqYz2xlP+oWhSRnp3V3AKHaOtRTv3VMmdRxXV3lh8fnhJWDi9/rIpusQX1TKwejFth9AfZhLWo5UHgFtC06HHZl+leB7ZFrGjs6ENtcIoBWoaa5B9bYIpLWILxej5njtdjsvEbjzHsWFc1K1lSLlsZaVAX9jJA0PmcF4EigcdJK2lZT18BzNWhkO2trquBhGyR90tlWj6uXLsHqC6K2sRl2DR+6fIQiN9TB0CGXSmD0zCmMjo9jdPQab3gRlyaXsblKQ2HM+uLzz+LVV1/Fs6++gcX1LayvLWH80mlcGJ1nHmSZ5c8ywfkcXn71Nbz4wmuMRSdw4c1T+O1PfoRnXzmNDVL/taU5XLt4DlcYF29y++pV5hymp80QI8xZpfDaGlZX1rC8toHY+gZOv/wkfvXrX+C5N85iJZrCxsI48yGXMU4Kub40j9ef/w1eeP0MZlc2UeYzFAopjF44g4tXJrdHrdg6XmObZ0jLN9jemdHzeOZlad8z+Pkvf4unXzqNRXmVQJKFuTiTsRfx0ouv4MrMOmeXpnHu9Ouk1KcwvrTF3Mki6fx5XBufYXvZcTeo71PfVDbm0IZw930P4osP3o+Bvh4cPnoMQ4OD6OvswKFDB1Dl96Nr137c/9jX8fjXHkNbfRDdBJ5++fpIfxd2DXfSWZzoGNyH+7/0OL7x1a/ii/ccQntLG/bsO4yvPP44Do7swV4CYFtLByctDuMP/vj7+P43HsZARwsBpxHdvJ9V6RgY2Y2+nnaEnBYoemlV+y488MWv4Pt/8F18+QsPoqOhEcfufQBf+sY38KUvPYQj+3rpWH04cf/9ePThe9HR0owj9z+Chx59FPv3DCJEsAUXq9OLgX1H8LXvfI91fR29zbVobu1Ce3sn2jg7rAiMLPYpfqxwuQO8XyNcDjv1147u9jbYjSIii1fx+huXkGUoN8S8ZBBFzF16HRfGF5Gz1+He++7Bibv2YH12AlNzm7DV9uHQniF0MDRubGxELcE86LHDU9WAFuq8t6uNLNTL3M9lODwBBMlcgmSILT098JK1hsjAmlu7MTi8B1+67wACHoc5IHq9PrS1dSDosiEgQNbUyXu0ore3EfGtNWysrhBsLNBcVegc2sPrR7B71xD27h3GUH8rGhvqUVfbyDwtr+lvxNraMrJMF9TUN8LNdEtNYwca6+sR4v00i5XtbUZDVRDVZMt+gmZbgx9uXw2kfSZI1VTDwTRKQ12QKRkvPsqifZRCO2XKhSwp/BomZ1YQ3VzE1Qun8ZvfPIkXTp3CqVMXIS8vRhmDrzKPEYtlMH35El7mbM8vn3wGr774Kt48cwaTnDWSODqyskHWtEZwWMIWWYjN7UaBU82XT53EM08+id8+/TxeZkL3jTdOEuQiKBgWgKwksjSNy+dO4+Trr+Ak73vm0hSi6TIqCkhFNnD59dfw1FO/wPPPv4BXX3od58+dx2YuiY3lZYS3kogS/DYmzzEh+RSefP4VvHnxKiaYpDv9yot48eXn8Nrpy1hcy5gjukVZYKnkkY6vY3pmEmWyxvmZeXbUJrJkjvOM7c+cOY+F1TVS+gimzp7Fc8/8As8SoN84fYnGt7Gjuk9/LR5JsTA/52D+xel0wsZR184RzUajsFotcDpdaOrcjd0D/ehpqYeLeQcLQcPKcjtis1mhaRrMEdPlNss46YAWMgOb3c59N+ysz8765JjVZodb8oguJ6xvHbNyMFWw2mzmMV1T5r5usZlt8LCvXWyfVbcwPHSadbp4vd1uhW6xmuDodDogbMTOctJuO+uSesBFsX02aQvr8bhdLKfDwutM0TXzXiz2KX50hpIN2Hv3w3jo4Udw37FD6G9rJFi40DV4APcSXA/vHUJjtR+webH7wF24/8EHcHD/MFlFANVtAzh2/AQeuu9uHBgegNdfi87mNnR2d6KZ9dRVe1HV3IXO9hb09fdjcN/duP/uQ9hP5tlMx68h2PSN7GVdPjQ3t6KF19aFQujbewTHj59gnbvQ1dqIrq4+1PkcqG9oQWtbN7qbG9F/4ATuOnIAPWQymtIADmgHD92NkaFedHe2YPDgfdjf04imxibU1zeht70VPQfuw+Ejh3Bgz250trQg4LSghZMgMvlQ43Oyz2wI1HeivbGe1zWinqA61F2PYE0rmhtrYS3GcZ6TIcH23aivrobXyvviw5f3KfXeF1Y4VVlhWGVzBRDw+WAxykgwJItzCjSXq8DH5HFDUwOq6+tQS2VpLJ9hmJdMJhGJJ+nQRRP9a+tb0VBTT+T10YA1VMhmFOtKMhch4ZyESQnGs9FEChIqeX28XyAAm1aB25JHnCFanDF1NhZFOJPjyFCH9vZ21BG5KwS6LPMByVQcSd67DIUaKrTG74WNnVEk+pcZfqU5fZ5kuBdnUndrfRMbGxvYZNI4xrg/nc4inc3RrqrQymsba/xMJGchIVqFACVhapp1S+hXKBoIMJleV1sFC2NruXeC7DLF0K7AKd331uRnc1Sc2htqQC1Ht6Db/tk04vfhrhwE7E43apvaaHcdDHPqUVNTg1oCxb5D+zAw2IfGumoEOFnS0LMLu3cPYaC/m7meatgsFtjdQTS3tqOzoxX1NUECqwN+5uv8fj/DIA/cThv9xA+/z4Mgw+oqhtAdnIWsr6kiADrhJGAHeT+nwwaPx8e8kRdODhK+6jo0Nbcw7OO9vW74/QG47Ba43R6ID/k9LgTqWtBMkKoKeKHRNxQZbh3ZUE0owNyjG0Heq9bvNq9xcXAK+Lzb1zQ1sf01CHg9sFs0eP1V8Hu9Zv2apsPu8sPndrM9HrjI2qr8Lk42eeFhHW6K0x3C/n170VAdpB/jIy3aRyp1vZDSrHB6Q+glmre196CvbxB7SUn7ia5dXV3oHRjErqHdGBrchYHuNrR1kPZzlN5HqtjZQ9rd2c1r+rF7aBd27R4kxexDW3sb6kj5fFScnbNjzQwxdjOXMTI8iK6+dnT3DaCnq8N8KLvNgloicX1bJ9o7utHD+za01KGntw+DAwPo6+1BR2cndu85gF3Mk/T2daOL4cpA324MDfSyjgAcvIevrgN79u7ByGAvWupr2Ck+tHb1Mt/RjY62JoQCTs6CpFHV2ILe/kEMsN5mltM4Yoc4cgVDQbjtNuZdGtDZ04cBPvcAZ6e6uzuwa2g/hkiPe7paUFPtu665z8dKKQVhJlY6iK5/rK7H9mJA8oaxWBJ5MseC5P2YO9k+995/BdB3pFIuofgRrnnvmj7fR+1uL2rIYPr6muBxO8zGOj1etA7sJlAFaC8W89g/vT86/KEG7DpwFAeYUwz63B9ZBdpHLsmCFqcLvvoGDMhNiNJ7Dt+Nb//h9/H1h49j7+EhtBCg6uta0c6kWEd7E3ro/Hfd9yAe/+b38O2vkC7u3Yd+AkpnUwh1pK9Vjf107BHcfe8JPPLVr+Mrj9zLBO1uHL/vYXzzW99lvXdh36HDaG1ogJfApFkccNYM4O5jR/HQIw/i7gcfxAOHR9ieYSZ0W9DS3ITdR/fh+MPfxNe//g08/DDzLrtoHMEmdDL/0tRchWDAhWBjJ776vR/gG1/5Au47fhiHTzyIf/kXf4HvfPkRPHDibhy5+xiOH9yHu/cOopXg2dTaicHeAYhTh8j69hy6C1949BE8fM8h7N1/AO1N7WhubMTgoT04eO9jePwb38IX7j2K1moPtfb5++yAxcdfl5iYjePs2TGsb24gEoshwUmND6qnQvZcIoCZkxn5FGLxGBltxmShH3Tde577/KnyrRYppaDpOlmQDqUUZFFKgy4DAQc1pbaPyfFPIu/Wy/vXZbxDx+9f7lM+Q2ZmdzgRDAZgET18jNtpH6Ps7xbVdOhWO1xOO3TmFX63AI8oHbrFDrfLbjaOR37no7EDbXwAt8sJXdcA5iIspKlu1qvdVKcqODh74SDt1dXv3M48oFlssDvssFmt0DTdpMo6jQvQYbE64Pd5YSF9VWbpd/6x2u1wul3g5Afe67xd7s0yOh/lnVd+PvYMgkVicw3jl8/h5ddO4TJzg+eYDzxz7jIiOQNlo4CF6TGcO3MOo7NrKDE8jazO48rp1/Dqiy/h8tQaIswrbsXi2IrEkFyfw+uvv4qxmQXm41axOHnZnBRZWFnH6KUzeOpnP8Z//OunOYkyhbVwzASo6OosXn75JVyaWEA4kUE2E8PEtQvmdWMzi5BfkcjFNzjZ8CZOX7iKRc7mGp8P9X2mrcinoliZn8W5KwvI5Usf0hYDmXSBbPU2T8x8SKs+6umP7T5KKSj1tmhEQ3FqpXhs567cZiHsiGIZSbwqdUMZvL0opUHTdTq7DqUURYOm6dzXuK1ouClO1adQoI6Nd1uoHGCiPpfNMKdVYKXKFJ316ZpcD9YBc1FKcfu68JyuyX2kjCIo6hAgVErx3prJkrb38TuLxuukfk2B9eF3Fjmn66ybdSnFQr9T4rM9UEhuYmFmAmfOXcHG4iROn7uAK1evYnl+DpeuzWLy6nlcvnoZZy5cwrlTb3JGdQwXLo1henYJiWQCMeYGs5kE4rFNzM1OcdLhHNaiSWRLFZQZumUSW5ifuISLl65hZnYOm+Ew1jhBUsjEec06ZqancPniRWyRRU1MjGNi7AonJcbxOicR1lfnMDk5Yc62Toxewbmr01jnDCxn3fH50+Rt6kfmZGHkMDdxDWfYH2cvjmIlnEEmEcbk2FWcv3wNc6tbKFcqSISXeewK2e0ZXLnwBn79qyd4fpJ9EEF4eQpnz7yJqYU1gn8WGQLd+OhljM/MQXLCt+lpPvJttI9c8jMsmGFyO8qZuHB4E/Pz8wgz55FjUruYz2FrnZ0xehVT0zNYDUeQyRZQyKYg75bEYxGsrSxjdTOGXKFEmvsZPsTn6NYCEvKrD9FUCVVehShDs1LFgMcKLJH9CDjNLi5hdSuG8Ooi5qbHMb0cRUF3o66xARZVQYUzp2mC0PLyAibmVhCqqUXI60CZA8Um+0HOzc4vIJrIwuELIthUD69TIZ/agvz/fjOLG6hnuF7KbJEJTGF2YRXriTJCQTfkVxkXFxaQITMosL58LgfJb5XfPTDhn8ZSLOSxsTSD8YlpjE/NYnllheF0Aguzk5iZmcHEJM+NTSLMUHt6goPI1BSWlhaxOjuK0+cvUrcLWF1dwtjVK5ifZfmpGSwszGNlaQ6vvXkGi6sb1wf2z5c+/1GAUy6dRHhtGVMTV/H8cy9gbHYFsVQOqXgY186dwtNPPEslv4nxuTkCEUfn8BI2N1Ywfu2K+X/JvX5uAhE6SVlY1udL/59Ja4yKgscbZDK/H8OcQm7r7kUfJzEGezrgkpdWyY6Khga3L4SerzgjAAAQAElEQVS6uhrYGOZZnD5OEHSaExF+hujCYor5LAqcoTSsHvRyNqnOpRDbXMXozDJ0h5OzsAZDZ5c5cdDAGSK/xwGjlEe2UISye9HLyY+mkAsayigoO5p7h7FnZATVITecLNvRvxu7mj0opyOIRGPIkznjn+CS4ayyvCKzlgYc3gCqPTpyyTWcO3eV0YQGu66wOk4GRLZ7/uIEQd3gLHMzar1u+Grr4HFWECejunB1kf1Zj8jaIsavnMfY5CTOTayZfeRyOj5Vzd5M5f8owClN+h+LrCOejHFEWEM8lUchHUcmuorZZA51TITbUMH60iqmFzawvjyJSwStlwhkzz7zEl588xSWIknkSjejot+/azSrjQbphJs5ubKhw2GzmiF0mTDh8Pmwe/9dnISohlMrwcYp4OHDh1DvSGPq7It46ukXoOweOOwOsqVmtLa0ocldxM9++yReO38Vq+tRhhsZjsQWBIJB1NWGzK/NXH3tBUyuxGH1N6KnswP17hL+9id/h0uLGbiCzehtq4PdrkNjaOjh1LPdAmytTmM9kkAik0WRebLfv574aE9Upk4i4RRCje3o5ax0W301KukEkjmFpuZWDHa1ImQDwhvrKBhO1NY1o7+D/VJbg5qaBgR9TjitOjRHFSeP9qAmYEeZzLdokb4+hs7WJvjczo/WmNtYSruN97rpW0my3OXywE4FK8beRY7u8iq9bnPCVmRoF0vB5nDDbTWwNn4Wp68toWL3oYGg1VAbZOf44HXo4OU33YbfpwsdgTo0c2Z1cLAL/poO7B8aQHdXJ42/GXv39aK1axAH9x/CPUcPYnCgG8FQPfYePIC777kHR44cwhdO7EFHVz96ybj2joxg77ETOLJ32HwVY3B4BA898gUcu+d+HD+yH0O7hzHAY188sR8d3UPo6+7HnuE9GD54Fw4fOIh77zrE/d3obO/C4cF2uNm2vt5dGGGZmroWDO45iLuOHkZ/Zys+ylce8Hu4OAgcg/sHkV4ew9WLlzC3lUdjew+GeuqxxNBO/h+4tLsGovvWOjvWlifwxoUrSOo+6OkNxBIczDUn6n0F8//Ri2R1yKxza30IVUE/HDYbdE3D5235/LXoPTQUqK5HYwtDitZ2HDx0AB1NNfB63PAEajHQ14duSh9HlIGeLnS1NaCxtReddIJ9Bw/h3gfuxz0HhlEbcBOc1HvU/k/vkNXphi8YQm1NCA5PCA0cYatCIbi8fjQ0VMHDcK6puQ291Gdrcz1sHATqm1rRMzCIwf4+9HTUEbBqEAqEUF9Xi/rWbgz29aKpsRGNzS3oGxxEH8t1tDShhmFFXUMTdu/qYdlG1FZV8b68pqUDuwZ2ob+rjcdr4PMF0MKBxOrwoqq6Fo31jQhU1aOjsxtdHe2oDQWY6/qn11fyxHaGyG19Q+hspl4a6tHQ1oH+vm7sGhpELfuumtLVP4DWjk4MDPajsbEBdvaxs6oRQxyAGhuaUVvfgsFdffC4PWhr7+Bg1IO25mb0t9XCabfKbT53on3uWvQeDQpU16GprRtdXQN44KFHsLunFVU+N8GpBsMHjuHe++7F3j172FnDOHrffXjw/vsx0N2NwaHdOHb/g7j38G4EvW4GLe9R+T/BQ+9+ZIFsU/hHJhdFLFY7HC433G4nZy8VlGYhSNnhlNyEUsCOQPG8BheN3mGzwmKxwGKzw+NyQGYswUXTdYiDWUldNZniBMxr3G739qwo93eqkzV3oek6bHYHPB4P7FYLrl+Gf4qLbrHBE2zCoaN30f4fwLHDB9DVWo2G9l4cOHwUD9x7DIf29MHldKFjYC/L3YOD+/ahjoPC0RMnMLx7AB1t7ejbcwT30h+O7B1EB3OE1TUEr85GuBw2fB4X7fPYqPduk4Km6TR+HUrhhkWZTqCZBxUUy2gK4AeyKG5ZaOhKdu7IHQ38Y9aA2LamQex75zF02rbIzr6sZd9qtdLyZU+Z5XkZZDGPq38c3nDT4GR+x0x+gya6gdTW+luS5rZIShLYnLnZWl/CBqej128Uzhasry9iQ85tLGOdM2siG+FVhMNr5mxCfGkamZUpZNZmuJ5FbnkO2aVZpHk8uTCN+Pwk4gtTSMj23CRijL1F4twWic6OYXNqlHIVGxNXsDU7joiUZT2JlXnIrzQmVheQWOP2+hwS6wtIsk1Jtim1sYTU5grSbE96aw1peabIBtLRTaRiImGutyUd4zq+hRQlTUlxP0+9lEtFsYU78iEaMDiDKvIhxd7ntMHjO8LNGz6s9vfv1RGCilIK/Lz1pErJvnprXzaUUixDwXUx9wGluH9d8I9guWlw4jwxMnTUzZlrWBk7h5XR81i7dg6rIqPnsMZjaxMXsDp5EcvTF7E0fQnLU2/LyvQVLM9QuF6avowFyuz4BcjPlcyeeQXzL/0ay8/8GGsv/gyrL/4ci8/9A+af/Almf/tjzDzxd5j+7d9j8jd/j7Ff/x3lRxj71d9yTfnV9vaVn/8NLv7D/4FzP/7/4fxP/zdce5LlX/gVpl95ArOvPYnZ15/G3MlnMHeK61NPYf7NZzB/+nksnH0Bi+dexurF17B65SSf5zTWJs5iffIC1qYuY336KtbY5rUZrmevYXVuDGumjHO9LUmCWIlJ+9vV/2VOsWeKBpKFG6Vi7qd4LFUA3ik3ltvelnJvX7997dv722Vk/53l5PiNdRu8z9si5d9LpI4U25suGYjmypjfSuPywiYuzK7h6kIYo8tRTKzFMbmexNRGCjPhNCVjbo+vxrlOYnpz+9j0ZoblUuY156ZW8DKn0p984wKmljioZHO3qwvecR8B2x2pVCoocaaxXC5DtkVkuyjfMbwuN57fOSflbpSd+t69lvIiN5Z9v20pJ/d6v/PvPl5iu+VVERH5LqWIbEvbpa4dkeukXtmXbWnjOxRykzs3DU4GDOTklwOW5hCeHcPW3Di2yGYi8xPYorNGZkcRmx9HYnkaybU5pDcXkQ0vIbe1TFlFdmvFFNnPyzGeT7FcYnkGsblRbI2exerJ57H66lNYIaAsvfoEFl59EosvP0V5GvOvPI1Zygz3p19+GjOvPr29z2NTLz2FqZeexPhzv8Xos7/CGEFp7o1nsHTmBSydewlL51/B8gWCz6WTWLv8JlZFrryJlSunKG8SZM+SbV3EJkFoa+4aGdc4IktTiJK1RZdmEF2Z5TS3yBzkax0RskJ5d2RrbYGsbwHZVByV28icONOMDIkaJ2WwLcZ7rOWYgWTeMM8l8zDXUn5ne3u9fT7BcvHrItvbsn3NdrmdbSm/I9vHpE4RudcOOJmAZAKlcQNoGojz2CorHF2J4dTEkinnZ9YIVlu4thLH2FqCksI4QWqCMkpwGl1NYJzANb6RxgRBSspcnA/j1PgSnj8/gV+9eh7j8ytIfUbgJA4qjpxMJhGPx5FIJJDJZJDL5UyRHyOUH1uU86lUCrIt61gshkgkgmg0ihvPybVSZkdkX2Snbjku98vl8xCR7XfLTnm5h2zfeH6nXbLeOS7tkbZsbm6abZFn2BFp2862tEHKhcNhrK6uYmtrC/J8N4lH77jspsFJajFKHA3yBZRzBRjFEozytqCYh5HPQuVzsHJ0cLOwn8nSIGcdqlweVDHJWcUEasjlQjUTp3VuOxoojU47ah0WzgJ54QoGkYeO1EaU4LaO5OYGEgyZ0uzATCKJDDvelHQKuWwG8haxKFcUn86kkZVfpsxkkUtnuZ1FMZ2kxFBMRZFPR1HMxFHKptn2PMrZEsosW0glkRdhWFbMZVAq5CDhWYUjCDe2n69ShsHREBXDXFeMCgwR7ldEJMoAF9Jn/r0tH7mlAFShDOQp8jWfHZEXF3e2ZS37ebYzR5G1yM729pp1kIlJOSkvItsisi3y7m2p40YpsO5tAaRd1BCgpJUG9w2zjfLOmYim60yWOwCLFUtbSfN/YJle2cRSOIH1eAZhAtdmIostUr8YWZbIJo9tJHM8lkckXcRmIofVSBLLWwmscL1Am4mnMijSJvEZLMIgYrTT5eVlLC4uMlURNgFHjgnwiIhDy3pH1tbWMDc3Z77xLdetrKxAjsl/zSU/5yPy7n15O3xxaQmbBIYoQTDKe+6I3GtHBEgEPKR+aY/cW47tnN9pgwCNiICPgNLs7CympqYg5eQaqWNHpD3SxoWFBUi5yclJXLhwAWNjY+bz3gq1azddCYN6g+BTTsZQoah8GqqQBYrXpZABsikYdPZKIo4KQcT8KkIph2I5j5JRMKWAAvcLKJcLIMLBalNw1lbBt2sQ9cfvQXBwN2zBOuRLOqKRDFa2YlgJR7ARSSCWJPDkSijQY0Ty9MwdyfF4lqCTTJWwylF2fm6TbCeGPK8pc0StsH0VtrlCEAJHtApHtlIqjTKBrkxQKhZzKOayKPFcKZdHiaNSpVCEKTT6bcCiwzGmMkQEsG5UJvVz4+6nvS1YKKIpQDr1RlHvurnsi7zr8AfuSn3vvkb2ReSczg2LZsCuG3BaDfOdM5/dgN8O+DkZ5KN47YDLCkg5ao6gDvASVHsd6GuuQm9rPQeZDNnDFpK0mXKB9I7ArwmwceArydvoXCtUTGaa5SCUYrms2BYHQ44enBa3oTpUBZf5JXIdn8UiIY4wEAEpDwdip9Np5nvkuIi0yWazweFwQBLUUlbYj4UznaFQCCJyjZzTmMk2aEsV2pfUJ9cLqxEAS5CRlVhZgZ2eoN0mybqSyQQSZGMJDt5JipSVuqWsiNxT6tsJz4okD1KnHBOR+4jIvVg1pE1erxc+nw+y3nkeqcdFciHHAoEA6urqzPNy7eeCOZVpEIV4BEUymmJiCyWyEpEiw5oSmUqFCiN1IUgRsOj8pDjb2+bxLJkVjY+OXyYAlMlwjEwOOh1fMzRodk4h17fBNzyC6iPH0HjkbjTuPYhgZzf0UDXymg1JGUk5okZiGaxvxEkrI5QwNtdjRG9KNIlIPIdovMQRLIHpSY5OE8vYWFpHKhIlS0oQjFJkT2kU2KElgpFGZ7Cys2n9qJSLqDB3JCLgZAodpsyQrUJAEvYkfgOGuKbQiGQtjicde0vlAyt71x0Fpd4StkjxYlMMGGywYW4D11eQZacGWZM4ETgUhdfKAYp5DAbkd7ItWgU2it1SIRBV4CLweAhI8t08N8HHZVFwUhxELKsGWNgWjSJruw6QHEMnKpV541JFQRFO/QSTXZzWbq2vRoEDxur6GsTBCqa+yyiTsZYJTEUClEiFORxpoDhWnvYjDl5kXwmrdZi/NmGDpmv4LBallAk6AkDadXDZaYfsy2yarAUgBECE8e84uji9nBcRYBARkBKRc0opFAkoUl9VdRXcBCDL6dPQf/xj4H/474GXXgKNH0pm61h25z4CGCLCviT0EsCS+4vI/WVf2iJr2RegkjbI9XI/AR2llNwWSikTtKRN8ox2ux3SturqanMtfVFm/0gd5gU3+efme4+OWKJRFGJRFKIRyhby0TBlC4VYGB/c+gAAEABJREFUBCWOaJVcChWyEIMsRFiWMBSD1xhkLiAoQbbJvioMo8rMX1XiMVTiUXDYhMZQUVM26MFaOFs6EOofRNOePWjfO4LW4WE0DgyguqMd3toaaG4nipoC0xeAboHNYYPD7YDb64E34IPPH4Cdo5T8qHuE1H99KYyluTWsLa4hshFGmvdMc8QxCEYaHVDjs9ECABq7tL9EEBbgKsuzmCEe3YojGdGLnzIHbI7k7AzpkDJDXXEQ4yY75OYvI/Cw7YQT/v3dbTEUeax3CG/GCEx8XHDWlJ12E5pAlZLlAFYNJiMSUHFYDAIP4LQCLgvgtABOHZCvmwjw2HiRlWKh6EpBRONagwIoctyhKzh08BzIgQyUygbBSkNtwIs9fR1oqA4SoLJYXl2BhBziMOJEZerYYIPL7AMBJdnWNMVqFXRdh8POPne7TQcRp9aUhs9iUYrao6KlvdJuEXFYWYvkaPcCBMJqZF/abqeDi7MLGEiblVKQbTknaxHpQ3lu2Q5WVaGGbMXOQb985gwKP/kJir/8JbJPPYXK3CwsBCcRqVOuEZG6BJikLeCi1HY7uQkBH2nvjihFvfKEtE+uEYkxbBSAkzICWHJO1nIti0LYnry7JoAlbZVjn0Ruuvfk5iWCTD4WJyDFkCWlzGyFmeTe5P4WCoyBi6TdZYZ6FYZxlVIeZQmN2DEG1yIVAaZ8BuVMkmAWQUUYWHgNZU7bI0GQEjaTzhMAKrA4bPAx3Kvv7kTXyB70Hz5A2YfO4V7UdzWiqrkWNQwLWmncHYMd6BrsQu+uLvRzPTDYjt6BVjS21sLtc6PARO/KUhTzcxtYJosKE6BibH+Fxq8IOgZHawHQCkfwEvNSImW2FRy5FZmVouGp6yP5tqMUeaqEMllfuVCCsCrRzyfpmJu9dgdciFDvAJ0KD5TZdjEkk4Ww/bItxwXKwPNijxJCWcmubLpBhmMQfAwzRBNWtC2K+xqBSSNgabBpmglgOi9WBB9QqB7e20CF9yvxPkWCSZ6jveSBUtk8jEoJbosiqBkQAyTeEKDAJij0d7Rg72A36qr8WCd7WmLeZiuyZSaNS6yDpVBifeLgObEj3sxmt5kva0o4VFtTAzcBShwRn9EifS9tzLN9Ow4sa3HsOP1ifX3dzCdJmCVlBZjE4aWMiFwr+7IWkW0RAWnZd/H5GurrGUb5oJElpgkaW1evYmtxCeGLF5FhHkr0KuAkIC3XKqUQCARMRicsR0SAS0TuLyLHBFhEd3Jc1CcAKvknyS1Ju3faIM8mzyOy0+YKfUfq8Hq9JrDK9Z9E5Blu7np6QZHsJ0XFxJmQS21FkGSmPsVwKR1PIk1gyabTKBCMyqTihoRCBKoSwahIkbUwkUo2iwqT0SIlJrEL8QSKiRjKyShzWWEohovMhKPMYwWyqyIB0eBIa7Pa4CMzqq8JobmpFj0D7Rg6OIRdRw+g/cAedIzsQueuXnQTrHoIVn1D3RgYGaDsQs+uAYRqasQdGfIlsby+wXBwFXm222B4WZHRiPmyMp9BtkGn0BmGaBaqiyM+3Q4VOkiZIFYpFWA+G/cNgpMhawn5qJ+bU+zNX6V46Y3CXfMjDlCi4RTZ1jxzggUy2RKlXM4RKArQUYRDL8NjrcBvBcw8kR3wM1zzcV8Ykl1XJoPSzRqJI9fXtHnowl64r3FH7m8QlASQEtTlZjSBpc0tTC+v4cUL13Dy6iSWNyMEPgUP84vCxCRULBlAQf5wPdzXibsPDKHK78bE5BSWV1YRZ34lRfvI0p5S7B9JAG/Q7iKRGKxMpvvoEEE6nzhgMBiE1cbGsz1s1m3/CCCIgwpY7uRoBDDF4cXZp6enGXmF35rBk2NJhmcCXDH6k7BFEdkWERATMC7SDn0+HxobGuAhQCmium3XECr3nsDqwCCmyR6Xq6sR5zkpW6ItCohkqC+DIF5Dmx8aGjJBSikFpRSkrdIuAZUdkX1hQTbqUK4T0BHmJG1USpkMaQfMZC1gJkqWclJe44CllJJDn0jobTd3vUHXFoUlaHzxSBzJeAqpRBqpZIbAlEU2nUOOOaQCgadE5ZQYupWEIVGK6QRzPHGUBQAkdGJdsFth8bmhXE4oXYNi4hzMYRmpCMoEKgGmAkPFomwzp5Ujs0pH15FYn0eRoOW2OxAK1cDtD8DjC5nfHfNVheAl2wrV16GmpRF1bc2o58jc1N2G1p4WtNMJOvp70d4/gJaubhhKQyIaQyK8hSyNpUDmp+jUNna6VbcAqoISDaTEEbHCtZwjZYJBRrUtFW5X6Ln0MBoDbtOieB8Fdf3v9potwI7IERIVk+l4bDr8dgsCTguClCrGVwGKz6aZbIabIGaAWMQaeaXaFqUUlNoWTfFWfL4SmWaag0U4lkCOs7abZNGTC0s4e20CZ65O4PTVcUwuLiPGiQZpSwPZkJUAH0umsRFLQrEOl4XGbgHvZ4BjjglQSunobG7EoyeOorkuREfeYM5wkTmoBNLMV7qdNnQ0VaO7uRo2gupVsoYVAliGtlZgO8RBdE2DZjaUbb3NH7n/jqPuOK4wDAEZWQsICCi4mFAWABMw9fv9ZEJek/UJMIjTW61WCEDIvoBuc3MzZC2gEycD2+AM9hpn9ZZIAqaCAVxra0Vs/37kGO5labtlglOMYCdAJfXs1Clt0jQNO+t3q0cpBaUU5DmUUhBA7O3tRVtbm8lQpby0X+oUkXbKvtQvbZW1Utt1SNmbFe1mLwQUiqUKZwZynMqMIczZswSndzPZImdcSmRMXNNY8gSmApVXSCVQYJK8mJH1tpQZNhlkVYwioOk6DJ3NseiQpUIAENARFpUn+GTYGQmCYIxTzFvhFMz/5olTzykaurI6YQtUwRoMQXO5YbNz3+6G3eWFw+eHi8c9TKJ7q6rhr6lGsKEaDS0NaGxrQnNnF9oGdqFtzwiq2tthdXmQY+iRIYtSbIim8y9BqcJ8lACSQQbIuAICSiBDEoBSDF0UHbXCdYVrg4DGS2/bRxyf3SGf64BkgLZBMDKuh2WAl4jjs+twWy2wEyB0Fiiz/Wmy3wzze0XmypQBgoTitRQosy4OzijzT4ZOL2VNMIrGMb+6jsmFZYzPL2FqcYUzqFuIUGdZ9luZz58jeOsEB9FHmnYgTpnhOk1bWNrYxJXpOZZPcLauzBBRkbnx5kYJReq5wGvtDNV62ptx4uheBL1ORMjKl+mIOTJtjWGhYrks7WmVeamx8XFcuXYV8wvzyPC8OKVG59MU7em29cI7b6SUMg/kqQ8BJVnbmVcS9tIi/6NPYyMElHaASqf9i4ijyzEPZ/nkvCSZBcCcnPGzWCyQeoRVyWzd5MQE5FcKZjY2kCFw+B54AAEyKavXR//L046zkCn/JAdaIRKyln6QbRHZlpCsTJvdkR1QlcbL/eS+IjIbV8U8lzyDnDP1Kzq+QaT9InJOynxSuene02h4diK/3UNFGDpSBKVEKsfRLYsk2VOGFDydSCHNUVWAJUtanjMBKmW+XyRsqsxREHQMxTyNwZCoyDAJDAkMOk0pT3Dj+SINMMuRN56uYL3gxGopiLVyABuVKsSt9VBVbXC2dMPW0AojWI0SwanETgSpvi4g5fQQpDywOdywybbHC6ffh0BNiKFdCFX1NaimsdR096ChbwBVre08H4KwKBcptN3jBuMGlKQD2VaNTE+JcxCIwDW4VnRGcG2yJx4z+AykT5+0bz7W9QZZiAHDTDBz04QWqw6CEUxgcls1sgxl1lki2MjAIpKh3nPFMkGhwmul1Yq1iDDM4vFYKoMtDgASiq2Gowgz7N4kQxJZ3YpinQNGkgw5TCZUIMBZrTa4nU6KAw67nfdTJqtK0h6SBKay6ImSEqAiMEp/23VFEAXBtMx7l1AgExWwtBOgDjM8HxnshtdlxfraGsQpF5lTWVhawdLaBjaZTohwQkberxkdG8cWc4dFPhNvDKW2n1e2b6copSBOLkCSYmqgwAFYnNbL0LO2thYNDMvE2QWAlFIokeFI/0kZG0MpF/1K2Irf7zeZihwrErCFBa2urprvQo0TkOWZF+bmkOfD1Q3txtCDD6K9uwsB3kdjvXKNAJKIhGWSN4qRSQkwSdsyJA4CULL/XsJqIWAp9QhQicgxeTYRabNSytSzUkpO3VLRbrY2TddRQ+rds3c3mpiktlGh8l+Ob9FY15lT2GLuKRKOIMp8Q4ySoGGnGALmkimUaaQVKqbIMLCczKJMECswnMrLbF0hjwqNvETHKImjM7zLEJjWSlWY8e3FQtPdWGk4io3G40h1PQzvkS8hsPsg7M0dgL8aRbcXSXpnQdegbBZYaeB2qxUWiw3yHxdY7C7YCFROnw8uDx3IY4fNw2MuDxPujWjoHUTr4G6EGpsQamqEl4lHuz8EZbFD8kmKeRutUoTBUb5SLrCtBR4vgNOSphg8B4iTkQngZrV7c9cxoAS9m21jC3h7CZMYNXEqn/VRJ1nqNUrQT+RKIOmFk/oJcaYz6HbAbbOarImXsfD2J8mQbWplE+OL6xhdWMXUyho2yJpYFaqDAdSEgqirqUJbUwMUw14HQUmnruWXLjXur2zFsZXKUhvKBD75f87aGuox0teDI8MDqGIdStfZZAM2TcHHkNMu/UY7LxHwBWRcnGU9cWQvDo/0U9dZvHn6DJ5/5RTOj04jQqZu52DkdDmwubnJ/NQE5ufnUSxJ/+AzW8RxhSEKwxGnF5ARsROsdxxaGiflyhz05JgAk4PP6iWwSFlhK3JewE1efJRXAARcJsiWLl26hItMfAtQuZhf6mda4vChgxhi6NXS1IRqMhwPmZfUKeAi4CcMSl6UlHBQ0zQTdJRSJjBKGwWopM1yP2F6Uk625ZzoVvblvOwXCZRS507bwUUpZYIUN2l/N1qRHLk50W7uMpgN0G06/LV+9Ozuxu69Q+gd7EU9wyWHz8Vh0IoCTTLO2HeFNH5mfgFT0zOYnpzGPCn9KnMTGzT2zdVFbCxNY31hArGVWeQ21lDY2kAxHUNFlZGDjvmCE+cyQbyWqsWpqB0vbRl4fr2AN9cyWI+msUWHCTNPtLG+gQhHlhRj8SJzXAZHaNDoy3xIze2Fu6EFwY4+BNp74Kiph+5yUqFlaAQZC12ISRDY/R6EWptQ39MOC4FLd1jg9LrgrwrCGfSiwmcuEjTLZFBGuUiHKTDC45MStMB6TJH7igfjNi+0CX7o7EDZUOZXWlJFoECmRNshO7Gg2mlH0GWHheFzugQkeT5LBZXxtnGZrVaAy2lDfZUfHuqpizm75vo62JwuWB1Os36w0ixZ78x6BAmyynXmHZNkQx6CfUN1EHv7u3F4qA+HhnpxbLif2z0Y6GhGU20IAa8bLg4cBjQyJWmjtFlnHsQKq26D7boYfI6aoB/HD+7B1x6+FwH2Ty6XxTLZ09joGK5cvoqZqWlEwpuIcLZ4dW2VZDwPpSmKZj7K7f4jrEScWMBBWJLb7eZz6W81o0LgFceWA6nkmZAAABAASURBVMKKhCVJCOclMAmYyPXCcMJM+O+AkuTVzpw5A1kLeDQyLDxw4AD2H9iPnt4e5ltD0G02VDTeh30rgCdvdcs9pP4qApbUL9sCXLItICgSCATMEFPaIPtyTtosACnXSxuEpQkwLi4uYmfWTtohoCcgKWsBMGFiAl5y3SeVm+49efhiIQ8Rm9UCf8iHupZ6tDDZ3DbQhfbBfnTu3oV2SsvgAOq6uhAUFuL2oMiwLUoWtSij8dgUZqcXsBXLAO4qaIFaVCiWujY07T6Cln13I9jVi6wCxibGcfbyKEZHl3jNMmdxlhFngt3udsFDJiS5iISMnMxD2Ip5uO1WyMji8PrhrKmFhaKq62FraIevuYvhWzWhT4PB8FFx5qpYSNOxi7AJkwiFUGC+IEeDL25twmCuTEeFRqbR6NkYAlCFI7TkoSoEqgpHE4P7ptD4WBFu52KAbVKKt90RmACSKQEiwpSsMmLqGooEq3SxgpzMjvEaHgZXAKswANZBISjYrVbU+NwIUYoEkXiujGgmj7V4xgQ8D/XeWB1EW101Ohpq0crJhxZKM0PmaobOjVUB1AS88DqdsNvssFptgGZB0dCQLSsIOG5/ARhIl3mswr5gj+iaDk3XUVY8VjQQy1QAiwvNLa0Yol3pdL61tXUypSlMc8DbYihXIgMpkxmmyMyzDBnFPjXzofhAt/kjwCMAVGK4Jg4rzisOLUxKnFeas8OSBCwkjFNKocDwT0IwARUpP8eQ7dq1ayZLEmAQwJOwsL+/HzLrJv+Rrey7GbVoFgt1ZIWi3hT1JvcW5iM5qxamLaRs/8AAQgQpXcqyEZqmYUd0XmfhcSv7XBietE9EtlnU/AjoSNvk6ypSTtq9U8ZGYJS65Nnl3qJ/EfPCm/yj3eR1MGjgBdL+HBPVpWwamjLMMClUG0Jda6M5K9bY04WWgT607Rqk7EIb6af8PGxNcwt8TE473F7oDh+BoxW1uw6h6fCDqDl4AqH99yAwfAyB7n0ItRPoWqvR7cmhfusqrOOnYR07B//mDBptGdQ18H5NzahnQrAqVAUb8w1OMhqPTYebI7/DZoGDa7vTCo3bFZsVJSbLrYEa2Nw+KKWhxMR8OZdiLiyGYjbBZyvCThC1WBwwckUUaPwZ+X1m5lrAsEgjuIIAJGFehcBUJojJDJ68MiFSoaN80o7Bx1zeAhVeZ7AvoAgwlEJFEQiAHP2bXQY5rmuKzEQzE+N2iwbwYKFsEKwq28CE7UVTCg7qK0Am5KDRyrbP5STYOCDrkNeNuqAPLTVBNFUHUM/tKh7zuFywsLxOMaAhXwbSBBn58m+aTG1HMjyeI0gxXYl0oYxEtoB4OosthvmrkRgWN6NYCscwux7FIidB5LpGhtrSLhm1t5hvSqVTUIrtdDhhtVlRZr4KBu+qwOP4TBaNTi/OKzYguZ4lsjwJjSQskmMOhwNusilhJgIKpVIJck7Aa415NQlNhamMjo5CAEoAToBAZssEmERk5s7n88FKQJEHNaAgwCTAU6ZtyjtgAtiBYJCAFEJVKIg6ApPTZmOAYKBCHRlKASLYXpRS3FWQ9ku75BkEnOTewqikvXJOKQU5LvvyHMLEpIwck2vkWtyCRbv5OgyU8znITFohmWDKJcuZlwoNRIfT7YCDBu0kBXdTKX5ObVYTves7OtDCuLhzYBDdu3ahb3gYu+6+F/u+9A0cePwH6Hn4m2i650toOv5F1O69G/DVMZmaRZ2K4Yh9E48Yszi8dhb7ts7jXm8YDw9VYe/uftQ1t6O6qRV1vEcT2VnQ74XDRTBSJXCKEHohBaS2oKUj9NKkOUIV6YwlKrlMdywVcyikYiil48jHI+avLWiaBZ5AFevxoUyGkY7EkGQCNs8Ev3w3z2AYVyFbqhCcBJiKDDXkaxfFfJahHj3QTIrfvHZv5krDuH4V1+a2rHlIwEHYU05Alft+mwXV1I+fIauuKTOsSpJJpSgmgMl1FNo4ygQ3t92GpqAH3fUh9DfXYldrHRrJlH1O9jMByG61wKLprBlgFZD/vy7NjVTBQJKgJJKgShIlxX12BbczPJ/Ol5Ai2McISOFoEssEo9nVTYzNr+DK1CIuT85hgux6dnkdM0urWOQ5pXRUyhUzV0L4hTi61+uDmzkWO53eRucTZ7GI00KZbbrdf+x2u/kukE42EmMCWoBHmJQcl7aJiBOXOYgJuxEAk7BIkv3CSoQtXb58GQJMwqYkNNyzZw8GBwfRQhsXUJK6pU4BIAEjpenQdB0WPr8wHLmnzWo122EhWBq0VU7fwSCYV2irBqMeGVwNRgCmfugL7HKAa3CpsPM1Xif6FeAJBAKQsE+YWmdnJ+ScUgryHPJcondZS3lZK6VYlWJNN//Rbv5SmgbDmApDojKZU4nsAXRInQqy0rHNisXSK3IHBcVjip2mOWywOKywu5ycGWtE5/HDaD1+BB4+cMnmRNGwAtBh0S3QdYW16WlsXTsP29RFdK9Oomd1FA/1ufD4Y7vx0P3DqCLdL3PUTecLsNBZmjvaoOgsmXQCycga0huLyCzPIDMziuLSFCyJTdhVHpn4JhKxCLLsqArbneOMYIXT0Ll4FLH1VURXlgliRWg0eltVCBpDmEwhh4T8nAUlS0AuMK8lz11mRxdzOfZ9FkUCtjAnaofPcXs+YlQ78u47Kh4woK4DkMG1QTgGA1SYIBIlpcow5isTrM0TBmACG69768NjLosFHjITu66bBcrs2222ZTBsNJAkgCcIOPFCBfECtkGIY0OOoVoJGgylocx25HmvWDqH5c0YgWcNFyfmcPraJE5eHsdpypXJeQLROtY5mZJIJJHkLG+S7DxGncfIXFO8VillOoU4hjiFrIWRyLq6uhr1zI1Zrfa3mn+7N3TqSJxbQjT5xYCa2lp0cGAW5iPtKzHck3MSIgmjkhBOfmHgypUrOHfuHCThHSOoyWsH8n6RhGQCDJKLkjyUXCPXy74AHB2FEYgDuouMlQCdpS9IaFtF1mShrkCgAYGwIrbJiYPKwgLKU5OUCVSYnzUYThoEIioVkDX7SWxA47boVO4hLEmAqb293QRIOSfPeKNupQ9Ebjz2Sba1m71YGl9ijJ9jIjTHJGiJChEWoah4RTSWtaB1mQ5dJjMBmYZGyq3zvEa2oXG2y8J8hJWOrztdUAQ6K2fm9EoBFaMMsn1odiesNhcSkTRk2jrjd2H4O1/B0R9+E+37h9n0CoqJdeSWx5CeHUV4ehRTk5cxcfUypi5dxvLUFKJMsEcZls0vL2JycQYzq7PYiK4gvEXwkYdw+VB2MA9mcSJGihHP5ukQcUSW5hCdmUKS+asicxgWux125k4qbH8umTRfkchyij3PcyUeo/+CfUrHNigVCm7rYt7/ve5oKIIJINhDHEKKIJKnsWos67HqqHWKCJOywGvTCSOApnjy+odPQyAjqFFXWVaSIrikCEIJsqKEyYrIhAhG28xMQ76iMR+lkCsToDgrGOaM7BIZ0eTSOi5PzOP82AwuTczi2swiZsiK1jYiiMXTyFDvOdpQWl45ICBFOXu7sRnG4tIyFpdXINsJ5pPKbLvMCko44aAjKiq9wmMSdnQSALqZ21R8ZoMDjsE2X3+M27oSZ5bcUpn3b2xtRUd3N2rq6oghuvn7TgIwAkiSXJZc0ptvvgn5uREJ6eRZhFkdPHgQR44cgYCBMCGZqRMWJQ8i9pbjYBihnjY2NrBBO4+cPY3Mqy8j8dSTyDz9JIxXXoLj/DkUXnsF+VMnUb5yGYqgpGJRKII9CPbG+hoqk5Mos1z54nmUp6cgvyBiiAFYdCgOSJqum+9WSRvk3hoB63bpVZMb3owojWZhscGw2JGjsUpn5EgZi2Qs8ksERi6JSpbCXE6ZzKqSzwDFHAzOaFU421Vhx2k2O3SbA0q3okSDEpKllLhZhQBVJNhn4XJqcAQ9cHe2ofaeI+j92sPMTw2QzjuB2BZKS9eA+cuoLEwiv76OJAFjnSPuEhPuG9kyUg4vst4QEh4/kswjZR0OFMjIrIEgPK0d8Hb2w9XRz/oHoNW3IGN3I0JHiTKfEVldR4IzjRnWVyqW2U4LDHZOiWFFnoCcTqeZK0hBpmHzHJXKBKmyjFBkFberA9+z79R7HqVOFYgXJtMpUf8W9r7TouDgho060bkvDiUJc5nhyxGMsqVtZpS5vs6SDWU5cuQqirkkBckbpciWYpkitlJ5bDBZLr+ttBKOY4nAM7eyienFNcwsrmJhZR1LKxtYYXi8sbmFMAeNzS2uOSsloY3kXIQxJMlKRbcZAr9Ilv2RLxQhwCSsRFiEiDixjOiyLSHP8O5hyCyWOK/0hUGAem9NfPpHJcQM0lbqFxegxseQXF7GMvNJAkYy4yb5JBF5X2mBoCHP5aBtBgIBDDBx3dfXB9lOciAUEDPYX/K8fp73UVx+P1wc0O0EFMv5swAHZKysIElJ8xpGzsjx/hupFMK00xgjmzglRRvNUHKUPAeDIsuWqP8K82KVuRmUOSBXZmdgkGFpDAUlb2jaBLcFOEVz0hZZf9pCc7y5Wyilwenzw1vXBHuwGhpBRgzCfBs8GUOR4VEpETWRGDQ2IxmHwZk1YVIlMqgSE9cljpKKTg9oqOgWlBn6CTRppTwqySjSq3PMAa0z72NF3UAPQ8AjBKYu6IqlwmvQlyeBhbOozF0ANpbhMCwINXTB3tQBRam0dsNo64XR0Qtb1wCc7T2w1zZAc7nhamyCq6UTDpZxsIyL5z09gwDPx6FjLZomu4pzejqGJIEuy7xImaCjGDJqFGIpiuzgDEEpTfBNZzKQr+sIaIkeblcHvt171AmM7X+yuXNCvb0haiPxMQFKQKbE5yHOQsCIpJFgAzIfA8KQhAkJ8JhCQEpTzGNkSxlKiigXYwI7mspik+xoPZLECkO1pfUtzBOQ5pgnml9ew/zSGhaYL1omMG0SkCIEIwnREhy9E/EEYtEYItEI11HIMQGlHIFfAEZ0qJQi49CgaxpDfZ2RhxXCkiTvIsDkYigj4NTW2oZmTrS4OQCVxb6uDxL4DBbFtrqYBggokL2cx+aLL2L24kWMk6VcY5JbAGqes8qrq6sQ8AkQbCSPI8Da1NSE3bt3m/kdAeu5uTnzHS4JqUxg8tPn+MwehmL+tVUEKX6SAhdZvb2uHhmGcmVODlkGdyFeW4cluxOxUBXy9Q1I0V/XyABWqZst3YI0UxY5jxdZ5qbEfrMrqyhOTKA4dg15hn2FpUWUhWnRzsXWy2So8mw7KlWKD3h9R/pKRHZ31rL9SUS72YsVmZOvpg6tu0fQfeAIGrr74QjWokjHTsWSyG/FUIrEYTCRrJGFaERng4BVkTwN81RFGmd0egI5zoIpIjjND+DDKoaBWmSDFHMcmydPYvLV1xFhB9kY7gXdNiiyMVtkHvaVS7AunoQjfB6plbOc9t+Cv6kFfce/gN4Hv4RdX/oa2u69H57B3bC3dqC2sw/Vta2KIt/IAAAQAElEQVRw2H0oQ0OGeo1zZE1wRErrFuQ42+OgYbjb2lH2hTC/leCUedJ8hyoWjSNDBywTUDWWtTrssDO/JWsBqQI7L8eZywzzVhmOVCWO8rc9rgMITPzzro/iUT4qtkXxyTWUKgoCTmkOr8KIUgQbSVrLO0/JokKaiesc2VGe5QoifEhhUUkmsOVVgs1kxpxJm1neZKi8ZjKjeYLR0uoGVtfDDME2EWZIts2GIohFogiTgcob3usMJeR9tE2OzAJSGYK6AJE00GK1YkeESWh0chGl2O7r23Jc8iByXK4RRxDWLgAXj8cg4Yd5js9tUPAZLiWCQIzAsRHegrCjBQKSPHeZx4UlVXH2rKenBw8//DCEKbW1tUGknpM6UkaASfJS1cyjCXCJboS9VBjKFZ97FsWXXoTm9cDxhUfg+c734GQ92e4euAlM9ZxsivHZN5hHdVbXoKGnF46GRiyQPU2Qka7Q3nOt7ch1dGKL9a9oOjYYNhfIZjMM+bbI9jZffw0pioWDh+RWiWsQ3e6IUgpKKd5l+yN9Ie3b3vvkf28anGRwLus6KkRsW6gavpZ21PUNoWFwBFXdg7DVNqHicNEJShwd4khubSJJpSbXN5CloebXVrBy9hSmXvgN1s88ByxdQWX+IlKXX8HyS7/E1HO/wCLpqrWo8zoa+9RV5BdHoUeWgdhVqNxFjqJTsPoJSjU5hGpKcLjzzHdk4Kn2wmq3cAaxiEIyy6R3jrNCWaQK3C5mGV1mUSBAFrJJlLIJlNNRZCjxVBxFasQeDMAWrILBXFiG1CJqxvab2FrlMzApmycQlStl6IzL7Q4H22GlGxh0jAIK5qhfxK3spI/azW+bybuu4AmxIRGOKdC4UYGCAFC2oqFgaBxURBSKBKJMqQIBIQnPZla3cHVmGRfGZnHu6iTOMml99uIoxqfmsLyyhnA4QglDXn5c4kg7PzeL2ekZTDMPMsf1yuIStjgwZTJp6odoyKaJcVtoO7rFAk3XoF0HHqWU2TY2F++5XD8huhUQEpaaSqexznBeQqTZ2TnzHi5O01uYclCKnfmeFd2ag+9bCwc8g3aj6hvh+Wd/itrvfReNe/eiq70de0dGcPjwYbRzu5u5KGFJDQ0NEABq4uAo6wJZkZVALcB1hHmnvbxW13WA+qrMzqL4wnMonj4F/e57YLn3PljaO5guYZ+trSNPW7WzrJW6XOSgHvB6EfL7YeWxCkOz6kAAPczN9XECqrWxEXW8dxNnz1tO3Ie6Bx6EjXWVro7SD6+YKY0c88pehqTxl17CPMmCAGyMA3CEACbAKcxP+mJHF0opKKV2dj/RWrvpq4lOBmmeJIgrTHYbHA10ixUOsg5fUzsC3QMI9Y8gOLAX3t7dcLR1QfNXoczEc76sIc1ROEFWNf3mKZz/5T/gwk/+BhO//ClGf/VLXHn6aUy88QbC7IjEWgzR1RhWx6exdPYN5BjGIT9FBazAqESAYh4+VYYryXh5/lVsjp1EjGysKDkutqtcyKNCwMhL6MX8V1Z+CSGdRI7AVCCLK3Bky9PA8+b3/hIo8VyFM3jsSwRqq+GtqYbudCJDdhcVtrdJJrAVRVK+5JrJoUJHVtDYHsUcWRkFJvuFCVRooLidC0EFUPzHv4oCQGxEROe+iKYpiID7bDYHDgNJhmdbqRzD2BQW1qOYIgOamFvG2OwixinT88sMy9aYJ9rE+kYYG5Q1DjArzG0sLi5ifm4eC5RlJq7X6RwRsuQEHUTYjDhZiSGWjKjYWRR1pVHYMH6glIJiu5TimvJWMW4rtX1MKWUelnoEmNwMa4LBAKpClKCfjl1lSoiTK0GGNQGKnexWQM+88DP6o9ltsJMFuRluVdXVoqmhHo2NDRCg8RI0ZDZO2JM8l4gct1gsZmul7XJOGFMwFIISnZGhV5jDMpi70si4LP390II8p1sITmVsEqQF9DXWEI/FsMH9EK+VfhCWamXduqaZxxO0ZbvNBl3T4KB9uwlaruZm2EforwQqefWnhsf9okvm8gQYNfZ59vJljJ9+E+tkvgmCVJz1SIJfQlSRDSEgzGOxCZ/4I89xc5XQ+SpE+DKduhSPoMQckYRsWqUEm90BJ5mHp7EVfuZ7/L274O/fDX/PAPwMr/ydPfB3dSPU0QVFUAuPjWLihecx/vxzmHztdSxevoat+RWk1jYRXlwmgseQ3oghxRk0Y+satNQiVGoLiKWg1nOwRVKwLU0xmUfmtToDpXTolEq5iFw+iWw+hayAE4EnzfZmmQPLpuNss0gMxXQMiucKkS3EOPpHl5ZgENBc7JwAO9dH+u0gfS7xmdMEsgRzJQmCU4qJcslFFRnGVZg8NqjJMp9HHAgsy93b9hH33RYFDQpKUaAACpsGc9qf+b002xpL57HB0HuJQDu/FsYcc0QznE2TpPXMwgpmF1cxv7iCxaUVLC+vYo2gs0FAklAtwpyRzH4KCMn+Fo1UciMpASSGaEXahAxacmdxMHE4TdegaTpFg1LKFP4BoK5/FJTaFrzHotT2OYM5MgH+YCiInu5OjOzZjYN792DvyB4ziSzhkI2AIA6qa9v3eo/qPvVDSm23V9c0WPjcDoKAl7kwB1m25FoFuGW2UQBKYxl5prfsBoCu66Y+7Ha7+bKjPA+VB0N0S8c3eI0+vAcabVNxGwStIvtVXltwut2w0W4rbEMtZwjlNQbJF8nvYcmAKSwnx5k+WfNWNFNaLW1Vo+i8n87Qz3nXXQhSQkND8HK20coZUDBH6ySAORhxbJ05jQJ9xMpLpV07LEpAKhaLmRNEUvcnFe3mKzAgs3D56AYKW+soRTdhJCKUGJPZFNJ4MPTR+MBWfxCSgA729qNhz160HTyC7uP3Ytf9D6BvzwhqCGQVlk9uriGfDsNSycPBQKnMGDi5scqwKwmXFaj2KLjLYVjD69CXo7AspaEvpGAsbgErEVhSBbh4r9aeIQR9tSjli9iMrmMttobN2Aai0S1KFFuxCNJ0MiZCYA1vwBJZh52hR4qzFMvXrmF1cpq5rQKMQgkOtj9UHUJtfS28AR80q44CZ0kyjOVT0j46ZZq5pgKZlTiPjIA7cvO6/XhXKhanLULWBrdLdOIiw4o86VGGz5Bg4jrCxPUG82YSqs0zaT3Jafyrk/O4NjWHydkFzC0sYYlT9uucSdtijkQASGSLegkTgDY5IoqIAcqomyZIF5i/ECDWeHNxKJ0j+PZah65rtFuK0qCUooAiayUbFACyyT9KKSil8GGL6FWcSpLh3XSYg/v34eiRwxgZGUEb8zU2goC8NR5m+8UBjUrlw6r81M5rGp+domsa7AQlyRdlmA5YJ8hbGbIJMEl7yxzMpBE75W9cy3F5ZulTQJnsSLYVAUhnHknxmAJMxp4haMg7YW76jUiVz4vj996LKuaTrLRhFoOAlEb21Epd1ZLNgToXcJM65T6sCAJ0YKJcO3iIYePd0NvaYWG5Um0NrLt2wcdw0EGbsEyMIcTIxMFniRCQpG65h1KK1SrZ/MSi3XQNRNo8Z+ASy0uILy0wj7SOHI24EAmTkUShChkomXUr5hh5ZZDLZFBkCFEqGqhAh9XuQqi+Cc1Du9F15BAGju7HyOF+3HWkBftHXOhoLyDgy8FpraAmpKG3x4LBXTo8liwUGRM2MpzuzKEcz6KUqaCsVcPbsgf9xx5AW9cgr2lCJprDxVPn8Npzz+MMw8Sr165gfGEaV8iulq5ehevqPDpH19B5aQnuly9h46lXsX72EkqJOEMGH1xOG9VTobIBr9+LptYmBGurODI5UGYyXTqkwBFLclA5Pp8kd/Mc3cTgqB7crsXgjTjTjzQBKZorYoN5tuVoCvOcPZta2sTE3ComZpcxzXBthmHaEmfQNpmwTsRjiDHZGdkKI8y+E3a0Suou+aIZ5ouWmWuIxWKQt5gLfC5xdnEeC0d2CREsNHTZV0pRRwqazjWdUWnba03XIcavlJiZwnstSr338RvLiuMICMpajkueY4WJd3lFYWJ+Fcur6ybDm5+fx8TEON5k2LHIkFP6Q8p/FqKUguhGRPQlOpR2y+yiAKnMNIKLUsosp5SCUtuC91gM2pvo32CagmEANAKvxvI6dSw2F2EOyEajc7z4Ihy/+Dk8HGRb2ttgZ3hbyzC4ORQy37XatW8fejkbGCDYiM0oApdGgJF+YgO27yyAKaLYbzxvJ+iXOBhXuNYY8ZT3HcDsqVOIPPFbbPB+l+lLSdq/m6AmA4eA7nZFn+wv735zFQhFTDOsCZP6bzLpGV5aZuJ6AwXGoeIshq6ROJVQYThVYaJZMZxSZEeK+RxQjFwaJeZ9NIcVHk5zVncNoLpnGKGePajvH0DnUCt27QviwLEg9h8Jor3VBr2QIiBlYTCUK23mUUwWOPNUQd5Vi1LfMVSGTgCBZqhyiYnRMvNHFWCzAGNuA0WyBQs72B5wouLRkWdIUzo3BfXSNegvjQFPXUBvQmEkVI+OmhATiEVSag0ut4MdbIOhGdDtFoQITrWNdQiEQtAtOp+R96HjSiI8x+fKspMKnNUTY7o5zX78q7IEyOVwDOPzq5hiODxH8FmgLHEqf5lT+KsMy2TEXmOuQgBniZRcnHd+YQFL7DsBIvnaxPr6Gu0+izWuN8Kb5rbOftQ1DeII6vpa41ppCpAPHUTpPE9RSoNSPIgdwduLHBfhyA72w84Jgw4FiqxFdo5/0DqfK2B9ZRmTHGyuXTiDC6dP4tWXXsCzzzyNp558Es888QRmZ2YhbOKD6vm0zsngJKGaPI+wpBgBXoDJQQbVxLyOHNNEh9THzlopBaWU2SSllLmt1PZa6hF/g+iO6QYwpQCydimslEKWYZq8tFpFRmXj1L8xOYnKhQsoMYFd/u1vUP5f/mcYf/8j6JMTsFy8gMpLL6J88SLKjBoqBHSDeSPpAxB84HQCbBsbIHeD9Lm0W/FmZSbUpR1GIIDJqmpGJSQhly/BQymTRTsIgvIlbJmcyHNfBhRedtMf7WavFIVliKaRaAzRcBR55jN0tw+Oqjo46OC6JwhltW5TUSadS/EwColNlFJhVDJRVJjzKRKwDCaQZQR2eP2wBxtgre2GvXEIvvYR839Y6ewNoblGh1cVUN7KoriRQ4HAlI8VmaTWkHQEgIFjwMgJlFr6OQOlIU8wvDi1jPOLJUSMZjirmlHPUaShvRk1TQ2oaahHoL4Wm6TCV2fmMTY6g9WFDdiSeVQrhaBuwEjFEGfyMcs8lGIezWq3grEKgcoJXyCAaibKQ9VVcLqc7EtFRlxGiTqQ3yCqMJylv92saj/2dXmGr+ucNVtYXiOL2ODM2QZWVtcYpi1jmU5sAhIZroDS7Nws5hfmIeC0TJDa2NzAJmm6THGHGeqmJFxj2Cr9q5TiI1soOjSdwn2lFO2Wgm3B9UUGJJjmfH2LCpA6rp+m7VOncowhp/EOqUAMvkImILJzTrbfLeLwBQJxeHOdwHQZF0++ikunXsHVjQCZ4AAAEABJREFUN1/F2Pk3MXn5AmbHr2JpeoITFlFI+Z3738613FdmsraZ3ATEWWVfKQWHw242RSll6lVsXxfdEhCUok4puL4opa5vba8EKDTOninJOzHMBnVWIsNJ0w+zHPirdQ1W5p8MDpLG2irKL79sglSFrLjCvq4wp1uRYxMTqExNovzaayj/x/+IypNPoHLpIirjYyhzgsogozYIRAbtAFzbnU7oZMklbkuf1jTQh/bvh97TCy/tv4cDmZV1CvHImEAZ5WVFs8/xCRbtZq8VEyzQ2NJUTo65DTvzRp7WNrjbu2CvbYHVE4Jud7MDrKCvo0IFFpJh86XKItclsqZKIQeDyoRRhlLsCKsDZVcIJV8HUD0EZ8NueNxB2NIFGKsplFbzDB3zSERKCCcMhCteZBuHoe99COW2QeQsdqQ4kzY5MYlfvzGO52fKWHQModA0hNDAAKraW1FN8GyobkSwtxNzDW68qKfwLAHzil7CYjSMBMXIp6HTCMIErvWpaSQZ9gg113UrFHRYeR+vz4caUuMQk7Nuj5ssywJdU+Y3vtkr2HZUrm7Dp0CjiUZikJkSYUcya7JCUBLnWCYoLa+uQI6tcfZmiaHaGmczZYST0TzLPIiAQIn9kKaBJzhZ4HQQgDmb5HK6oNFpNJ3MSJ6NIo8jBiprEYOAZNBJDAKO1LN9TqzDPENVcE074QZVIsflKsr1Y7KqMByt0I7KlBJZr7RFpEBGmqOxS34rTvYhCfiVlSVMT45jgqxpevQq5skGVudmEF1bQjYWRpkzsGBKAfKjfzcwNN5x+3Ob/krSe5m6lu/LLZChyqyWPMf2u19RM1SWZ8uTYRTZf6I7pdS2vkXnFHBRSkET4b6mW6DpOkhpIYxH43UZMvU0RVNAAIBeKZuvwHDUhEGmjI1NwOOFQaJQOX8exhSjBYKNknoIRpWf/wyVN0+icvoUyi88h/Jvfo0KQ2NjeRGVmRmAIGaVenl/sTPpx/aWFhw6egw1d90N3+Au9NJeghcuQHFAtFst8HOGTynFqz7Z56bBSbGxio1SdFKL14dAUyNsdQyv3B4UlM5WadB1GxwuL9z+argJMhpzTsVYHFkic76YAxgmaR4XlNuFsl1Hkfmlkl5ByWFDkeBWcDQhl/AiM19BbjqN3FIakUgRizFgNGbDjNYMx6HHUWoeQoIJ6Rhn8zZnpvF//v1v8MuXJ3Bty4WosweXwgHMpRSSeTpHUcFa1JD1u7DQV4NTvT48VVXBmyEDF+JrmCOTyHNaPtjeCWV1YWlmCXOjU8gl03DZ7LCxUxWdkVQJ0hFVoQDq66pRUxWEz+WAnXkXnQ6rKLhNi4xocVLzdRrjLJP609NTmJ2dxSQNURwkQkaUZLgtzlAg8ygx7NTYfw6nk0BrhdfjgcvlggBMNBaDn/1ZU10Nr9dz/QmuGxrVd/0ABIREzMeU44IyPGke4xqEcYiBaryWot4SDabtKB4XAUgAyhxpS5B2FQlI+XyO/peFOJ7kwsS55SdEzp09g1defAHnzp1FOJoAHF4oDmbwVgM2B2hwAEd4KA2G9NH1NvEWt/Xjdrshb3TLqwI67UXeYxJ9S18IWMmXe+V5ptg/0k8yoAhwCSCDi4XPICLXKqUg+rKwv8zcEPtJbE8ARGefxiMRU1c+DiZOntPYtwZnlzUyG3XgAAzahTAig6G6RtAAE+EaJxK0u45B27sXqq8XGkGGyobxxkmmQOZQefEllJ9+GqW/+zuU/uZvoDMvyU5Cjn0jA0h9fT129/WjoacHTq5dnV1oZY7PRt+rd7mxa3iY/u5md+h8mpv/aDd7qSjO7nTD5Q7QHpyoMBErb4SXhEJubaLMGbFKKolSNseQr4KKnWVrmuBk6KbZPCjmyZY4x61rNljtHjjcftblhVO3k5qWgWwK8m5SRtmxXrJjOmXBtagF58M2nNly43LcjfEoMDq9iMkLF7F08SxGX3kWv/3r/xPPP/k6UrEMGkNWdNZpCNqqsLG6RYPeRKGSpT+xPTQaa20QnuFOuO8ZQHq4AeshByJ8jsjcFuYuTCAeSbANRWTjacTXN2Hks8xFKdjsOjSLQoWMz6BYLRp8HhfqqkKoIZNyMbcgxnizuv2414nB5Biiyu+2y8i8RWNKc1+MvUQ2UqGTKqUgbfL5vPD7fabxyH6MA8Uyk+DrZFWStBWnJjbDBBYoQLRFRy8Lu+GaB8CK+PyiAwuE7uscLbfFCovVCk3XoXQNSqMoBaVkrQHcNliftFfaViZbkxm/bCaLJBlbOLxphpvjDBEuX76Mixcu4NKly2ZYNDs3h3WGMnHOjBbZQE9VDdroGEP796K5uxc1bT3w1jXD6glA8/ihM3+ilMJnsQioCuDIKxYCUiHmJ6sJ9gJaFepQfihOnl/6SnQujHd8fBwX+LznyW4EwAS05LiAlrBKYe42DiLWxkbogQCM2XkURq8hwnCtxD6uY95WUR/av/rXsPzwT6Advwf6sbug3X+/KfoXH4WigKy5TMCpvPACaMBQ/gAU2weHC2hqgv7gg+DsCAxGH4YwJ9qGxnvIgCyv0hQIUPIMeQ4gsgb1DIKi/Oy2i3mwEPvfL/XdAsXTYm6uFqUUbBxhbUyMFWh8yUgcmbVN5EntcgwjcqTfeVmvryK3tYmcABU0WFxeuHwhOMmkdI2MqQACQB45hhRF5juKdJYScwr51WWkqchk0UDE7sWizYereQdGM26kq9uBuiYkMjm88cRzuPbss5h88TlMv/oils6fgoquo8tTxOFmAye6NNw3VA0PZw4zdNpUJoYCSmQMNtRX16O7twc9+3ah/mA/rB11KDssKDHRXyILMdIJ2LUiGRNg1xUsZE46RwYLRymbzwObxw2r00lwtcNmt8PJc35/gDlFF0cNC27XIoaeZF4vQ0AS57foFrI6G2TmxMNRXMI0GYkFFCTckDBCRBwjzHyTiLw4KYZnEMggwsbLthigXCdrIUgCMBpBR9N0aNfZkKZp3KbQJpRSvBIwGOaZxg8FpZR5TNqZZxgj4WOUiVvJd62uLmF+dhoTY9cweu0qxhlSzM3NYYVOscGBLs3nkrZKWxTvY2MfmHoOhtDU0oLBoSEcPnIEx0/ch/sefBjH7jmBJrJeq91JGNy+r3nz2/hHntFms5nsScBJGKuAvxyvq6szQzphupJobm9vR3NzM4RdyUuXwmBF19IfogPRxfT0NPOio5hjDnSTuszS78qJOOKvvoYcGYuTtlddWwtF8NJYl8Z7KNqoqqmBduIE9BMEqAOHoJHRaF/4ArS9+6Aam4DaOqhdQ0BjMxSvJ31F5cwZgPWB7Qf7SoAK83OcjMoDBFaZoZa+MIWgaORzEBJCZUOz0CZENO2WaPumaxFDtfg8cDTWQ1UFsckk3QaBKbq0ijiRNso4O8rQIs4EbHJpHhkBnHgCFcbJusUKG5PnmtMLze6A0nVUlIESWUiRCfJCOokcmVdCviiayCJa1hFWdqxyvVFSyHKGr+LQyUTTmDp7BQuMlzcuX0B2eQ5Ozuh1eQ3sCeWxtyqLvfUl3DXoQh2vycVS1DWBslKARemoCVSho7kVXd1daB7sRmiwHe5GP1yOMoJ6BtWeHJrqdTQ2uRGs9sJG1mHx+WH1B2APBOAU8fvhYExvc3n4TG4Crx82ApbOZ7olPfQRKhGDkbAtToM1CCw2jl4Wiqzt1K/VSqDk8QJ1K0afIVMRxiLOkmG+QgBLgGkHhMQ5BFykLskHyVoErEOao/hH9kWkrJTZkTIZVolGK6FmgYabIbgkCEThjTVsrK1gk+HF2toqFuhUc7SNWcrC4jyWl5coy1hf30CMoaW0S8BM03XY6SwOslGZfncTbAP+AISJNDW1YGBgF+6++zgeeOABfOELj+B+MoUW5j4tVjt9SawUt31RSsFK/Uu75eaiX1nLYBGgzQjYyPl6hkcCSiJNTU0Qke0agoqX4LJzvfSTJNTDm2GE2QeRgJ/5VQviJ0/BYAivc1Aq8QY55nVlRk3CPo3lhD1aOrugUwSwtOpq6PcSrCjawCAU76mOHYMS1sXktmI5E2T2Ebx27YLq6wOaW5jvXYUtHgOY/yuyb3krgDZlkExUlldgUBRtHhwwDPaTfGvELPMJ/2g3e32FI6PmtMPZVAvfrl5s6sA8cxuLbOj68jrWFlewMjeP1dk5RIj4WRplnvmcLEdq+W+iCgSiMnNNdoZCHqK2u6YWtlAVNHaeQQAokWbmeI94uohkpsx4VwytDMWwbHN1GuurCxyB0uBEGnIMB2y5DGq9HnS3N2K4xY8eXw41egRuLYG6IFDnDxLwcljmdLuEPEKVHXRcvy+AEDstyHxZ9VA3qvobUNPqRFuLhv5+C4Z2B9HVV49AfQ1sLGujY9h9fji47WCdjkAQzmAVnIEQnD4f7DQqi90OGeVxmxYBlXQ6g3B4C+IIAg5FDgJpAo+ARIl5CNmXbRnFZVuaZrEwLKPza5oGpQRyZHCsQL59XqFxC/jcKHJM9CbhmNRVYP6qQJqf5eyQiDAiYWNJMs84jVlm1ZYXZjHDGbSxy+cwNX4N8/OzWKGNSNgj71pFmTvK5IqAZoHVattmYJoGAXdpn4iVji5is9kYQbhQVV2FBjq2MI62ji4MMikrPzMyMNCH7u5OCAgoJWG32Iw86e0VaWeajisTEiLSdmlfR0cHZHAQRtTW1oYWMj8B4AoZiVKKM3kO89cI5CsrnZ2d2EWAGBwchPzYnJQP0rYMDoZpzpZlW5qRn5+H9dooipNTmCfYr5LtC7ALSEn/SF8Z+TxQyEPRHkB/MtlVKGT6mQlWzE1ptFsBK/2b34Llz/419C99Gfo990L78pehPf44DKXBwT4FnynPUBzsH3YQyvTrMsPv8uISmVcNVHMT2ZsXNCDcikW72UoUL9TKgNXmhK+rG3YayUYFGF/ZwOz6FpbiKawkMlhPZrDFdTQaR4yzXunYFnKJCLLxCIocwUvyJpjFAZsrBFeoEZ6mLvh79qB6+DAa9h1G08g+1HGmLdjaBFfACQ00ZOaAjEgKGpHc6yujqsaJ2oY60vkudJDm7969GyG3FflkFPJfVaVzVrKkaqhkHqsTC1hdXEW6kGX+iXWBRqGccOoe2Gsb4e1sQf1AHXqHgxg62I52MqpgUzssvnpodj8skiOT9jKHZnN4YCX7s7i9sHl5vddNcHLDYrey/zRq6PZ8DM5KlciKxCHEOAUgJLEsQCRsqSwzOAQbpTRo2vV20RkEAGRfKelNkBgZEEcRFiTMCfRtg9eZx+hAAlol1pXnvbL5HASMYokE5BWEFbKhWSZEx65exOWzJ3Hu9Rdw6oXf4sxLT2L03BtYY5he4Kyui7rqoOPdc889+OrXvoa77roLrW2tcAkjqqp6KxdWpiMZUPQBi8mchDH56Zjy3blmhiQCTMFAgIN5DhtkWwvzCwwJJzExMYUUZ+wUn1PXrj8rbu8igC35IvmvmGaYt2fuq9UAABAASURBVPF4PBCQlQT4K6+8AvnJXWFJNpvN1PdO60TXMtDI4CFrEekfefZ6gnEbwUySzUMPPYjar38djppq+BYWoZ8+jVVOFlyenMS5S5dw5uxZ3Ji7ktxWTkCKN7Kwr20ckKwUUzsCWpwhVboGxYS56u4GGwuN4aFlZAQ6c1fad74N5/AelDlIpJjzA9lRmUSj+MrLKJ06CT4EtN27oDc1QyODUrQV3uoTf7RPUgPtlu3SUKbD1nb1ElR6kfH7MBHZIouKYI2h3lY6i0g6hwgBJRFNIptII8/9QjZHQBcpQF5glBCgyJG4xCl8qVez2GH1BeDkCFM/PIK+Q0cxtP8gOnqaUVvjQnVA22ZEAQM2mw6H0wNfqAZVNNz6znZUV1WjlMpg+so1nD93BmGOLDqT5FiNYvbNC1iR0DOXQg4lOmUFNkOHxeFFiQCZrulG2j+ErGcEefcASq42KHuIjm2DrunQ2cGaOA63xejEyGzsMKvdAYvNCsWON5TC7VoESERvYszbOpRnMtg3ZUqFA1kFwnqUUlBKEXMMs2k626lpmrktjvEWCNFYKwShCkGvws4weIWsCzRkCR/DZL/LS4uYnZnC5NhVjF+9RFY0ipmJa1ggS1qbvIqthUmk41Eoqx1VTe0YHDmEE/c/iC899mV85Stf5fpLeOSRh/Dt73wLX6ejHTp0GC4ato+juE1ChmKOdpJAnqysWCqBDYeFzmGnjssMHcXhxumMp06dwksvvYQ3Tp5kP5+HzIJFI1HIIs8n69stTj6H/CcEDzDUPMGcT2tr61tNEJARBiVhquj7rRPv2pD+ENk5rNR23wm4GExARwlUMeZLNYuOIGf9Gk+fxUCpgApDvDzBQUI6AclF2rkk2AWsZJJh9Jrk9q6Rwc6bv59VYp/KfURXNurXarFAk3uJXWg6lM0GVNfBxhCwRBtPM91SmhhD8af/gPJrb3A2MAlFFmdh8l1xcJF+Au1lp92fZL1tmTdZg5g47QQlzrrZfQHUMG6tGRyApbYGW7k81uJJbFCiBKRYPINEMgv5DegMgSmbzaNAulmg8clXP3JCGRmGFEwhq8nlUKRjaG43nDX1qO7sRdfIAQzfdRS7joxg4MAAevd0o6O/g4wqACtzWHZvwNz2kvbLDIlOxW9MTeDayVexMTkOP0fuJosLpeVNLFwZxfr8IlIc+UFHtCgNVs2Oij2ArLeF4NSPtJNg62hBwR6EYWUnqQp1T2G7lKG2+4DXKelE3QJ6DzSWU9xWiudxexYBjjJzAULjS6TdImUaaIXsY3tdIQATYthusZsKO00MUmkKAk7bAGs3E/nCYHS2v8T6cmRHkmRPyiBD1ruytGAmr2UmaZ65osX5OawSpDbImrY48REPryMdCyPLiQSaBDzBWnQN7MGRex7Ag488iuPMdcj/tTZIG+lkiCPsR74jN8IRWtiEsCL5HpqN4KTKBRTjm8hsrSK+sYzoxgplDVvMXa4sL2KauZarV65AnO4smYKIMIZLFy9CXigVXShNw2exiD4luS0gJCGZAK6LgCLhmjyrMEClFCrsow9rn/STlJG1CC9CNl/AEqV89CgsjBIctD//2CgaL14C5Eu5C/MoFQrIsQ89ZJsWAkyK/iWhdIb+JbOI8trJEoFrmsn2OU5ALHHwXltdRYSTEGZqgHYk/g3aAkd/2HUdzmgU+vkLyP/8lyi9+BKMpWWoUBCWQwehSw7L5YS0T9p7K+ST9Z5p7DR8GnuJjuBj7qid2f+ufXth43aSTxdmWLcZSyLMMC+SySJKJhVnfkRCAmFLOSJ9jknTHJWX54xdnsrLZVMQkf1KoYSyoUERfPztHeg5cgy7TtxLuQd9d9+FrsNHUcWQ0i75KhqA7nDCanfA43HDY9Wgp2PIzE0BWxtoYI5rgMyq2eZBcmIOq5fHsDkzjwRH2izbVYylUUyXUNRcKPsbUXTWoWT3Q75TBL0CaGU6eQUGn5UpM7MfxL7EEcugsYkzsDNNp6Dx3YoO+kh1sB9MECLTKZH1mOBEwzSPsW/ECUzDZmUCRkopKKVgtdrMMEqcRYAhGAzA5/Uyn1pCNBrG2soiViRZTVCam5k0mdEsmdHi/AwBYAPJeIL9lIOMvqVsGkaRuQ0asYVT+a6aZtS096BrcBjDTLDu27vXzJ2I09rtNlOHeTpYloOYsCFhFJII1jUdFosVVjKCSj6DPFMAqa01RNcWsb40i6W5ScxNT2B2kjI9SbCcJQuYgwDmDB1N3onK0L4M6oKPyCe+/R9D+oP6F72LvmXfRdsUMJbfaNKpo4/TKrleRK6ROtOpFNbW1+ElOLm/+Aj04SEYTIaXnn8B1meehZVhnvweeIY5qBbO3LWRuTnI5mIcZIJkN/LVKyvzovI299rGBlZYbmF52cxbLXItdcuXvONkyDkOSgUOQNr4OHwMGX2vvY7cr39DYFqBRluxjuyBlf6oVVfBtHtxCGnoLRDt5uswoDgMa/RS3SDtplNUSkW4/F507t+LfY8+BH9vJ2I2DXPJOBYpq8kE1jijtBmLIRaPI0cl53gsK5JKIkvJ5dLI0ygL+TQpahoqlUU5k0OO4V6KzlQM1MLT2Y/g4F6Ehg6iduQudBw4gkBLK5TTAUjHk9XoFg1VIS/6Wuqxl/mogYZadDJ5393Rhv29g2iCA5FLE7j0wms4d+o0RkfHMHn2EtaZsygkYtCddoAgp6wOsgsrAI0OpaNcspJo6RQDZTp+SaQCAihQ4X1LxvaaF9y2D28J0CGUUlwZEAM2gYmGUiYrFMNWSsFC3YiTSA7DyxnGKoa+HZ3dBI1uNDU1QgBdfl1hYW4al8+8gbMvP4MLrz2LKxfOYn7iKiLLs8jFNlFhvs7hcHECIACry7P9nKW82QaLywdvQzvqO/sQqKrh7HQRqysrWKSBl8iUdV2Z5eXLqolECpFIDLFYjH2eh4CkpilzcLH7qmEJNcESqKNNhcjqnNCMEvLJKBKc+YuTrcXXNhCjA8n1OTJtOx1Opu5raqoZ5ruga7p5r8/6j1Lb/SKDRpFs/v3ao9S2bt7vvACdsJoYGYwM4k20+YYvPwbXt76JDBnUHPNPzRthDDKVUffEUyg/8SQwMQEL/SxCPZ1n8jpQX4ddTILv5yzdAeb77uLs5tCB/ahj3k8n84mRKIyPj+HMiy/g4i9/gYW//zvE/qf/Edn/7r+D64knECRbNkgkrC4HnMePwcn7O/bshVahFYq8X+Nv4rj28a+54Qq2h/hEhxC7rMDgaFFislQco7qhCQdO3IeDDz+C5pF9yDk9WCaDmlxawfTCMjY2NhFZXUOMqJ0KbyDLWDaX4kjMZKYwqpI8qG5DUYGJ64pp5PLN6JIJXCUUygpF3Y6y3Ql518rGWTOdYCKOWGEnlzUrdLcfvsZWNJHN1TCM8HJWzsucRj3Xe7ra0Rv0wxaOYe6Vczj7s2cxd/IciutRuJQTurLyofisFREFDsR0eoMgxLbQ4Yt0FDE2mTY1mCszyPAMApWqKKjreuGVt+Wj0aFtpO4CPE4amIMg7eZIHQyQCXFm0SfiD8DrCyDA6V6LxcJ8QxSL0+OYvXoOo2dfxaVTL+PiqVcxev4kFscuIkYgygsQpeNAOgYmBqkPPphGk+EUaYH9UJSvIGUTQD4FKB02fxV8NY0IVtXCZrWiSGYUj8UITquYGJ/AlatXsbKyilQyBRn9ZeZKfpJF3gGSPFaKTiSzfm6yXpnJ6uzpweDwMPYfvRv3f/ExfP2738fjf/BH+NLj38RXmav61ve/g8e//ThzV4/g0Ucfxde++jV881vfwne++10MDPQTbD34PC3moEEfERsV+bht03UdMepTwrKqqiokCVInObC+zNmyhb0j8Pzpn8B39Ag8ThdqGZ7tJwtS//v/geh//V/D+dOf4tDKMrSnnkaGIJN54XkU3ngdxpkzsDMcrOPg3DUxiV0Es70Esd0nT6Hl2efg+PVvUXz1dRTmFlAgU87Q1letOkb7+jDd3YNl+twm/Vj8Xtc0WNjv0k7cgoWW9slq4YANEQEpUX6FDipOqmsWBGrq0M5YdNeRIxg6fheaiO622nrEyTDmNiIYnZ3HzOwsQ4dFbK2tm6NgmgrP0XgLpKkFzjAUONpWJNHH/EeZIWA+k0SeYV+RI2WZU+QVooay2qDRORWVUyZ7q5DFCUAamg4LndTNjnQE/LByW0I+l8uNltpa7OLswlB1LToIco35EtqZvG31BFDl8DGC00AkMp+tQo5YURqIh5QKKorChxYDk2c2CFYGjY5Uig5cplSoVDoy/96Oj67pkASr1+tDMFhFBhIg03DB4XQS1AuIMURbX5rD4tRVyjXMjl3GzNXzJjAtT41indP9kdVF5nZWkGJ+J8e8USmb5mBDRiwdy/wPCEigHsB+BYGoTIZbInCV81koiw2OYDX7uwH+UI058+aig1RzEKip4T71niBjlre9L1+6bL4Fvp3H2sJmeJMhJNkQc38CVhXaj5OheS3zlt2dHRjs70F7eytaOTHS1d2NXUO7cPjIYdx99zEcOXoIu4d3o7Ork2Xa0dTchNqaWoQ46yRJaU3X8FkvYiM3SoVsVvZvbJdSCkop85BS22tz511/yrSxOCMOYU8SImbIYJaZK5ol4M8wPL7M595iqJc5uB9phlmmL42Owjk6jk7mh0bWNwGyqRyT2bkf/wSFf/gZCvKrBU+RYT31FCzPPgv7K6/DffEyggSjIAmEOxqDlWGy5CKNhgZkqH/j0S/B9tBDiAUCmFlewRiT7FOcnBhn6CehteT85BlF3vUIH2v3E/YeHdB0UtCJjbeFSZgigUNa4vb70MDZs579+9Bz+BDamH8IdfdC/hOBzYKBxc0Y5JcXZ5mcXqCsr6whQqXEwhFEt7aQolELoyqmkygIsxJhGJjnfpEgJc5hEBzkXhV2XlFAjGFHuZhFqZQjXhRhaIASQ6UYmoJiyOf2eNDS2IjddIAjPZ042t2Bfd1d6GhohNftBTGP2GRQKhCoISHCW0KHfUvx5vNf1wPbYbANb53DbVqUgqZpUGyXYhsKZJ+xzVWEl+exPHUN82RHsxdPYvbCG5i7fBqLE5exujCDMPMNSebacoUydUVQ5SAAzpJB1iYYAdAs/KMo/PA+4F3AexhkTpVCDjIgOAPVqG5oQWNLG4TxNHNmp5lA0UBjFqCwWq1IcQp6gdP98r+PyBS7GLDMuAkgicTICETkOSwWK+QdtAAHlIDPCw9zhQ67DXZKgPZUX1cDP8/ZOGpbbXYyJC8EnMElw7xllA6V46RLhUDHQ5/ZR+zg3aKUekd7lHrnvpxUSkGpbZF9EaUUBJTkdRHRkehWBh/5DmQj80o+AlPGH0D5wAGkGLLNk9lcJIuepk3E2V/2ioEash75Wkr5/AWUOLtX5ERCiXmk4oXzKJxj1EAGVZqYQHl5FRqJgY2Dip19aO/rhZf5XeP43UgfOwrFGUgXSUfBcluFAAAQAElEQVSFpKBAEiGsaYngJ/k+SbrLwCNt/qSifZIK6Jd8dAElOvD1EYFuijK4z1xUmRn/AplPnkymwhxOoLUF3fv3Y/ieExg8dg9q+oZQ8oawlilgfHkdV2fmMCFsan4JcwSq2bl5rK+uI0KKmtjaRDq6hWw8isx1yTGPlacjFhnHS4hVYEI2x31xziIZVpGzRnmO7oVcBvLmrIw8RbatwOR2mYbu8PvRQCcaHOjF/r270N3bBT9HbMPhQEHTOFtYgTCwMjtXGJoYGrYfms+9rTmldozIgICD6bh8drPsdpFP/W+F7cvxGSNrK1iZGcfkpdO4/PpzuPTybzH62pOYP/MiNkbPILE4jtz6PCqpGKDY9Z4QEKwHmN8Bw24w3IPO4+BSLoJKg/mgZGZgoh+a4j7ZlHzrnzkmRRCx+0II1TWitbUN/b292Lt3Dw5z9mZ4926CipuglGIIv2GyIwnZVlZXzC8kz83PmyFKgbNKsVgM8qsJKYZ1ukXnzYEcj6c4oyvgKSoHtVvmbCvoZCmO5LMLKxidmMUacyy6vn1Nlo4SIfNeY5iRYAhSpF3gc7CILVToH9IUpRSU2hbZ/6ii0R5FT/JMbrcbgUAAwp6OHz+Or3zlK/jiF76AEwSl7qEhWAYHsbpnGKMkAufINs/XVGOmKohMcyO0hnooXsuZDxh+H/veB+lHRaCH22PuIxQAWA69PVBHD8Py9a/C8Sc/RIX3SQ/uQo6DTY65KY0dI23Yy8kOGYAstB9hrCIf9bk+qNx1S/ygIh98ThR/o4gTcwymDRk07gqUZIiZzK7Q2ApE4zzRW8Kw6uYWDBw6hP3MSQ3d/zAahkcIVEHMJ9K4MreIS2PTuDY2hYmpWcyRYi4zV7XO/FR0Yx1x5qgSkTBj7i0CVRxZzvCJkRd5jxzDkSwZVZ4MK5+IIS9GyjCxlMmjkitAMQ9iKZahGWQEmhOweaC5AtA8fhguMiabC2CuS+dj6zLysu0GQRa8hkgFxcfiKfOzvam4rbYNjluGGCEdiJu37ZNniLtBp4/MzmCLM5Ox+XFkVqZQim2AMTABhS1VfCLFZxZQguKx682T9tLIAJqCZgXk+Qk6oANB2FM5z4IVCj9SjkAIAjx0K3SHBy5vAPLaRntbOw4dOoDjxw5jV383GWsZYxyFhSkJ8Ej/ZBiWC3AsMhQJcxZIKWWCkrycuMz8iDigSJ6MLMnJkXy+AD8HkLraWtRx0HB7XNiKJzE5PY+lpVXIKyl2u50NA3LUgYzYko8JM1TMkEGVOSiaJz+jPzt+cSMwyfPdTHPkOmGbuq6jrq4Osl+iXebpU3IfAaz6+no4bTa0cP3wgw/hn//VX+EL/8V/gf6/+g+o+nf/KZz/9t/C/m/+AtZ/8aewfP97sD72GKxkRFYyIeujj8D6rcdh/6M/hP3P/iUcLOf4iz+H45/9CWyPPAKtqws2nw9W2kCGoaU8gzBeGVBcLhdaW1vNrx+J/n0sJ+c/qdAib74KYRQF5njkjeECQwFzzdFKQKJEoBCULzJBLtslGlqZcXGJyhQaWOR1FRq5hZQ9yNxPx+4R7L7rHvQeOooGorOTCs7SSRa2ohidWcCV0UlcvTpOwJrE5OQ05uRnZJmvWl+ax8byEsLrHJ1ZNhFNIC7/A0iYISH3s9E4ASqOXCyKAkfVEkfpciKJMkdZs10EHZl1qzAUNYolMEkDsI0GZwgrNPgypbTTbh6XGScB2gqfU6TM5zT3r69NIBOHBwHh5lX7sa70eL3oHRzC0PETTP7vgzPYAObrOTgI++EzCciQzUFE8kf5JJDcAqKbACciTInHAIZe9HgQ7QECBMhEkcsCZCrmceoEZDOQr5vkySoLFaqqxMsyWObAcfrsefz810/gf/+bv8cvfvUbXGOSdZm5xDWG6UvMiyyRDcsP20WZX9pk2H7l2iiBZgZxDh4O5gF9gRAsVjt05rC8zJ81NjUgwHAFmo4kB5eteAZp3lcAsY7hdzXzWWVDYYth3Cr7f5H5j0UOYiu8Z5r9K6z3YynyFhYWQCozxBcAEfCQqpVSsjJFjolIuQ8SKSzlBHhXOOspdQpgyzVyXNYiUs4UgoeuaXCS/cug0UHmNLh3H9rIbhw93QBZlTp4EPrdd8PKCSvbAw/B9iWCFIHK8oWHod97D3Se1wYHoOiXirYFMqIyB1ybxQKdzyA/wVNPgBTWpBMsJZSTQULC9Rt/WE+pt5/XbNvH/HPT4EQdwEpDcpNxiFF5fUF4/RRfAD5TgtwPwMNtr9cPL8t53QHmc/xwu3xwujxwMJSQ64M19Whs70bX0AgGDxzD0NF7sOvue9FPsGrdcxDBjj5YqhpQsHuR013Im8LQS7ejpFlRUjaUNQcMq5csKATdGYDuCsLiqYLVWwWbOwibywsb72d1emHl/a1sj52jvoPttjM0sfuq4PQG4XRL21hWyrv9sF8XG4+L2Lm285hTxMPEs4jUw2ulLifrszicUJr+Mbvi5ovXVFXhxN1H8a1vfQNf+8bXcT/Z6L5jx7GHs6QjpPYj+w9gW/ZjZB9l9y6MDPZgpK8DI/2UgU6M7OrFyFA/ZQAjcn5kZLusXM8QYWR4CCN7RIaxdy/PyTGWH+ppR2dTLXx2DdnYFvNcC4htrMJmFNBWF0JfWyO6m+u5XYXetibs6evCQEcLav1u+O06j4cw1NOBA8MDOEjZv6sPh/cM4ti+3eZarqkP+RH0uFDj95l1HBjq5bkBtr0L7fXVqPE5UeWxm+uGoAetvK/P7YCFjoPPaBFmo/P+Fjq0iNVqpY9bbkqkrgyjA1kLKxFRSr1Vl9xHzonItohsWwhSPrKaagJ8KBiCjWGb7vPBSlC3NTTC3tICW0cH7AQwWyeZEdmvrbERNk5kWKUcAc6i6bBAMdIw6Lcuk8nqfC4ByPb2djQ3N0OeLc3kvIClPKucx8dY3q/oTYMTdcOGhtDe0Yvevt3o6h1CV88udHWLDKKzewDtXRSu20Q6+9FKkGnt6EdLey9a2nrQ0tqN5tZONDZ3oL6pA42tPegaGMHw4Xtw9KEv44Fv/AEe/u4f4cQ3v4+DX3ocQ/c9ir5jD6Hz8H1oP3AvmkfuQuPQYdQP7Edd3z7UDRxAw+4jqKc07DmGhhHKnqOoGzqI2sH9qB7Yi6q+EYT69qK6b/i67EZNL6WH+2x7NdtcxbZWdQ6gim2tFmnvQ3V7P4Xrtj7UcL+mYwC1LFfD8rVdg6jrHkJtz27U9w7DU1UPi9WO27VUBXy4Z98QvvuF4/iTb3wRf/pH38Wf/It/jj/64Q/xgx/+MX7wx/8MP/iTP8X2mttyjPT9Bz/4Nn7w/cfxgz/8JsztH34XP/ij77DcDyh/gh/8Ccv+M8qfcP+H38cf/dH38Ec//AP80Nz+Dn74na/iD7/2EL754F146NAQju/pwf0HBvH1+47gB195EH/01Yfxgy8/iD947D5899F78Sff+hL+9Ntfxnceudcs/5V7D+K7XzyB7z5yD77Ba7524hC+zWf4Ls9/7b7DODHSjwO9rRjpasL+nhYcHezAffv6cd/eHhzf3YVj3L9rqAN3D3Xh3pE+PHRwCF86vg9ybS+B0O104LNYxDmFSbiZG9oRF0FCxMkZ1JsRqa+LoVUrwycBBtmXej6sThvDPCuB0UZxctslwm23rClObjstVrgIoiKybYrVBidDZrmHiEw4hEIhyP07Ozsh+xJedhPYZBJE2NtesjP5BkA9ox7cgkW72Tp03YL6xhaM7DuGgwSLAwfvwf4Dx7HvwN3Yu/9u7DHlLgzz/PDeYxjeexS7KUMjRyCya89hiAwOH8bg8EHKAQzs3o++wRH09InsxcCugxhhnXcTqB793p/g23/27/GdP/8rfP3P/jN88U//Le7/wZ/jrm/+KQ5/9Qc4+NXv4wBl31e+j5Evfx/DX/4D7H7se9j1pe+g75FvovvBr6Hz/q9QvoyuE19C192PovPow+g48iA6jj6A9qP3o/3w/Wg7eAJtB+5BO+/bvu8utLHt7SIjR9FOoGsn6LUTFNv33oX2fcfRwbIdB+9Fx6ET6D78AHqOPYxagrCdM343q9uPe52NvVhFLGx0AcMtQTx291782Q++hb/8N3+Ov/zzf4W//LN/jr/8V3/K9b/gmtt/8a/xlyJ/xv1//kP85Z9SZP3P/xh/+S/+2XY5ueZf8ho5/qc/YJnv4z/5Z5Q/+R7+4offxn/yx9/GX/zgG/hX3/ky/vSbX8S//t5X8Zd/9Dj+Ux7/t3/8LfybHzyOf/0HX8W/+u6XzTJ/9t2v4J9/61H88VcfxB99+X5z/ccEtu8SmL564iAeOTqMhw8P4bHj+3DPnm7sbqtFd50f/U3VONDdgqMD7TjY04TOKidqHRoFaA/asbejDg8cGMBX7tmPxx84iu88fBzff/QEhsnG/GRbH1eXt6K8sBYBjSAZi0ggEOBA7mdE4fvY4mVYJdcLCBw9ehQCUAJ4AlAiwqI+qkh5aY+I1Cn7fp+0yfuh7fJ4PKhl7m9wcBD3yn85VVUFeUYBLqlPEvP/8l/+Szz00ENmXbdEj+9ViXqvg+9xTCkF6YhPXXQdMhrpRPd3CAFSM0WHpn9E0VjuXSIh2LZoUNrHE3l2uUbW2vV6lWId6oO1qJQCP/igRc6rDypw/ZxZjgVlrfGPrmmQkEYo9oeLDovl3WLhMZEbjlO/Zp2fcK3z+neKBl17p2jcl+d4SzQFbUf4fEop6m5bNG7r2vXrda6vi6Ztn8cHLCwCjdd/QBHzlDL/fvQ/Sqm32qfUrdnWNI062Balbk2dSn38enbaodQ7r72xT5VSH11ZLCml36sfNJ57x0fSuBUmcyUBVuBs1ftJkQkykfc7f+d4Be+ngxIT5qJfqpC6F41z9a6P5PSkTImFiiz/fnXd6uP/pOqjbkW/0gM78q5uoCcA0g93+uD97blIPe7Ix7WfEm1b9CsiOasb9f8OcBIEk2x8ulDC5a0Enl7axFMiixt46o7cMh2IXk9vRLGazkGDaP3GLtnelqNLqSxOrUfxzCL74Y7+b5n+TVu+btdXIglkOUursx9E59va3/4ro7mcG48l8TT74OmlO35g6u4W2uLT7IeT6xEsJDPsgW297/zVdjZkLZ3hZYIszanif5hewX944xr+6o2r5vo/cPuOXPvEuvgr0ePrV/H/vTqHcTqGz2qB6F30LyIOorGb3DadA0Qc//2VWd7zTh/catv7K9r1/+3kKH45u4pcsQwPUwaid+kDEdn2MtzNEbiemN+40wdit5+C/Gf0hf/u8izOb8Yg2CPkSCnxAkCTjtgRr82C4w1B/Id93fjP9/Xg3+xqp3Tg3wxxfUduiR7+gnr817s68O/3duOvqOMf9rXArmuEo+1ekH5xW3X8i/5Wsw/+/UgXpPydPrjFNsg+EPsWOxcdH6wLQPS+3Qsw++RwXRD/yXAn/sv9PfiL6+Xv9MP1fqAd3wpd3NjnxAAAEABJREFU/Dn1+u9o49IP/2Z3G4J2604XvBOc7Ey6tXlduL+5Bo+11+NLnDEReaytDnfk1ulgR6cPt9Rib40fFk2xQ0RggpSNYHWgNoAvtGzfc6f8nT7Y1set0IPoVOTLbfW4r7kazW4HRO+4vkifNPHYPY3VtP0dX7h1978Vz/D7UIf0gTzHI621OFIXgoO2v+0JeCc46XQSL8OMJo8THT4XxX1HfLdeB53X62yhnqscNmikS/yYbqGUgk6pcdrR6pV+cGOnfMf16+6sb12ftNPOG91OsiaLqXdcX6RP3PSFBrcDUuaOzm+dzm/U5Y5tt5IU1dLmLSRI17sA2s7GnfUdDdzRwB0NfJ40cAecPk+9cbNtuXPdHQ38HmrgDjj9HnbqnUe6o4HfBw28A5zy5TJmE2n8dm4N/9fEEv7P8Tvyaengr8cXIa9rnFyPmi9r7ryAJutCpYLX1yLmeSn3abXhTr1Lpp3/dn4dc8kMxP53nFpeDlxIZfDM4gb+5o4vfKpYIDb+k6llvLiyhXSxbP5kmvTDO8ApUyrj0lYS/xcdRy742dwqfjZ7R261Dn5O8P87dsZf0+h/TcfIleWdfOkOmG8ky/6veFzOSzkpf6vbcKe+Vfyc9v1/TSzib9kPV2j3Wfkxu+1uQKFiYDSawo/ZT/8H/eH3ow9WP3f+LHr9+6kV/DWJ0E+mV5AoFOkD8r7+u2brxCmm4mlc2Eqwcyro4kxGJ6XjjnDW0nXLpJv69Fh0LKW33wAvkiltd8c2OMlXAOTNcDnvsepmP9zpg1un/x1ddnH2s0gQukh7n2LEIPZ/HZtQZJ/MJjLmYJ0qliB9tnPdnfWt64su+oLPZsFaNo9XVyPIkCDt+MI7mJPZMQqo4xT3o+31+PfDXfjP9tyRW6mD/0B9/qd7OvEHfS0YqQngxqlTU//X/9g0hb21AXyf5f4dy8t1t7Idd+rqwr8b7sQX2+pQ63ZwtL6u+Hetql123N9SA+mzOzq79Vggtv3DgRYcbQjBqiuYL/phe/ldcOJxXdMQsFkh73iINLLz7ogDt0IHos8GlwMBu9V8C1mZ/cE/eHuRPaUUHDv9wPJy3a24/506HG/1o/SDn6O2vN9Hdb/dATdsaTwhXzGSsnd097bubpUuRK9Buw0OiwbR9Q2qh3bjjmyLY0hGaodaybGPLfKVeqOCTDqJXDaDYrGAWHgdMaHOhdLHrk4uMIwyysU84rE4CvITuXLwFkmFOZ8sQyz5CdSP8tyVUhHFQhY55igq8qw30Y6yATCi+MAry2zMh5X5wArunPxADVC9YuqmvLug+IGIHJdysv5EQjuRyY4KO1TW71eXnBOpMKyU9fuV+zjHpZ4b5cZr5XghnzN9im5w46nbti0+9F73/h1wumUtIphsri9jfX0FkUgEU2PXsLIRQSKZQjqZQDyeQIHxZblcMgFM9tPZAuQ3l/O5DBLxGOS/+Mnmi+ZPVqBSRiGfxNLiEhKpJOQH7OMsEyNYJRJxxOJxJNMZyO+BF3JZJM1jCaQyORqfgQLrTCZiiCcSyBEgBWCy6bRZLhqNYHpiGhvhGORH8+X+cdYn1xYJhIVCDknuRyNR83wyHsb60hzmVsLI5EsEmVtivrdM9R9WkRikcd1JZPu9ysvxCgcY+hT1914l3uuYwbIGdhxLrn2vUrfqmLTRYBsrvJF5zw95pve676fVc2JfuUyaNhxFlLaTFLtPpZHJ5Kmj92rJ9jGDdl7KZ5FMprHz36ttn7n5vwUShEwqhRxnwm6sxbxXIYON1TVsbdH26WslDrgG9Xljuc9q+1MCJ+nyEpYXJnDxwmmcOn8RZ8dXUOG/+MYczr3+Ip586kUsR9PIJCOYvnaB+8/h9NgKEokw5qYu4/mnn8DPf/ErjC2EkcqRbRHsykT46GYUkc0VjF0+g+eefAK/fuJJvPD80/jNU8/g9TOXEM9msTI9hleefRq/feI5nLwwwbsaWGadrzz3JJ5+/mVMrESQjW3h2rnTeOX55/Dcs0/gf/of/1v8+Lev4eK1/z97/wFeR5alB4L/Dfe8w8OD9x4gQU8myfQ+y2e5ruquajdt1VrNrGY1RrPfaD9pNZpW65OZ1qyk1mjaqlx3eZu+0jANvQMJ7z0e8Lw3EfvfAJmumElmJZmVajH4DiLixo1rzj3nP+Y+EJOYmbyEp554Asf57trmFtYWZ9jek/jOt7+H86MTOH/qFfz4G3+O//jn38DU0iby5V/U8v18/VYIuGXStazV1RYr0jtkHfnHc66W3chZGptyqQTp9d1I/fdTxyIw2eOUY+UuT7lSAfHp/TR5097NU46nRk7j29/+Dr7/xLM4duxVnD01gkujS6hUq+/YT6WQRWxxCsdfuYTNaPId672XB8tT47h07hxmNzLsW+rm9tvlYhabc+fw3PMv4sTpC1hcXEM8UYD5IWHiLQInOsRCRTG+gvNnTuHV85M4eN+9aHRmMTN6GcdPX0R0bRavvvwqnn32GZw5fx7zK2t47cVncZZMHOc2epp41N7oJbidwtLqKoXdgsnwMEnvZWlmAgtrUcTzFeipJczHqijIv1eXXsWlyVmMnb8MU/PC0DXEZkbw4gsv4fj5OVQVF3wuJ0ZPnsTFc6dxeXIZ2bKGlpZWeHx+NDRGEAr5oQkTxWwcZ8+fw6VLI5iaWWJ/ObREnFhYWsJSNAV3IIKm5k74mA/S1e3F/rD8LKa3sDpzCS+evIhEKvMzw1qaGMX4pctYz5TeZMVN5Gnp56fmGY7nsTA3gdHxMaymTZv3P9PINQuq2Fidw4XzJ7BZMLnjdc1KdqEElejGMr3pOJLZkl32Xn8UMwmsTJ7B+akJnDt1DlOj07ZMvNd2bkX99NYWYuvrEO4wujs7Uetzo5pPYZNzHrs0xnXhNWV5bmaOxnYdJ489j2eefg6nzo0hTi9r6uJxPP2TH+Dp549hYjEK6R3CLGFtaRLHX3oG3/32d/Hjp57GD3/4fTz17E9xcmQKs+OXscqdx81oFKtzUxibWUeB3lCJBruQy9nRw+L4KTxPnXvt1FlMzc3j1WefxBzHOTZ2hsb++/j6d5/D6noUF0+9jCd/9AP28QLmluZxaXwK69FNpNIJjIyMYGFhFq+9/DKeff5lXJhcQjEbw+kTx/DTl17Cxck5SAiU9H54q7yfl9/5XTkskqLD5XLB4zQQj6WQzySxRU8knszB5XFBsSrYWF/F+mYcVaHD0ARK8u/OlarQ3T50tESQiG0wXMvYi2MxBCzSRc1SiWC4EIg02DstLm8EkZoAAi6LC5tAMpGCKxBGkEAjCknMTc9iPZ6H2x9GbSiI1MYaolsxCIcb4YYmyP+QPeALoDbiQTGXwPL8InJ0gTe2NrAl/7xUQcDtq0VfdyMqtND5kgl3kG2xf49T547bO3PiA39ClzyT3MLsxGWcPnMJMYYH8n5pZpxG4RxGpxewLP9Q6VYUW9F1TE5MIcE65VIWG0tT+OGPfoKTFyYxOzuNqfHzePnYMbx68jwFcwtJ8mNu4iKOnziO6aU1pLn9K9Gtylzgyuwozp4+Tgt8FuPT86hUSliYHsWZE6/hzLkRLMeyyGViGL98ESdPnsbFy2M4/coz+Omx4xgZm8TK4ixOvHIML584i4XVDSRjW5i/fAHHT57F/OomcgzFqzROma1ljF06j4v0YGeX15FJxbCRSFCONihjSeYBLVgfONN/tkPJk1w6iU3KWTpTQEV6I1aZOrCJcY49RaORiCcwPzuPNRrfyYlJrK5toliuQFFNyBQHWD+2uYHLY1OocF0ts4DV5SXMzM6hUi1jdGQUGwTBeDKG2ckxrK6uYJayOzU1hTkCTzRbRkX2KxSY5QLlfh7HXz2B0csjuMwxXJ5YhKnrCDU0wutyQJhFFLkBEFucwNLaFlMgWVQzUda9jInJaRrmRSyvLGFmegrnTp6gF3gZI6NjOHP6DGZnpjAyMYv1WBo62/xZjrz3klsEThwIXW5noA5DO3fh4I5uLFy6iLVECZrTjdpwAJ5ADZqbmxCpq4PX64Pb6UFzWxvCfg906bkUipD/6Z3b44XDMCCEgFBUGLx2uL0IRaTn0oJIbSOayNymxnqECVAOXUBRLBSZdyoRYGR/gWAAAZ8LMm8lXX+X7M/jR1NLExqbG+Hz+VDjdVMWcthYWcQiFzhHz83lcrI/F7y+IL2rZjSyj4DPC6/XS3B1MyeQo5CYBE58aA6rWkCcwDM1NcNwdA4rDIPXVpcxM3EJr5w8h5nlDeTyBfsPks6Oj2KeIJMtlFCtFAg+Kzh15izmVqJIMTeX2lqn0I/iHL3fmZkZTNIynz5+DK8dfwWnzo/RqCRgmmUUM5u4fOEcxsfGsLSygVgyj0J8HeOXR3H50iXYf89sfA4zM2MU6DGM0ztbYZ5DhvOTU9MUdhK9uQuXJ3Dp4kVMzy5gjgo4duYELlyeQTSeQZnxZZWAl42tEpzOEQTPYXRqCSVLIT5aXFoTMo9mfnAr8e49CQGTOpC3jWnRlhMhLFSZ41ldWbX5G9uMYXVlHTnmeYSqQ9U0gHUsApEr2Ii+gR4EvAbTIwsossysFpFk7qhoaejlsxI933BtPcJhPwqJVQjNwMYy14ngtBzLwOvzUBcUSL2xwWl9gfycYh6WhiKXJ/gU0dDZhc7uPnQweminPrR2tyG/Oc8x6QiE69FWa2CRY8ym49SLOa7lLNeiirmJMWzFEsjQK9tkbnllZQVxGnEvjXZLQy0EYBPex6G8j3ff5VUOTSgIhhvQNziMfft2oSdsoqQG0dnbi1072rk7UIVKj2fPwSPYM9gPD4VcqA54vU6UMxsYPX8KTzx3Bm3dw2isayRgqdDo6dQTTOp4XxsIIEhX2cPFiQRdBJggPP5a1Ab8UKslXDz5Cs5cnEDB24yHHn0Ye7uDWJsdwTkiff3QLvT1dKIhEoSb25gOXUdPkxdr86sUmjy8QR+9OI11emxQCoeDqKnxA6oLdQTFrvZ21PJ+beYcrXYGufKHwVbLMVBJ81vchFjFNPNqPj2NqdllzC9v0b2XFtmBegK516hgfnyEuboTiHT0UgG8cDic8HG9Bod24OCBHfREa1ATacbBe+5Dj79s5/GOvXoaZy9M0DIKXJbe0OIqKsUMsuuzuLSQQtfgHtxxcB98moXZ0fNYzGhoHdyJXYPNGOd6PP/Caygatdhx8G4cPbAbrR1duOPQLtR4FMToUbce+AgO9ERQjG/gwsgEvYI4OnbuQ0tTA3xOFVLahaJDN1TE19ewSK8jbSpQhICqCPAEgQ/HYVkCHm8N9h06inuP7kNbfRAqd+BMS+V4q9wk2sAyUwSJdB61PTuwZ+8OCBqIsbEZLGxWUFffjObWRgRDPtYXqHBaFpPlThrrmsZGNNQ3IhKuQ6M81wTh9znQvWMYjvwa244hpwexqyMEl0ODyfdMJhgttuHUFXgZVbQx1Bzsb4dOvjncHnpOLjhURvqinHoAABAASURBVC70Ti0yUlG2+aqoKvRAPbpbapBcW6MBWkDXzmGEAx44dCdqapvQNzSIkM9FY9+Geuqm1+lgT+//o7z/Jt6pBR2dPUNobe1E0B/C3nsexa6hXgzt2odDdz2Cjz36CHZ11qGpsRXDBw7j8c99DA/fudf2YGqbOnH4gY/h137tyzg63Imw3wWoOpwEn6E9w+gbGEZPazs6WxrRNLgbO3qb0N7RicaWHnTUNUB31eHQPQ/hs59/HI/edwgehpZ9e47gI4//Ej73qU/gjqEO1FMpuzrb0RgJEtRCOPTop/GRR+7Hgw8+hPsfexyf/+xn8JF7j3LM/ejuaUVfXwt0XyN2DHAOXJyhvUfx27/2RQy01sJDb+2duPBBly/S64inymju3YVDBJl8fBVl8q6RwtjuSuHS2dcYJsVQEQYVumS768lMjpsG2x5IJZtELJ5ECQo8wRBD3TA8DhVSWA1NhcfjguGrw579u9Ha0gBFKAAtvqBxyXAXVu7Gls0Kl8ugspWRpQeWTGUB3YDToaNMjzbF3asMQ0KFnkUqSXAvFmHRY8hykyKezHIX14TD5Uaoto7yUQOPm21ZJcSji/jB936CueVN5BleV9lnRSbDmQgv877C3V/Tkir4QXP9Z/tz+UOob2lHG/OYHpeDgBBEHWW2d3AIu3Y0Y4F50w16hJGWNhiZNczOLZPnGhpbW9DW2kzeRuByehGuqUVPVyscBAyhuhAO16GJ0YZBfnZ2tyMY9MPvD9KItiPgccNnGMybhhCsjUDB9uELhdDU2Yv+4YN45MG7EAr6IP+ggMPlR0NjB+pCQTSz35DfhwzD61DXXoScRe5IT+L8fBZ79u1HX38Xevo70dXXjVbWvefBB6iDDXAxNQMajGBdC1rpMYV8zu1Ob8JP5Sa08bNNkJGg0DpdHjgcTugUXi/DOC+Z5/F44QuEEK4JEa0NOAwHPExG10bCCAW88Ne2ord3ELt39EP+0T6/18X3Fcj2FE2Hx+uB2+3hwjnhkl4P2/Nw8Z1OFxz0rGSINnBgLwb6u9FOwajh4qlEf5fXT5SPMAwMw+9xwmB9px226VDZro9CUMNFCnEhg7yOcHHlux6O2cV6brcDimpQUVzwyD+W6A2gsb4ObqcBldYHH4rDRImgU9vcjoNHjkL+rcDBjka4RAkJ5mXK0Mj7IBpau7D3jjsIxEdhlLMoMmlaNnXOy4++9giSm5tQNDci9U2oIa/Cja1ooXDvHN5FxRqgdyK4Dj4YDvJEd8EdasFQVz1SDCc3qXB1LZ3o7h1AT70LRQLOxlYO/bv34SC9qqBRRnR5FovRNOQfWRXcuXIxvxhpbEZlbQxrmSpzifXopxI0UHGDHsO27kIo0NhXTSgAJ8+N9B56ersgvYeGUBgNzQ1c3xBcuoIPw+GlDDV2dqGtoQaGoUPeNzBt0dXdgcHh/di//w4cPXIA+/cMIuAPYmBoJ+44tB97dw3CnltfM9eqhjrQjJ0M4QwhuCYu+76zrd3WgaHhATQQqGrD9QSMDmwxV7SSLNOo1KGnrQkCsClU34hmjqWJPBvYc4jrcAi76Si0NdehtqkXbZEQGppa0MEo565Dw7xuRT+vDxy6A/IPZXbV1SAQbNgu2zsMv8uJ+tYe7D5wAEfu2Itd1LXa+ha7z/qQHzfrUG5WQzerHac/gkYmqZvJsPfQ5utVdVqU9r4uCm2AQvyhm97r47xVF/7aRrR39qC/pxP1jZ3YMdCH5voIvF4/Gjv6McCwundgEMN79+LwHQcpUA2QGxYCOpWhFnv270EkyLoNzfY6hFwG6tv70d7Vg8GdDNH27kc3lawhUgM33XdFM+D012HHjkE01NejoaERff1DaGpuZV8daKZChGvrMTTYi4HBHejpaEZdiMaF3mwrw5lOegkd7R32mNvq/Khv6UAb2+/qaiMgdsHv0KAp5JbQ4PHVYHj/QQxRkffu2omd7LOpsQ3tDQ1o7+5EY0s9vIZiKyTf+IV+HG4vAjVhhPxuaKoCGTr5QyHU1AQRaerA4I5hDNMAd7SR/94Aunp6YBtURgN+vw+RuhCcLg+kV9TYEIFGcBKKYd+Ha2poiB1obK7nvQ8+rm0oXMvduCy8dW1oa+9EW23g9fl7/AGOpQZejwshejjd3b3oamtGpMYPD3edQ143vP4gx9WK4Z39BEsfGhnxDOzYhR1ct6CTa2B4UUeZaOd6GTQUhtuPFkYr/YwkOuhB+7ihFOHcfB4nbtah3KyG3tyORXe9VCpw56FsJwLf/Ox614qqQdd1GJp2varXeC4gFAUGlUZVxXsQUhkKmCgyCS+//yPvrtH4OxZZDCVsYo33+i5fuUkfwXZUNNADaWyog5vsEyyKNLWih2Hw3n134K677sIQE54tVIAQQ6aaUC2G9+xCfa0fDl3A7QuiZ89hhoPDGOjrQX04Aj/BqbalC3UEowitdCsB5b6776S1bENNwM0+BVQahMaunTh85724984jGOrpgM51bGZYf+jue3EnPYSmkBMOZxBDuw/gnruPYu9AJxWlFQcP7sXOwT40MwQ6/MAjeOieO9BJkPH5/Wigh+Bz6tCkZ0qFcHr86Nl1AEfuuhP7mcfs7mhHONyARnq5TS1NqK0Lw62rEIITx39dh6o5EG7qwV1334XhoR54Hf/l80C5FUtYZlJtcWaU280b2EyXbkUX122zWi7DZD7iuhXtChJSSpgZncTK0joqdtmN/6gyNKmQbvyN2zVvc+DmckBRVXpBIXjdLji0W6LWN3fAN9DaTZ2FWc4hujKHk68ex7Hjp7G4EUcyGYf8Dsyrr76KhbUYcsUqMokYJs6ftrej5xaXEUskkc4VUMqmkGECNZWMYXV5HmdPncTFsQmMjFwgXcLk/Aaq3HVIb61iauwyRrj1nC1ZyGcTWJgew7lz53BhYg45JnVfefZJ/OjHT+L45WlEudV58eJ5jE7OIprIAPR0YBaxMj+FC+cvYGRsHiXupKzPz+LcqdN45cQ5TC5EUSxVmEdZw/ToBZw+cw7RTAHpVALpZAppXsvvZCVjMZw7+RJ++IPv4ocvnEciWwKHeAOsv13lF8GB/yL6tKpAKYH5uUnMzM0wXxjHZiJrb+Hb4+dzs5xHNLqJXC5vFwkhoCgqSfxcnuPm6hxmqUNrqcr2d6Pwiz+UmzIEqezM2q8uzWFibAwLKxtYXd1AKraBZWb/Ry+NYX1tBaPjM5BfEJuenra/b7EZT2FlYRqz89w+JZDlo0tYX17C9PgYxkZHMD63gFPHXyUwXcboxDRGL13CGreQL56/iHOnT+HypYu4ODqNydGLGJuaxiXWmbh0HrPLK5iWXxqbW8TKyiounz3O57PYSKTsnSB7zgIEwjjmJsdw7uxpzBA4E4lNxJjUXSBgjo5cwuzMDEYvj2N8fBIrywsYJVBOjl7GLHfEltfjkCC5wO30uZkpzM1PY2E9QQEyIf0wu4+/5T/MagUlesn5UhXVUhbpdAbZXPGmz9oq5ZCIUpaWVm9627eyQYu7luVC2tYB+V2vyakpys4MLtGobtJIyggjl9rC+OXLmF+J0kAXaWjTWJoZx0XK5KXxCSxSlhOxOOKpvK1PC3PTmJqewVY8jvVolMY/iU3qxNT4KC6NTiHBnVf5S+mJzTVcHh3F6maKAJaF/ALtBNubnl1mPwXuzoKRRQn55AYmJ8Zx7vx5TLDdNDdHtuhgTLK9+QXWzRbt78QViwXIL41GN6I02iUk00nEtzapv/MYp6MwObuEDB2Mmyn7Nwec5Apzq3duZhbzFCAPdyoCTL5V0htYml/A3FoKEe7GLc/NY5SeygQ9mLWsghATr4XkGpYW57EkmbixhNWlRUyTSUura7DcXqxR8dPpPAqlEjZXpzFP7+bkmQuY4EJHN1dxeXzKBsSNdBHFqoV8dBbTK2v0hAQCPi93BFXE1paQTGVQoNcmvzAr80PFfI4eVg6x9RXMT41gjF5ZjqGgnzuGPpeO2PwYLl04jwtjC9ji1ryXib6pS5cxfmkEM3NLWN9IIL25hKWVLeSonF72VROugU6XmrgnOfKBkPwmcjadwMb6Ose0QWu6gQ0KbTSWQIHb9lkKTInzkoqQJg8qdOvs+Rc4dyr86to6Ety+lxZY1s9ROCulIkrc3i+SSoUsNjbW6d2mkWdOrsj3ouwruhVjn8tY4Hpcmlywv20ejcaoLGn7V4lWV1exsRlHNl9EuVykYG9hbW0Vm/HkdhlzklsbcqxbVJY8vU0T1XIBedaX/5NFLpehouVR5ljyqRgWpycxcu4ClldWEEumqSBllKXCbG1gPbqFHMcmx5ym0spvXF/tW9rND2QhrtGJnE96cwEXL47g7JnTOHv2DE6dOY9zZ85glnoiDe3izBheO34Cp85dxuzCElYo/5fo5V84dxHzy+uIxdNIcy1j3EGdm5ogEIximnqUSMSxHk/QCVimIZ7AWeqE/Kb2HMFsZXkR02MXcPzkSZwnYC0sLGB2ahwnT53DxOyKDSIwqyhkU5gfv4jL8hvjkzPbX7ZMbtHYj+DyxXMYm5y0x7k4O0ser2GcTsNFrsEGx7KwMI/p8XHbYTh/8SJOnz6H1WgchTK9vmvw4ucpuongVEQqX4KDOyp33bkfwwMddE1zyBRMeBp6cPjI3ah1qUhG15EuWmgbPoQd/V2olbsZ1GZbYYppW3Armhu1rd244867sJNJzz3Du7F79060N7qRoqBuxtKwNBci3NULhbyA04dWJl8PcKdpsC2IEt1euTMid3CG9+zGI48+jCYCTo4KtRlLcV3KiHLbdW5uBYlUDk6tghTdY0s40dHZjf27+tHiAVYXFpGpOtHQvRt7mch1UlHz+QJKJnhYKBEUSpYCtz+MVu6Q9PX2wO3QIPO3rPCBfPLpKGbHzuLZJ36CJ596FvKXoJ/56fP46StnsL6yiNm5VcQpxGnybfTSJHLFEkzyZ3NlAceffwrf+9FPcPrCDBZoJdfWFrCwyTWgx7vJkCFKKxlbncHTTz6J186NYmFtAxtrc3juiSfw/LETePGnT+EH3/4a/tNf/A3OXZrGZiyJHHmyPj+BH3zve3jypVMU7nUC0ybOnjzGMPuHeOH4Bftb6vGtFbz0zNN49vlj9JAXUayUkE+sY3Fpi97zHMczhbMTS0hvrVMBVzE/M4nLp1/Gt777Hbx6fhzrXMdEdBWnjz2NJ595BbNU5K3NDYyePo4ff+/7eOaFE5hd2qAXezNt+Xtb0lI2jfXJc7gwu841WEdsYxXnJjZgVLYgowWZ6njtxZcwvR7DqROv4NWXnseJsyOYWC8gUh+A4XBwk6ZKcEpiZewiXjs1gnjeRD137zxaCZuZNGYmRzE1OYeVJCAyy7jMFMhzz72IV469gjXy45VjL+HYS8dwdmQMi9Ek81J+OAwDolpAPLqMp545Bsvh5E5tENVsBouXz+DMxBosxaTxjuK1E6/hIkHoPNt94fm+NguMAAAQAElEQVTnKAtP2F7WJUYvp06cwAwBVerr2qVTGJ9ZxkaygJt13DxwUrzobK6DWojjr7/6bZy4vAo/t7J7WsNAdBR/+Rd/hhhc6N2zH12NAcy+/H18/6ljSFedELSil156At9/dRQ5KPDTo3I5nUC1DN3jgVA5TJpAw+VDQ9cgDu0bQkt9GBVLRUN9A0LconXqOgRUKA4v/N4w/G6BdYaUL/z0NYyMzyFKIc/msrTERBa2hWKWYUgKuaoCZ7AJ4ZoQ/D4d4yPn8aOfPI/xrAv777wTAw061i6/hO/+4AcQjd0Y3LsTDiRw4thT+MlrE6gKA5GAD6XEFl598QXEMkWOCx/YsU6vc56WNK35Ud2ax1YOyDJXJlLzmFpYo7W7zLDhIsbGxnGJVrNCLyq+NE1rO4vFlIaBZg+WGUpfovWcnZ3E5GocGYJTlLw7f/okfvrss1hLJnGB16+++CLOXBjF7FoCLl8IEe6SNTY2oLO3G/UuBeXUJr3YEZy/PIb6/p0wyptYnDwP6eleHJ1HE3cJs4k1XDpzcjtcJnhoXNOA1w+daQGrlMTE5EWcOXkcrx17FS++dAKnaJFnljeRoMw7vCFubfdgdWYO508cw0kC0cvn5rA6e4EKc4a5wjOYnmE/PQNIRxcwR74sJ8of2Fq8vSNTCFRpRJu5wznQ34+hri70dQ9g754+BH0qlT+DZLYIF+fV1tmFoEeHKiwEm3qxa3gIDbU+7lSalNkyMvEtFOFGXX0Letua4XNp3AkvM32qozbSgl17acD7O6Ay1I4xhytzsfI3NFpp3HfuO8Ad2L0YavFiZmwKG4k0iqxXoUebsQz09/RhoLMFfpdAjB6ZHmpG1+AONDbXQ1Gq3D1txPTFaahyLp3tOHfiVVS99YjUN3I+7di7dxfauJtrMW9bpOy9nQ8/773y8774lvcE74SGpjYqL70c+R2b/QcPYYgLIr+LsouDb+/oxN7hPgxy27h/oJ8AswOtjbVobu9B/+BOHNwzbP9aw9DQIHbweW9HB8IuJ8FgH1pbm9BYX4eu3p18pxH7Dh7A/gMH0N/dheb6GvT1DaKDbTWSQS09ezDY3oade/djcHgHOpsiCEWaMLBrL+T3SlobghDc5g4QaHbt3Wtvvd5x+C7sbG3E8L59fGcnBvt7sf+OQ+jt68Pw7h02dXV3c/z9LBvC0OAQDuwbxvDBo9g50IbegSEMDO3Gru5GOOVWNj64o0whE7R8dW2dqPV6UVPTgLraMCJ+DVVnAAFnFWvMl03Mr6O+rQ06QbyQSdJDLUC4Q+hsb4RDV1AuFCDDqXQmiwSBPBbbQpTue5QhXZkA7HS5UROuRVNTC7qbg8ik40gXyjA8AYQjtRRsHVYlj2QiQS+0gMbOToS8Ksr5JOLpHISnBt3dPfAYQNUqwxNpRndbHYrpGDY3YzQSOnRvGMXYIhaZz9timO6rRnFmbBFlGqxQbYSecjOGBgegMSRJMt8R3dxCIlOCx+uB26VDWILK5MHAAJXfqaHEUC8t/7sd/GIOKWe620/DF0QoGEKQVFsTgM8fgNsbQGNLK3nSBSdzUy7yV9431wVRic/T05mmkbFYz2tTXXsXmmoMJJj6GCHAxPOAz+2G3xeEPxBAmAbd7/fDF6xFO734boII2YwA+3Q5DDtaKDI/WKDnLDeVoDoIigF0NfgxNTGKOea8FE8IHVy3oJLG3MQE1jcyqG/qooyEoRoCdc2t6Onrh8Fd8BrqY21dHUIB9u/3IRgOw+NyQFPFTWP2zQEn+iwg+cMN6OrfgUMH9+GOg3vQ1tSIpuYW9O3cgwMHDmJHbxsa6sKo5yQPHL4Duwe77ecd3X04dPgwQ7+j6OnqRFtLC5rq6+F3OtBGVK+rj6C2poZ1O1DjcRPQOtEzMIjezg5Egl40s496LnotF6iupRutBKn2nkH0D+3Ezv5OtHBhBwlOAwNdaIz4oRCcfJF2DO4cxgGOdeeOIbSFg+jo7ceOPXtwcP9u7Ns1iJqaEFo6ujC0ez/2Ecj6OxpQW9uAzu5+jlWO9w50t9ejqaUNXX1DOLCrFz4qxU1cH1zvMFweBGojaCKv6+oa0VhXTx5HIL9x762pR2cDhb1UIEAUIOcvXXoHc3ket4tKnkd0K2lvEri8PnidLuTW5jDDfEiKsasvVIPGxkYYqo5QuA71DY0EPiqZ34EsQ4CqosHB/i16obmKRQF2UhmCCPq8SG9GUawoMOgZ1YRrUNvYzHfrEA75EQh44aWChgIeOwGcYiKdPjJ0Ty38qgnN4eOc6jHY5kO6qFD5gmhuqqelbkADlSJEZQgEOA6Ory7o5nO2T/mIkA/hcD0aG2pRxxynx+2EENb1WHjLnuuGC6G6VrTVBVFD/oXqG9DWXAOHtxYNkUb09Q9i5569GGhvQlsTn3V0o5My3VLjRK5iQH6Hq7WtFQ00zr07d9AQdsJPdE/nSjA1Pzop9+0EoYbGCGoCLnjCTWinE7Br9y7s3rMH7bJNej9eGnldd5CnDQTDVgS9LmiaA95gHdMVOwB6PA63H62dA5SRAfS2hKFaClzOAHq7e2l86rFj104M7RxCf98A9tOId7U2oIXGLhypg8twoJl62kK+B9wGbtah3KyGrraj6wY8Ph89CO3Kr3UoZIQBv9/Pswp5SHDQnR6ivgeGznp8x+n2wOOkW6soFCjxrgRaUqfTxTZ9kFZB4TuyXb6E14l1dC6I2+OFm4rn93nhYKyNNx0G23DT+jgNja8J+4lBL8Tt4bg0wM4dCRWyzOv1vF5H42K4OF63Q4dqVwLnpsFN4NRUhfXwgR0eXwjhmgiCLgNBgkcNc3AB8tobbEDI60aAY3ITjHw+D5pqPRyngpqmDjQ11cGRW8aLx05B7jxKQW3i++b6FGY3clB8YezYvQeHj9yFiMcBr9cLGXLkkjGspcvwst/W1g7UEcCrsTVs5BW4a5roGQ9C/urE6CsvYjkhEKzvxI6+bjTRYOiKirr6JkRCQZSSUawzP+EMhBEMBeDWBPmmoaW5Df3M3Q1ID3toCIP0XltonCTYhGtr7BxSfUMEvQM7sHvXHuwfbKYSOeBy+xCpi6CBqQX5e3q1nEt9XS38Tg2/qMOgjNe19mOI3mkLPdvWrh4MD7YhWNeFntYWdLa20vgO4ZHHHsSRA8NobmpCU0cvHvzY4/jYJx7HfXccxPBAL1q7O9DV0YydB47i7nsfwN007C0t7djZ00uPfQCdPW1oaQihtmMQO/o60Uf+9dCTf/iBO7GHed3W1jZ09e3A3Xfdi4fu2Y/mSBCaEHBzDfv234tHH/kIPvmRx3D00H7URyI4cNeDeJhjuP+uOzDQVgvF1YAH7n8I+xlqdna04qFPfx79lJ9u9tNMMKyhbvTvP4i+rmaEfU7crEO5WQ3dbucXw4HahjZawwF01gXQtWsf+rpb0c2wtrm9D22uNI6fOotU1YGeoT1wcIiCpOhOtFNYP/H5L+BLv/QJ9DO88nt8VJRh/PJv/jZ+4zd/HQ/eechup7F7Bz796U/hsfsPYeeOAXQP7sHjn3wcH3/wKIYJHrv2HMSXvvx5HDlyEIMD3ban2b3jAH7tN34DX/rMY9i7cwBN3Li4Y/cgXOyjp6cfe5h3HGAo/8mPfxyf/uiD2EOP1qkDgkam59C9OHrnYRwY3onWnn14/KNH0UIlrqO33T/UBwEn9h7Yhe6eLrS0d+OuRx/HRz72MQz395EP7ehjPw5FR//OXRiiYtb7DXyoDyGg0Ng5mPzWVBXgDAUUOHQVyhXDhzcdmq7TWBo0FG8qvMalUBTobNNh6NDpAOiGAdkHrnHohgHV7vuNh7qm0pDJ8bxR9kFfKR90h1f7s5iUrjI5W61W6VXemOst35FJN5nUle/JtmRZtVJBhWTH0rLwlpAco2X3U5Fjlre3pJ/31qiq6RQ+A1KYdHp9hhRECrBKr1HXDbrbw9hHN39nZyPFHtskFOiGg6FVEOHGTuzdM4D2tga7zEevS3q5bpcTOtvR2I70muS99Dz1t9w7KPBO+Hw+OJ1OGIYcC4njkG34aFEdDoNCrsHJs0KFMYxtJdHZjoceqsfthsPQoVBJhRDQ6c26XC7Wd9jj8Xpc0OQ4NI3tGxAcu8Mpn+ksN+B0eyDbMVhHJxnsRwgBg4opx6MpAh/mQwgBIcTr8we274XYPuNthxDb5TxB0tsev34rhKynsI48b5NCXgghXq8jL4QQr9eR94AASEIICCHwizyUX1TnElBWZuewuhZDOn+DOyqWCauQwsrCgv3lymQ2i1S+gtTGCtZX17CVzLxlOhYTjfJ7OusbmygSCN8/nlSZXJ7DGpPEuepbuvrQ3QgqsWp40E5PpbOjDbUB98+OUahQHX40MZ9TE/L97PM3lQghIMRb6U2P3+PlzWoHbxkT/pYc0uBapsWdOAv5XBax2CayzOlVb0CAr773dlZYzCvJ/6wvV8gjFY8jHksglSm8pZrdL50GeX7Lg1/QjfKe+337C3Iy3D1Jx2PYWF8j2KxhfX0dqyvL2CQDkqk0k6dZyC9Iyv/nO5vNwf6LKgSLhUuXcHlkHJMzi9iIbqFcqULWiXMx5E5MOleEZGg6lUQ0uomtrRhK2Tjmp6YwPnoJ49MTuDi5jJWZCUyOjmKUuxjyS4WZfAkV+WXDagn5TAJzs4tIp5PcSdqy/0vU1dV1yLbtOgS8CrdU49F1+9lWPIlcoYRyLgP5ZcMY79OZDFKJTayuLuPihbOYnptDMpdHLMq5Evgy2TzkLzqnWWdtbQPy/0cqV8y3c+oDvReKCtVwI1QTomfhumbfQhAkWM+gt8VLSO9Tyr+ka75wCwqlItj0lrYtWzEpWjy/5cHf+hvLlscCjeAq5T2JjY01yu845rmDGU9lUSpXYFHfquUCZTqNgtx9s4HMhFkpUGY3sBGNcze2xHoVZDJpSPkslkqoFHP2N8vXaNyXF1axsZVBpZTnzmsGBe5sFvI5RFdXsR5N2DrAZn+h/Fbed+9kpsndmguvPo8ffPtb+Po3/hrf5vkbf/WXeOqFV3Dy3AgmxsaxkTUJIqMYn5zC3HoK9iIUEjj36nP4zt/8Nb7/4+cQoye0OnMZLz/3JH74xNO4OLOBfHYLI2dO4Ec/egpPvXQaW4UqUC1icewMfvztr+Ev/vpHmFlcw8TFs3j2h9/BN/7mu7g0v4FMoQJwbBUyPRHNIbY2g1OvPIdvfv3r+Mo3voULsxu218UVRXprDS898V389Ve+imdfPo255Shi05fxw299G8+/fAYjl0dx7pUn8dWvfgWvnJvgDlcambVFPP/jb+I7338SlybnsbmxipHjT+Kvv/U9nLo0x7mU3zdrP7AGrCrkN78zcgfuA+v0dkfX4oBVKSK9uUhZ/Bqeff4ELo9PYnryAl746cs4c2kSG7EURbaIbGwZly5e4GbG5vb/m26WUc6u4ic/+D515xjGF7ZgljIYGxnB2NQ8orEkAXFLsQAAEABJREFUqrxfIPgszS/QEEexmUghvbGES5fGsLy6gaW5GfzkW1/Bt394jDq1hV+wfcX7BieLTKkW4phbiaGW2/+tLY2IJ9PYc/gg1GIVSXpRyXQUo2dPYWRsEolM3s4VWFyZklVBc+9O7BgcQMTI4sTxE3jmuZcxt7CIRHILx156ARupMus7UM6nMDU1itm1JMqWjkC4Dh3c+j9y5x1orPWitrkdPdzBGW4L4tKFcbrCSWJTFeViHrGNJFYWF5CsGgg1d+BApwdTo6yzFUeaO00LBKK5Yi32HtmHoFshGJ7DxPQkSs46NIQcUMppTK9X8PAjj2GwpwP5rRWcPXUcZ+ZTSKxNY2Z8DOdGJrCwvoFw9zBaGCYF3Bpn+OH8lNObWJ6bwAV6mzJ/ZlVzWJgfx6nzZ7Eay9tfLZDrU2Uer0hrWixVUGVYcK3ZmMy/lYsFVGkI5DuyjkWXx6yUkc+zLXrIV8tkuSR5f5VWFuewuLyKZLYMs1yy30nFo5Dfbp+YWsA4vevxiUXbyv+iLfnVMd/ac5XRQo4GcAMphmDFUhHFVAKx+AbGzr6Gi2dO4hQ3OZ5+4kmcHzmN5196lbI3Tv5bsEpZxBIxpHJJxDZXcOzpn2ByfpHe/jmcP3sa04wYEtk0TNWAMIv2f0734yef5bPXcPLUSZy9eJm6m0Qizz5l5HFrJ3rd1pXr1rheBQqiRUFUOOFIbRgRbhlrTg93UtrgFCo8DheCAS/WRo9jOV6CZrhQ63dC8B8sB7eWm9HS3ACfIbggCTInhVJVwOkJIBQMYGniMhYXl1meQZ7hVTZbshFd0w24XW7IpKeqqghyO725pQX1IS9DsBRKdGMBE1J5ivSeilQSzeNHuKEBzTVu5Bgqyt/FkkokFTBfZp8uB0AvIsN+ijQbYW5H19b4oKHCMLDE7XM/HA4d0qXOptOQuTK31wef3815aaiqTjRx2zYU8MHQ3j9rr8f6n/d5pZhBnN7i0soaNyMYfjJRmkpEMXXpDF548QX89OVTtvcYZ25i6tIFvPTCy7g4chGj4xOYmlmAWcljamISkxPjGBu7jJdefJW7giNY20ygTAQxq2Xkk1FMXL6AEyfP4MLYLIosL2eimJ2ZxezCMnLZBEYuXMT80jLWNzewODeN1449b//vD7NzS9iKRrG5PIMTx56h93oCYzOrlIufd8b/5bwnFBWa041AqBZtLXWoCwfh8YUwuG8v2mpdKKXIV3pTo0xhMAuCQr6AfC4Hi3G5xs0EP99rbggjQCM7M7XEjY5W+z0zt4n55TUUaEgs9lEp5LC5Mo/z4/Mo0SgUqcOFikAgGEF7bzeCQd91dwRvNVdvggYJCMVAXV09asIh1NTUoKGxCX5/gBP02+VhMqy0tQhTD1CRQwh6dL6jcLeoFrXhGlIQgVAYkrHtTN7WhGuZJwmivb0dlUwMyWQCVUVHmOVe7iI5ucMTCAThc7uQjUVRMHX4giH2FYYvEIL8cp/Mo4DgqHFXyh/wwOMPQn4ZUAKozx9CDcsMXYVBIJWCEHaUsbm2CToJtgdYE46guSkCfzAIuVsVdKsEyUWUmJUM1tahSX4nJeThuCOojdSivj6CcKQZ9TVBuBw6FCHwYT2sagUlWuWcFGrp7jB5XpVeEpOv2UyS3ooEjRVEmW9bmZ/B+VOv4eLoGManZjA3Pc2c4ipmZ2cxRuC6QIt8+vwlHD9+EvOrUeTKJky2n0/HsbQwgzPyF10vTiBHvlUJastLS5iemuaGxhKmpmexRUufZt31tSWMEgDnCVwJhiAFhvjZVJw5lFVspTLIlquQQ/2w8vRmjUuoGsHJi7oaP9wGr2mEvTV16B/eja6WCMtUlIhKutyZdPmpY0H4uOspCDiq04cavw8+pwNS/lS25eL7LtmOqtAQWTYPhaBscs1BknWcNLDeYA1C1K9a5ihdTg2Kwjo3a1I/ZzvvH5wUToRMauvqQA29lzCVeqivhwrqQkt7I+rqwlAsFYruQWNjiw1actqqpqGxuxORSAChmiDq2roxOLgT995zJ/pZ7iJDXW4nOvsG2E4r2tn+8N79aKeX1drehq6+PnTSU3IwpLTcNQjQa6urrYGvtgk7BjoQ8LkhVAMufwi9Qx1oaelEc20t6kJBuGrb0N/XiSA9HDctRUvPEHa1OrG1FoPu9GJ47060d3SiIeyFy1eL+sY27OiM0FOYguEOom/HPhw8dAhHd3XAz61uXXMgFKpFV2cXatwqdAUf6kMIQeFToagq7IO7mormQn17Hz7++KfQ5q0iR09qM5GB/EKjasYYYlgoEnjk3zE7fvIcvVcTce6Syv8Sp2K4kNpcwmY8hTRDeZPtZQkulqIgy7zGJi12zhTQvGE4VL7HfN0Iw2DFFYKGEsOYIqqqg0BfgyCNjIsMtGjN5a/NdHQPYf+hA+jtaYNTxX8Fh0Jg0RDQSzQAC1jaSMFFz0kn/wR55As3oJs6cWjfMDTDiVCkzjaOOiMRIVxwIY/oxgaWN7MYGGijJ3oap8bXUdDC6O9ph8/tgdNpIBipR2f/Dty5pw8ut5+8j6ClqQFBFzB14Rw2uNFTYnoXv8BDed99KyokYrcTUGo44bpIA3bKP/Xk8qC1qxWqksPU2HmsKw3o7mpCfdhjdynBqbm7C/UNNQSoCBrautHTFEJtUwf2HDyMxx68GwcGO9BC4Tx69334+KMP4q4DuyA9lJa2FjQQbLqYr/r0449h795d6GhtRJgAFahvxs6BDgT9HgiCkydQgz6209zahVbmxBoYdnrrOzDY12l7WIAC+YuXu44+iE9+9tO46+AutERCCLL9loYIvG4HfDX12HHoAXz+c7+ER+67C93tLQgx53Xg7kfx8KOPYMdgDxrr6ujp9aLWa8DQ7Cl+aH9YzA9VCSAVekuMY/kxoUov0u2CTmDQDQOptXmMnT+FExenkS1agO5DbSgAHz3MJ545AXdtAzp6O1FDgK+WLHQO7Yf8lQZGzEglN/DsU8x3cJdU7nzSaG/zQnWjMeyEmY/h1NlxdPX3wOPQoCg6PKF6NNP7nJsawcjEFFYTOegET1FKY2F2BsvL6wwZ8V/BoRAsQnjwU5/H/XcfweH9+7Fnzx3o8An0Dh/C8P6DOHBwDw7e/xiO7NuD3rYmBH0u8kUBVA+OPvgoHrj/HuwdGsDOow/jvnvvw0c/+hjuuucedLT24ejeA9hLsN9FXTp4YA/u+8jHcMehg+htb0V7Vzf2PfhJfO5j92OgrQ7OD0aOOfZrfzijaz+40VIhBISiwqBAa/SGJDmlW3mlzBsMo52eyWMfeQjtjWG4DBXyEEJAdxjQr7yjGwYcugpNN7g4bvi8Hrjkc1oHj8cLv88LDz0pndveuqFDZz3D4USAbqzL5YRBN1f2rWo6nA4DKjVCCAWKqsHhZD+sL/uSpGrsy66jAhyHrOOUfQQC7MMFXVOhyvrsS1UU2G26vQjwuc/jgcPQWabB5fHBK7+A6HDwHY08cEBTBRS2iQ/xoXtCqG/qRG9XF/mkAqoTdfWt6O7ogouA0NE7iIGhIfR1t6OttQktvbswQOMj/5RWK43FkUN7bQ92YGgYe3bzOuyG1+O2+aIpKpxOP/oHdxCw63nug/zl6YAubL6EG5rRP7yHBmUfWiJBtLb3oplGw69VuP1dRqixA130DHp6e9Da0Ymh4Z2o9zugW0V6a/jQHBV6dllu2qTia8gQjHPcZChm4ygX0tyyz5IybyNZ9g7ERHa1yGeFDMq5NMr5LAyHTtBRaQxMqNU8rHyc/KvS87QIGiTKfEtTHZpq3fDoVVTKfL+co6F1ozbsQ21Ap04oaIj4UOMsQmSWkFiZQHFzBoWtWeR5zm/OophchbuagJpZRGFtDMm1WSC9iI2p05g49SwuH38K4yefxeTpn2L89PO4dOI5nH31WZx++Wmce/UZjJ1+AQsjr2J97CQ2Jk4jOnUGsdnzSC2NILN8CYn5C1jhs7ETP8Xxp7+LyQunkNyK4kYO5UYqvZ86Lk8Aja2d2Envwu9xgrr7fpq7/e4NcsCSGxUkmUuqMtl5laRSCd2NmkgDOlqawUQELEtDmJ5gW3MrnIpAS2c3Onv6MSD/94WDtLS01gNdzaiviyDS3IW777qDOZEQapljk7/ovXf3IHo6WhDwuri+ClzuAAZ2H8SuXXuwf/8eDA12w82FVwjaTl8tOgl+0mr7XA7UNbSisaER9TUB1Le0Y3h4GAMD/QStNjS1NKGNdYfo5TZHgqC9ucHZ3/pq1UoJWSanMwSnfGoTJe6QbQMTQckGKJ6LBCoJONyAqMhrUpkkNyQkVWU565b5biEdQya+gXh0GfK/zF1dnkV0dRbry1NY5k7q8sIE5H+BnYgu2SF3OZeCoVZhKBUoZh4V9lNhW3KzQrEKUEmVUobrUYJV2EJ2YxqbCxcRnTuPzXmSPEsikKRXx5BavIDN6TNYHT+JtalTmL3wEkaPP42LL/8YI6/8mNdP2TTy2lM4e+wJnHj+xzad4/XEqZ9i6eIrWL0sQeo4NqdOIjF7FqmF86Rz9v3suRdx+tnvYnrkJJLME9/ICt1ycNLo0TicTujsSRE3MqQbq2NR8STdWO2/vbUkD95OplmlJS1ydzOBrdUFrM1PY2VuEsszE1icHsfqwjxStF5mLo7ExhJSFBaF/PR7PNAIIPbmBHM/dQ1NGNy5G8ODfbTQftuTdXDHs7Oz3b4Wig5/uB479u7B8FAvwn4vFLJaep3BuhYMDO3AQH836gkssn2wD4W5rQDzc22t9VBVBR6vH4FgGPWNzRjetw/D/V1oqKuFh2OR3rIrEEEPc5htLfVURCbbTUlVYqrJ5qx3JQ7lln1k0r9czKFKj8eqFAnyZVjyazWVgr2ba5byMEu8JsnrajnP3BrLuClQZR2zXEClmEcpn+HOcZwKu47N9UWscodygUA0O3UZk2MXMTF6AXLXc3L0PKbGL2B+ZgzrK7NcszXkUzGU6GnJdmRfkqocT1lSKcdxsE/2Uy3T6yQQFlIbSEUXkNyYRzJK2phDcn0WsdUp0gziq6SVaWwtTtr/GeP63ChWpi5iYfwslifPYXX6ok1LUxcwN3YOk5dOY2LkNGZHz2Jt9jK2FsaRWJ4gTSK9No1cdM7+L3BK8SXkeR2du4zE+hKK9AxvZGGkLN1Ivdt1PsQckOBkcqv+KhW5Eyct8OzF1/D8t/8C3/+//xX+5v/8Q3zlX/8T0j/F1/6Pf4rv/Ps/xFN/9W9x8of/GWMv/wgr0xeQzcTtWcr2rkX2w7f9uFa9arWKQqGAcrlsg8jbXvm5bi2YqHIXsExFK3B+ZXouJnNnFvjPnrtp93V1PD9XJ+/hJU3TmXoIEFhr4fYGmKJwQ2GZEAJCtmNRtUhC3lmCJQqvSILEKw4dZW4N57I5JLhjuR5dw+rGKuTXKmKxGFLcKU1zMyEVTyC+uUlAWsHszBTGxy9jYnIMS8sLSKcSkP+lMqxKPoEAABAASURBVCcOsF/+AGgehE0CAoCi6gz1auCraYQvWAeZRBdMa0hSdAdUXus8a5IMB8NJF9xMV/i4keQL1sDjC0J3uKDymXQyPB4vAj4P0xkeGHQ6qkJFpmIiR5LXltC5Ihoq3ARjQMr+HPD7/WhqakRHewc99DAcTKngBg7lBurclCpSaExp9aoUIlKVZF0lllcp0NlMhgswg/n5ecS2tpDjjk+5dG0Bl8K/yUVbWFhAPpfn9rUJcoVkARTW19u+2sdNOJtso8Jt3ArHKudyUxhzMxsRbIxkMYzLMx+yNHWJXtMUNpcWaBWXaB2XsLGygMW5KSzNTiPF3TaXYsLBkEvXNFu5yD02cu2PXMO307VqyjqSP5Lk9bXqvFvZm98xCUiZJJVzeRrzTJbP06NYWZjEJhP2yfg68vk0l7v6bs3dkmeKotpKK5VaEQoEGScod4K7arJDQWEUvJDEp3zOK4KUxaFWKNNStlMElySBKZVMQO5ulpjHMilbsi2V1TVJCqBKkuDDTYwCw7kovY+Z6THMzE4hSlDL0/sy+Yzdgd3CHoccjw2OChQZvbh98AYIpPR8XfR4DT7jE0gEs2Tb7FBI0hSolAXD4YDD6SJYOaEqKkzOrUo9ldGPQ1Ph0FWWK6iwPJsvIZHJIZMrolSu0IiYqNAwVakrJt9RWd/jcTEXFiSge6ATxHEDh3IDdW5eFbr1FicjCfIs76+QvJcAdebMGfvXRP6PP/5j/Mmf/Ef8xV/8Bf76r/8a3//+9/HUk0/hxRdfxNkzZ7mtP4m5uTlMTk0RzOaQSqUgGWEPVvCnZPg7Ep9f+UhFuFECxyz7kMS1v9LCh+NkT5VDEZS2CoU8Fd/C0tws4rE4Mpksk80F+3cai8UyJJWKJZgUnkDAj2CIFpIWUVM1tsAPGxOCLd0AsfYt+cg1qdA7Sm6tYW1pFotTY5i+fB6XTr2C5dkJbK2v0KNYR2xjDSWGULI+ON5bMphrNCqEgEKlBcgnCoOgHG+TCXmWKGERKSSBhyBJ4yb5nqMRzqSTyGVSKORz9KBKVOgKw8Kq/a583wY3vqTY/QgoBA5VaqtVgQwnU/FNrCzPYZlh+xbD8lIhB5PhPBuBxfckwT4EhFDp+TgJNB44iwKubBXubAVe7sJ6qxrclg6H0KAoCgTBSVEV6NwMctBbMrjppBBMJDBJsLGIrjrH4tRVGAQd8CjQA0zSQcjQWy4SeKUey7oV7gZXaNBZhX1rCAQ8DNdddtuy7HqkXK/CTX3ORXxze1zP7dsr5RoRW05odHQM3/nud/Af/uQ/4N//h39P+g8Eqj/Bf/pP/wl/9qd/hr/6q7/CN7/1Tfz4xz/G008/jR/+6Ed49tln8eprr+I0we3CxYsYGx/DrNyClr+ATA8rYVunDBWzCMloCHZtE3/w8/o9i6/1kWO1h3n1Qp6vVfEXWCaE4DQs5LJprK0sYWVpBSlaNOlyUw5RVTRI91znDih4XapaEDy7DFpIhaJQLb9l9EKwvRugt7zEGyHeeI+3EOKt97Ls3UgIQd02bSXcYGJ4eXaSHuAMNhfnsMnc2RY9vxjDmgSBSSZXs+kEysytWDJWereGb+IzG3SkDJAskg0K7N8kWQxBLdkXpyFPEigkcJRLJeQZDWTSKeRzGc6vAJM8t/iOBCSFL8kz2J5Fev0MizwESUBVFKjkj1ktIZ2gR7m2hHUCtfS+5C+wWwQPi6BuyW+CMwS2ZNtCgcJ1FhxIaT2G6uoWxEYSeiwDV7oCT0HAW1bhIUgZUKGqClTqom4YBBUnNN2AyfHIULpKwOFjSHCSpHE8Up+yhSIy8tvqNHplek+VchXSi6rQAMp3Vb7k8Ti5k+tg+ypu5FBupNLNrEO+ksl4nXDlEEJwl8eNT3zyk/ilz/8Sdu3cRZc1itHRUbzy8st44oknbED687/4c/zrf/Ov8c/+2T/DP//n/xz//t/9O/yLf/Ev8L/+o/8V/8s//If4//6Tf4J/+S//Jf7kP/wJvvqVr+KHP/gBXnjhBZw6cRKXL13G3OwsNtY3kKSnlclmkaPlKhSLKJPpkomgQAnBH1fGJQXEJln0Zrr6/EN2rtJ6xjY3MDs5gY1oHKlsyf4fISxFZRjioOXy2nw2hYJ4KofVtShyDAHL3C2qMGSQ0xH2D/unvHpPZFGIJcmXrp7l9Xsh+Z5U5iIVOMYwVIal+XgMXmGizeeCybAmPT+FLEMakyGsBKhMKo6yVEj2/176ej91LYKGlA2LYFQlKFTp1ZioUJFNG1xtoGEdi95DSQIT55NJJ1DgzppJAAHrg+BhkiDHzRBIkMC2JFn28yqHaLIVeZYgpUBRVShcTzCUSyfjlOcVbGyu0QvLoEKQNtlHlfmr6tYmLPJHCK6lBZQIHtGZGSavZxCdn0NyYQXFtRjUzSx8aROhogpfRYUGhQCiEJR05occMGjMhBCoMMQuS8DjGHVVgQztdF2B1Jki9SdLPZIglaf3VCYoFYsVlOhVVXhtsZLT6YDToUOjd4YbONjyDdT6AKpYXBwZZjgY69573734e//t38Nv/Te/hbbWNjuh5vP5IMntdpNZhj2iIpmRoYss311dXcWp06fx3HPP4Xvf+x7+6j//Ff74//y3+Mf/5J/g7//9v4/f+/3fw2/99m/ht3/nt/F7v/e7+IO/8wf4H/7BP8D/9k//KYHsP+AHBLGRkREkkklAERBkvt3Jf2E/sgwX1lZXsLKyynwAYFAgvD4vQsEgY/4QamuDaG6uR2tLI5OTQQp03va0itkEJDiZFPhf9JQtqYpUsmo2joAuUOdU0OJzoquhDoODg9g1PISOxjBCLgUuWncZGm0xf5aIR+kVVz6w4Uu5MwkgEkQsCSgct+zcIliZkgg6FhW5xJ26bDaJbIYeHnfRwHJQ3mV1i2d+5GskC5Dt0MCYEuRQJdCVYXIXELyGwipSNoUgOAnYYTjrZhkeSu9pa2sdBe7EVsYnUbk0itLFEVSYk62mKNMEbjVfRJXAsU5dWVleYl53E/GNDUTpZcdWVlCgodKjaQRSFfgJUm5VJ5g4EebObXtDG2q8QQ7PRIG7jBwo9VCF01ChS7Dh0AtsO83QLksQLDHnVGZ6oUhPqsjyKgFaVRQCkwpVUXAjx43VupGWblIdwUl6mf8YGhrCr3zpV/Drv/7rOHrkKBobGuByuaAzuSfDP0nKlUnKHJC8luc0wSpJgJE7HtFoFGtra9zZWMIck+zjExM4d+4cXn7lFTz73LP4EcPCb37rW/jzP/9z/Jt/82/wj//xP8Yf/dEf4dvf/jZWlldoKaoABcES+C/myOeyyFAY8xQQoelQyS+DCux2OwlQfjTUR9BUXwe5XR8OBuDQVFRpDct8r8rEaqWQhUWBfz9TFkKQbQI/7yEVusLt5hIT4U6rhIjXiVo/d4i4y6MqFq25DgdBS2FoU2RCPE+PJJmII5NOc+zW++r7hsdMRJGAZBGELIky8kWLP14nk2OposqwrcB8UEHOh8bUopIK5i4lKMn/yUGGRCY9Eplfq8h1oEdVIRiZNBIWQcyy22dbdh8m52aRBBTyWMq8PFf5TjYdR3ZpEdXFZSCZgVXhmzLXyPRG6uwpJM+cQHp0BE7qTIVj30qlsULdkF52ml5pIrpBkFrFxvIq8htxqPEs3JkyAmWgQdHRF2rEcOsAepp6uIHi5LwqEByTriqwwQmABCcZ2r2ee+IOXoUhXol5zjLPJusI9i+Ewqvrf26s1vXbed81BLb/kW+0FCbDD4/9hbxPf/rTuP+B+9HR2QmV7qwkTdPsa3mWVCZKV7nLoXDi7zQQiw3LetlcDvK37TdoMZaWliD/PLrMUb3M0PFHzF197Wtfw5//2Z/jG9/4Bqamp5DntrUQAhyeTULwGh+uQwgBIYQ9KDlPyQsp9IqqwiA4OSU4kfyGjgafB7VeN/z0qFy6Bpk3UKgwVc6zlE2hIsFJKgX5JdvClUNeX6UrRdc8CSGuWf5eCi2CY5VJbjOfgm6W4GLy1ampEFTYEkG0UswBVGjIeyp+ida6RAWQCWch3uhfjve99Pte6lp2Zf68wieLivpWAkx6QTJPUyRvy/QgJAiB9U16UxXKa5GeRZ5zyRFgM/Ss0qQM1yDLsK9EoKpwfibbxZUpyakJ3khAUhQViqrYJORYSkUosRgEgUkQmKDoqDKnmJpfQOzyCKLnzyE6ehllyr+iatz6r2CZO+IL62vYjG1iayuKzeg6NjfWEVtfR2plA4W1TVQY9lXXN6Ezd1lneNBV24KO2maEnH54dSc8lCspR6BXUaQeZuidpXIF5DhfWw6Ze6rQc5IeVIVz5vTBKeBGDuVGKt3sOhZH+DPERZCLC3nmcyloilAg/8bd4SOH7bNGUJKkqirdQ80mncpnx/P5PJOiZSgKF4wkhHjPwy6TufKrCU8+9aSd1/rhD39oe1xlxtNvblfcKHff8wje/wsa+SG9JaoNLCqBTqV2SBBSBXy0wmGueIDXTkVAJ7k1nWcFJoW7TMWo0nuyCA5XR3J1neS9vL56vnot769FQohrFdtl8t13I9uT4zgquTRMhiMWPYMqPZCyVFgqs+3lMZdiyT44R6IAdLmz5HTa60/xgSS7s1v4w+Yx27fPskP7ggX8SFk2CfISnEr0mKqUITlOk+OVSpon+GYISol0DDGGo1txAkOMlNxAIr2FHAFKviv5BMqb5KaAAkVcIUXFtkyq0CjvDhPwMMejWAKASjVSQZuDZCKB+OoGNhdXsLKwiI21dchxWELBFoF+hmC0zBzlBgEqloghzdzdFnN5qwz7VuYWsDYzh7mxcSxOjiPDuj5QJ+va0B1uRkugDo2+GtR5/QyvVUqXiTzlKE1dlN5TicAkAarMvFOBCfMiz1XKluQNB3ndj3LdGh9wBbm+XAsIIV7vuaerC7uHd6ChvpZlFuSiSJCSpL4JqOS1DGFkuSR5L+sK8UZbbOC6HwlSK4zBZagnv8Igr6/70oekgqYbDHuc0Ak6RSq2LRT0LBQqc41Dg5es8KgKagN+tDQ1oyYYhEMqNetbDDfKsQ0CVQlv1+5tJcE1DyHY6DWf/HyFuVQCG0tzWJmdQobXch5VekoWxV+2aFLAKzQkVSaZVRozt9eLUG0tvP4ABBUVdj1bkmT1W0SyfYu9m3g7r+wOCVYmPYUyvQbpOVi8lmBV4jxypQI3KhKQgBSNLmM9uoT1DZ43VxDdWkU8EYX0pErMT1UZurIDCCgkASEEQKMiSKqiQqEXpAkVLg7DyT5kGVgmR1ciqOe49tlsAfFkFssbW1hg2JdLZ+AQCkNjB+IEki3mrNYSW1jn7l+aBirL3cQtelKr66uYZ/5yYnmN7y1heXYam/MzkDmsJm8Yg/Wd2Nc2gEMd/eiLNMGjO1Ah+Ba4Nml6UFl6TxKQJA+KuSLzm0VUiJhkDW7kUG6k0s2qI5fymkIu2AOZfZXpQrCAI7NYJpksv4ezf99blxL9AAAQAElEQVQhfOJjjyNSEyZTNegEJYchFZFk6EzObZMEJUkqn0tSFAWS5PVVkvdvJiHE9qJzGFc/0sLJL3n+zd/8Db761a9ChoCy7OrzD+tZzl2TwkmgkcAUY24hl81BpVK4OGiZnCxTgFRVoUuuQTB0AK26RnDSyLNibA356AIqtOqs/jOfN6/fm69/puKVAlnnzXSl+PXTtZ6VGaqlacnXV9aRYv5wdnoOI5fGMDk1hzTzSlUKOOiVKAQphfPSc0m4CRNOXQcXEjcq/Hifh0Ue28SxgDyFPEtg5ABkuclxSgCtEDSk0pbI5xw9v3gyyp3oVdIytmKrSPA+k0swhZBh3iaPIsGrRM+qxHOFRsXiPOVQFcqpJFVRoHKtBElRVah8qDGnI5jjAT1IwdysqSvIZtOQAJFn+FjheotAEBkar7VkCql0lu8JqIqKNN8tcIxFji9K/m4wZ5nkuxnm8vIEN1CeYsxfrdNz2lhZRpT52E16VmmGkRa9oRqPH/s7etHX0ISA041S2US2UEKG4V2BAFXhbp1JKrKszL5M8gc3cCg3UOfWVBFsVpIiKE9XyC6yILjAgqgvcltAZgaZ/BwKjjxc3GHytHbAUdsE3UeQcvnhJnncXp5d9ncoHE6DnoCD5CTJs4Pr5YBGwVU1DapcTJKiKDZoyfPVMo3P5b0Q2+OpcLHGxsbsnTyZi5IAVaZVEBwzh/qh/OgEGd0wAM4hR1da/rEFkwos8wI6wzvBOaoq+SAAsFw+MxkumRRgGdoVuaFQ5I5flfesgavgIa+v0tvL5P3VZ9c7X60rz5LeXN8iwEgSBEyHqjCBH2TOzECZ88jKX+VIJJHLpDnsMu0Y149zEAx/mMmFylyZajfGQvv8QfygrFLRBL0Wplzo4FgAAYtMY+ecCcHKJLBIcKnyXCJPswxVZRgXYxiXTG4RQFJMR2RhMbcmUIVgexbfk7InganCcFa+ywecs4DKdVWFAlWRpELKrsYyneCoKCrkt8EtDqZCYMuTV2W+n+e1xUHK//JGboaoLgOOgBONbRF0tDZAUCYyBJk083Y5gkeS3l6SoWiO4wV10etwwOK4UpQNCVDyv7yeZz52jQn4xGYUReaj/PSaBuub0RNpYC7KgTSBSX4xM0fvtsKxgUeVbVcJUuaVexa960d516e34iEZSS5DKo9QFJ4ELJZxWbk0FkpM5uVSVWSWU8iOTiJ7+gVsHP8x1i/+FOX4BDpb3OjuiqClowG1bc0It7ShtrEN4UgLAsEI3AQqr9sNr8fDpLoXbo+bZxdcThcchou5CSeByoCialAVBZoisL3gPMtrlikkIYQ9tgItx4ULF/CVr3zF/sKnTKRbkrl8jg/hodEyOl0eGJxvjjt2ZQqaQ1PhczugODTOW4ECcptCUuEzOZcqQapKSy0BydJdrOcFyB9L1nuXOUqBfZfHtkBf6/n13tPI/4DXZ+/QyrUMeN0Ielz09FSABsOkRwKhQHAdrEwCYEgipCIJca3ubk0ZWcgJQrJIAopNEpgkUMkzlVk+l3OVPJZjLtMLyhNE0xxzhuFTkR6ixbBNIwAYiglDFSQFqlwhtmGvi1wbgrXFOkIIKOSNIhQovFYVBSrPOgADAhqNkqIpMNlmWebsaHT4GBW+CybnA4aK1nAIjY1htPY2YmhvB/bv70VHRyMMjxM58rXI8cvvxJmKSn0UfNPi7pyAwb6k1x2Nx7G4vIglUpRhX5zgFN/aRIGJ9kZfAIMNTegI10Lh/NPcCMjQsFQIzIoi18biMExYnBuHfN2Pct0aN7OC5JQcJM9y0WTT9hrzokJrkSMDt/JlLM7kMP3iBua+dRGzf/oTJP7dV+H82l+gd+S7+EhwCo8PZHHvHUH039WH1qP70b7nALr7D6O9ZS9zKC2ocQXQ6POjzu9HyOdFJORkuQeBgBc+3vu5Y+Wi6+s0nDCkp6EoXGTYDJXDk8QhgusNwZsircj4+Dj++I//GGfPnkWOcboUEnxIDslLSXI4KufjCwQRYvhbYnLSo6sIU/D8HgPQBEq0onlawCJDPZOuPBGaE1dgCUBxuuBt74OfZHiCtuLJNt+Nrvb79jpCCLtIPn872Q+u9UMKA5muGS7o8pdNWcfijlM4FEJrcz2a62rgo7HRNA2yTbNcgMVwSHM4obt9UBjS8AHf+iA+HCw/gnIrYHHUsImchKBiKlRAmwPkg8kLOV6L/JbhjcyXWVJhWW6oCpwq4FAAQ7GYrhBcEj5guybrmAQmU56pG2AdIWVVklChCIVLKqBbsEmlhyP4zKK3ZMrIgxGCw+WEw+WGPPIM1xR6Mt1tdczhtmJ4VzMOHO3Fo4/uwdCOdvLQiQyT6kG+U+f3wU15yJP/yWyecyOwcEzJfA5LBKMMjXaBwJOnHEl5yvFs0TNqDYRwoL0T3cwBVmgAZb0iz+C4VEWRw6BcccDbV+/680rtd61z0x4KIVDgpJYWF+0vTM4tLCDPHQMQfdPnzuHMKy/h3JlvYnb6r7CQfBKnXQWs79yPZPdjWAh9HMccD+L7oV24YIawlPNgBU2Ybd0Jo70Lh/vvxZfu+F389sP/Mz7X/hB+q24Qf7elA3+3rxF/byiP//7eJH7n3hS+dK+JL30kjE8/2omhBwYQODIEY3c/nF0dcDa3wFVTC7fXS0+L3pVGPtJ2mLTQJS7q5OQkjr38Mqanp98/T25BC1IBZLM1wSB29XXjgaF2Ugt663xwCsDk7olF61gm2EqrXaVyg4oFArBJdKpChebyQthCdGMCJPt7J7o6nnd6/k7lVfJbykkqnkQunUeFCqIQdDWCj8lh8TGqDEOsYhWa5kZo12G4mzugE9Q+OHAi5whC7zQHWS74QyiAkBfksxACmgQMgohDNwhEKlSWCQjIQ2EdVdL2LadiYhuYKvY1e4TC+qqi8D1AVRRofNcGJ56FZgCaDigawHsL24dQBCOSCmLJNIrlHPx+HU7NQnx9HZcvjCDBTZAan4rmiA9g+3nmiRxCQS0jkKDLhVUas9l4CpkqGIX44HF7GYoW6S2lUabHLde5xM2XHHVZ6knI7cG9gzuxp6kVbs2BDJPjRQIXG2fzAjd6KDda8WbUE0LQ5axCfrfo//qP/xF/+Id/iO98/T9h5tlvQn36uwh97buIPP0d1M/9NZr1b6C98YcI75hHx4NFBO7VMdcVwMmGHvy09wBerRvCGBqwUG3FDHqQI1A1OFqwt3Y3Bpyt6C4Z2J0zcWfJxB4mIR9oyeOxwRweHi7hgUMO/PInW7Dz0S7oj+xF9uMPIvfYg8jf+RGU7vw0PHd+EXv3fxGPDH8Wdw8+QEXfhY72VgRoTXLyV15IN87im8G599aGoSqIeB0Yagyhs8aLgFOnUG+3ofCZRUtcYsgnd2WKFKgqQyWLwqgaThhePwVI3a78pp9CCJaLN5X87KUUUkk/++TdS+Q7JhFHkrwuV6vIU6CzqQzPBSpWGfILi7TdqDLMMWnBTdYxhQrhq0WJO0dlKqTMr8jnkmQ7797r+3sq25djsIiWEqPk2EwCiyR5LYFBEBSkl6eqAoKapvBe1zU46ekZBFpV1QEosNvg/HnBO5PAY5HXhCILMNm4JNmfkLWFgFAUEueuKSBDIGg4FY5DYbtgOGbSAFUIBjI/WmRopWlAoNbHFEgYBeZMZ2dXMD21iI3VTWQSMUhQKbMNTQgECCymUJCmE5Hjuwo9Nr/LgZqAH+GADyF6rh5DB7tAgknyRCqFAr2pEr2oMkGtSLmqMnflp5Hb1d6D3voWuGk00nwu15BT4NyEPF2XOLvr1rlJFeSABORi5RkWyfDo29/6Fr7yn/8Sz3z/O8wrvYrIhUuoH5lFkNuVwdQltImTCKjnUNswgZbeJbR3biESqqLYFESiOYhkjQNJusLThgcndQUn1BJmKADZ2nYUgn2wnN1wW+3wFXoRyjShqRBEh6WBTzEUyGKovoCudhWRwTAcO1tgDgygtPMoXPs+gr0HPoNP3vdlfOGjX8IXHv8CPvOpx/HwQw+jq7ML8ldo8CE8hBCQQky3AjoTrJGABz63k6GrBlDgwCVQKamSTCp4ga54isIpf/2halnQmKtyeHys+rNiIduVhGscslzSNR5tj+dtD2Tdq3QVkEwqlyRL1lU1SLAscXenkMtT+PMMR0vUwypMKrEEhQqVqQoVCDYiXbaQ4i5TnrtLFYYzJYazJgFY9iGbuxUk264QKKWXJ8HIhIWrVOW1RV5LENGpyFLmFcqlJJ2ejcPpgoNAoukGea2yNkdI/gtOXvA9VgXkBa4c8hlrCfAf11FRFCiqAoemQaNhARXfpCcJQaDjmCqcv+RBiTlFCfIVhnmBsAtdO1pg+A2sxXNYT3K8jhp4g2EEwmGAPK/Ssw44HZAJ8CzfjRN0qpSTOp8H9X4vAtxsMgRgKCq7UiC/aJkliIGHYTigsLxKUCzRM5f8aYg0oaupHRF/DdevTK+tApNzYfUb+vysFN7Qa++xEpkOMlcO2Ol0opbxaHNzM/JMoj3/8nl88/mzeH4hirhqIpNxI74QQnwsAExT2UaWUBqbRENsEp9yTeHL4hI+Wh3F4eAiBjvW0RyZgtqwirNNUXw1tIq/MpbxSn8Hzu65H+cHHsWlxoewGvolTC8/irXpI8hP9aBySUPm9Dr6phfwcHQGDycncKC8hB5HEk0hDU3Mb/QP9OLwvYfx8U9/HF/68pfxm7/xO/jiF76Egwfv4Pgj75EBH0x1yd8qE8Nl7mBV6b7rTCJrLjfsXIRKgIIChclx3emA7tAhBS9DpZa/AF2lYOm+ADSHG0JQAq8MWbb5ZrpSfEOnN7/35mv5sryXQHP1LOVDkhQVg6GEg+MWvKnaAFVAkWGD7eGZQIVlZVrnquqE5W9AkuFKjHkQG2SpnMUiQ0Emn2Xbsq9bQXLsMsFdIQhKPkqdk/3ZxA45dPJRgc5QyzAMaKoClaij6zpcBCYHAUqnQquqznoaFKFAKCSh8l6ewbOAwJWzEFBUZZuEAp0UZF0/+aFz677KvE6VczYJDBXmFUsSvDm2MsElSz0zzTLqG31o6KyBi/rnbupFpG8fmnuH0N7dBa+f+sY23boKmW+SY6uqGjTDgAztXAogd3NLbF8QeQ11+5nBdfL5gwjU1MDBdVM0FRCsS2MDylJNbQPqQhEw348MQVSGd/IRbuBglzdQ62ZUkatlryAQCAQgf3dOLlqZ1u90qoB/u7CCf7W6hG9upnBu1YX1yTbETvUAx2pQ/YkJ95Nb2HV6Dl9eOIN/uPUc/nn5CfxL95P4Z/XP4O+3vYCP9RxHU/85zPddxg975/Efh/P41wdD+FdHh/H/O/pRfHXPH+DJjv83zvj/EZaL/xOSM7+Bzsv347PnIvifz2zgj2ZH8C+dl/FHDUv4++0ZHB0qwd+RBOpyKHiAlOlAOqNAURz0/vSbwZGb3kaZLnsqHkUuFQOxBl4KjCcUgu7xQug6zYNg+9iUsAAAEABJREFUWG3ymYDuNOCkm+5qaIO7sQ/uph44axpAV+emj0s2aCst118qdVWGZPSArpbJ51eJcg1FkYKvwXALuJgLMRyy1EKZVrlMUMomMihpAZihDp792Ixu0ailIdtWFdaV7ZMsKubVdm/22WTbZXpp0lOzrmqbxV4k2fe84FBULoTT4YBB/muqCl3V4Xa6SR44edYdTgidpJFUB6Do9MBUgMAjVAWKqkIlaXxPvq9qsgzQCUY12TLanT60hCPwcKOHiwch2C/HpgjA5/XAx/JEpoxLlxZw8eRlNLUEsWdfJwb7W1AXqUGkJogM+ak7vKhtaYerJgRPQz0jhA7s7OpGe1MLx6KgRNkqM5azhAp56PTaevl8eOcuRBqbIDQHh25AJ+g63B7IeVmqxns3vMxRuTQd8jt3WQKUXH/ZxvVIuV6Fm/ucjKOKeJlw7urqgvSiNEVFmUK7wFDvyegmvrKyij9ZXMYfzy3j/5jawJ+MZ/E3lyz89JwTl45TEF8JAC85EX6hgoGXo7j75Cg+dell/M7Ck/gfk9/HP8J38T/4f4DfbHga97Ydo6U4jVTfKE72LeBbQyn8yW4X/s3ebvzb4bvwV72fwk+bfxVLkd+Ft+53MBD5LA6GDmCvEUYzE32R4hiqYhbLSGM8oyEeLQKWAk3bXiB8SA6L/CsWCpD/G8Hc3Dwm59cwHc1jvaSgTMvt8Hjg8nihGhR8YdFjsqB5Awj37cHAI19A790fRX3vHjh8NcQm6y30fqYoxyVJgsabz9dqUz6XJK0/VBVasB566w4oTQMoBzuQEkGsZ0ysJ3KYSwtsqmFUvXXQuRYW8yJSWXQqAwfP11UI2YkUN3m+BbQ91hLK0kOhtybvZZ9kL2wiQNm7dizUdQMOeqsGvRCNY3ToDoKTG256HdKDMuTOpE6PVXMCqkHSoOk6dMMB+cxBD8TBOtKLUQyNuCVQrVSQSWUAejFeX8D+Y7JgGScPjYDnIElQDHDtG2mknJoby6t55E0PNILiGgH95VfP48z5Kawvr8NLQzV4x37c8fgncPAzn0bHrmF4/T6oNCIet8cei1AZgnJyiq6gti6CpqYmBINBVMnfCmXQUhSoHLfGcascL3gtCLBO3UDQ6UEuV0SOcipzinzluh/lujVuQQWfz4fu7m4EpVW3hcsiQAFRJtTmCFKXMmmcSCbxzFYc31tP4BuLCfzldAJ/OprGX17M4TtnS3jxTBVjJ00kTphwHC+h+WQau86s4Z6LU/jo5Fk8vvwyPh9/Br9UeQKfdjyBR4NP447Gl9HRcR5K7xzWd8QxMqxjbHcronv2ILrzMNab9yLv7mG+hq5vqgJXbhHFahSxShGxHMfI3SFD08hz7RZw5edvUlqibD6LTDqJdCqNZK6MaF5gNmliequI5XQFWQmqTgcUVYVOYPK29KJ28BDCnQMINNJi+sNQNcd1ByGV8O109aWr5fJeXl89y2tJ8v7dSNZJJuOQYQjoEbjbBqG37EQp2IWFvAvHZ2J4fmwRr81tYGwlho1YGtVyEQ6Hzt1VB4QQKNAySw9StvVufb3vZ1RGs2JCfpu7LMMpKrHEQkkmLEhiFRs8dGkgHE6O02HLjkFldTklOHnhcnkhQ1id9zpBSKdSO3gtyz1uH3fGfHCzjpMeiWbo0Ch/iqrCVAR3wbL0aEpQWOb0+CAkIAoVqu6wAUoIAUEvSheAnwBW19FPL3kQ3voepEoazo3N4+TlOZQgEKL309I/iI7hYdS0toKuHvLkZZEkhICm61Cpq6quwuFxoyZci6u51zJBsUIeVBlGguNSWFdwvnwBFt916Drkt8gVKCiTZxV6YLiBQ7mBOjehilyyN5qRk2pra0NjYyN0w4DFhdU4CYNM15XtIRXolm8xfzJDpTuZjuOp+Cb+JrqOP1tZx58uxfDnsxl8dbKC711W8Sy9qhMnnBh/xcDGSxSLYxnUvbaKXWen8MjoefzK/Gv4na0X8auJZ/BY/CnsTz2JbusZ1NeMoLZnE96dFSz3KThZo2NUcyNZdMLKVIFyCgUmlnNMuJr5CjTNgsvt4Jh13HLhf4Nd73olx1FiAjSbzdBwlqBKHlLIYfgQL+qYjlUwsVnEIsE2y80AVoCrrgnBriEE2/p4q223T02iUdy+vsGfsu8boXdr7o33TYZlFaytriAejwFUOH9DCxyRVuS1ENbyBsajJbw0tYpJhv4b8TQSWzEk4lsoE6BkOxUqidxsKTIvUqVMvVu/N+MZWUZwKkLmdyqUVxMEJTLRPvOhSZLjUhSVMuOA0+kgQOnUex0uKq+HnpPH7aVMeeH2bJOHu6U+XxB+fwh+Xwg+jx8el4fvUe403V4vlbyRHlSFHmOZOiL7UeitCOqO7M/i5CQolBiKyf97qcQowMuEdu/wLoRbBwhEPXB4a5HnTvYqQzpN9kOZ8EUa4A6GuA4mTFWDIAhpTIYrhgpVU0gqdIcDHn+AXlWAAAwUyGsJTJJMepDsGhIsFc2AIFCRBdA4bj/B06U7QBbZ7ct61yPlehVu3nPJMnts0Imk4XAYbURol8vFwcpngvgtoAqSokCnkjm5CC6SPOssq3KmErAuZlJ4IraBP11bxB8tzeOfLCzgf6c1/bfTWfzncQ0/uRjE8RONGH+pEevP1qD6tAbncxTk71/G3H9+CYk/exJt3/s+PjFxFp8tLWGvex05bQHnrHXMlTOQ27DCLAIqUBQOCqACi7tGhlOlELlgGARUfDiOqwqZ5bauyTyEoRt2Ti8SiaA2XAeHN4RYWcf4Vgmj0Txy9KBctY3wRpqgsS5ZagOtRamRdL1Z2cLPl+RZ1pVnGbZJkteS5PXVZ/L8brRdv4pqtYxisYClxQUkE0loXH+/zwWnYSLH9XYZHnS09wGKivb2TvT1UsmoSIuLM5ianoT85n6ea1ThrlWVQGH3Keyft+SHoLQqQqWsVCkfBRsgTXoOJgHDYqBjokLlrfBnlZwFpIIa9H6kB2ToOmXIAbfTQ/DxweelsnOd/L4wQv5ahIN1qAmEEaS342VY5nQ6oao6FEUjqVB5rXPtdMOw52bRY4JQoVD5qzIZns+gQKMut/glaCq6BsNhQO60gQBiqApawgHs7mhCe10thDsIy/BCpdem0LCpHFf3gYPY8+hD6D26D5HWGggClEXeS+/O4/VCNwxUON8iDYNcO4seGsUCZAtJwJ60HBdVW3BsuuGATsCTdaQe4wYO5Qbq3LwqHKg9aJ41gk5PTw8thP9n2ufUIISwST5UFAWqotgCa6gqJFhJ0HLwmk0hSYs5yW3kFxNb+EZ0Gf9uZRH/YnERfzi3jn85ncJ/HAP+zasG/u2LKv7sWBXffCWLf/ftFXz7u+cxffZFuPPHUG9uwFkuAFRwy6xAoEjrYaFiORg6aNBoodwe3bZ+qs1k2TN+4Ye02olYDIsz05gcG0c0GqUlL9MAGPD6/AgEg6hngjPS2AzTGwH9RCQKJoGgRFDCz3VYlsV3LZj0TuT1jTYihIAQb5B83ySvTbNMd7/IpHYSCp8bhgFVU6ncJoIhHzo7m9HZ0YKG+kY005syCT7ZbBKFUpohkYo9u/egzK3vtdU1W7w0Q4dQxI0O6/3VIy9K9B5KxTxMhjbgqGGPwuJPk22bhCp64UJA0xxwUvkdDgcM3YDDcMLr8iFIcAr5ggjSIwlwzbzSi3K57ee67uB7+jZR7jTVgGCz5WQKFe60lgnoVco/hZS4U+JOZp7vOSDXu7Wjm4DehYG+fjQEg9ianMKp73wbl14+BqfXg3s+93l8/Nf/DjLOFlyei2JxbgGCOlBKrAPZDfhdBTQ0GFD0AopcJ6Fx/C4P15CwQfbKtZdrWCVIyfP2vDll8gSSD/JMGQGfU1j4sVAlYMli1rruh71ct87NqcDFsbhcckKSJDjJ7wwFAgGAEzWJvOBzyIN15UmSEEI+hhDCFlxVUaDyWpLGa00KoSCmAMiTCUlahlWi+SRzV2fSGfyU7v831xL43loG5+NVxPMKssSgtbiJ+cUtbK7MQstMw2OloVplWGQef7CvMqqaQAU6zLKATsseDHnhcOgQ/MfuPhSfHMO56NoqBWsGc7MzmJ2ZgfwvXtLM2wlVgUYl0HWd43bCFwxDbr3H8yY2txLI57J4L4dctzfTO70rBDlEuvpciO17IQQUrpkQgoJqokqeSqpwzcrciSsRYELMQzoMAzLXIT0hneNv62hER3cT/CEXk6o5rK0vYmNzkYKeR1NTMzo7uwnGDqS53vJ/LVA1DeAa3agS4Oc4qlQ6+btmlkUZoUGTXl+JQIEqjZZpARbPkq7Ik0XZlnM3HE4aODfkHLfJCZfTAzeVXnpSLqebAOaEg/M2JKk6DIKSTRqvOTfB/rLcPMrE4yjmcqhw1xCEQNXQORMTIJAY5LOPQOeSQMj3FY6lSllJLcwhvbQMS/Ka3nVjezvYHHfs4shtLaK8NobU7AUUorMoxlYg/5DE6Og8CoUqNOn9sD2dJOdnkQfSS5VrV2RqQebe5L2UEfmciwzQkwT10pRrzXFJPrCQ47z+54MBJwrj9lAET5ZNEpw6Ojogwzt5LRebD7iE8idpuxovtj9CCAjxs3QVpHQuhkFPylBUqEJBlbF/lkzZoMczUcxhnszLsnVDV+E0NAqzjnSuBPkrElY2AQfDOEWiveyO7ypKBRVNRZXgJCoWtGoRgYCHyi4Fn5Us0ofgI133WGyTYc0atrY2sbayAjtvQ28qn89xxiYqlD4pQKoUbuYXigztkpkMsukUpIC90zSkkF2L3qn+tcqF2F4zqZhCbF9TTyi3VXpLZUhgqtITkpbXpCJrHKPJhGmRxqXEZGyVY/f5PWhsqUVzWwRurwOFYhamVaBn6ERdfQP8gSBC8s9buT2waOSu9nWt8dyssgq9lVQ2DZnXqXK8JYaTBe5EVan0oNKCc7Fpe7KALGPnqpRRApTD6bS9J51go2sG5dGw7w15TR7oklTKqXx+5WxoGgxNo3wLlLh5JL+flpd8KhUI9CUomsIeLHpPOZRzaSgEBlURqHKsVYK/rmpwE/AEAS27soytqUkkFmfhLMYRUnIw8pssu4CV6XHEVhexNjeH6cuziG2WYGguuBiWSmAyDAcszk/yoMK8Vpk7ljY4U9fkWlpyzlI/5Jnztmh8qvQqpYeFqzrGkV7vI2dzvTo37blgSwKCPwG5SG1Mijdc+b/BTQqonI98KCdnUa3k9esnTtQu51kIASFIdoXtH7yF4KUkhQuiKgpjXBUy9HNxUZwEGoOCobBc8LnO+0yhjESqxIW04KSPJGRnbEAQnFSlhKqusUSHIDipZonK4IKmaQBL+eND8SlTOHL0gKTHUKZi5AlImVSKeZsEKc6cSBmyTjabsz0LjTzQ6JlUyUe5w1eh0Ni8lgzkjK7yWJ55C3k2KWCS5LUse0diG0IICLFNb64nxHaZbMMigEghluOVYzOp3GQ5QIFPxudhy1IAABAASURBVJLIMn8mn0MAhUIeZQq/P+DFwGA3Dh7ci472FrS1taK5pRku5mRMrocMXVvlrxjRE7fbYpm9nm8exE28LlER5f9TL/8bkTIBtMJdqFy+gKId3lXtuQjOxyLvJIFnQbCQc9J0Aw7mdxxMkGuUMVVRoCiqTSrPmiS5TpQ1jbIrZU7nWZXEMt3lhB4Mokyeyv+ryU56s1+rWoJJD6XIfJP8rlspl4JOwFIV2b4Cg/ndcH09za2JrfExjD/1BMae+hEC2RW0ecrwmHnMzy5jlrnJlWgGCwsxrCxn0NLUidqaMLzMNTnoNcnxVOkFydxsmTJXYaRSofGvkCdVW4+pydQxW644b5PgVKZ3Z13RMXGD66DcYL2bXk0hw6QL30BwClCgpPD/TCdyFpJ+5sG1C4QQEIIEAYUkcI1DFpJxmiqQLVawlaly6xpwMqRT5ddY+VwwqBcqPSfVSZnSoFLIXIbCHQp6Tpp6pVEuwJWrX+RJCoO02BJ85Nki6EjByVNACxKomEyW41Mp7NKzkkAmQ2g5+pIENiqUyfnJOvJdSaYUqCsk7+WzdyMhBBRVhexDUVUIIZkIgCdc47BscKpQkUymSqo2gFY4lhJBKJ5MokKwcrjdcFCZTL5fZHmRXomPyvGJT34Cn/nMZ3DkyFGGdC0w6IVI5XdS0f0+L1xUXJMKgitz4uu35FPmmBLcQd7YWEeOnkiVY5beaYaGokRFta6OQY6DoZ7F51dJDkiXACVDOM5RI0AplElFUclHjSTPb5CQPCUpEpxYx+HxoLa9DYLnEnlZICiUaGRMngU9kyoBShopCeyWUOBkPSf5aVE2JC8ZiaJEr29rdhqrF84jv7SAXCyDlOlBLjKAbOshLDn7kHd3oqWlF50tLfD5PDZvDRq2MgGpRCqTBzYo0cO16J0JzpXTgByn4LpQIDhVy/bcCqxrEqQEjYaswwfX/SjXrXErKkjNIDnp2sqcQbi2FpJx79aVEAJCiLdWkfek7VJOm9cWCdsFsC8F8DozrpTLRqQwlMjMVK6KRLpCcCpBp8lVyRGFBM1ESfNQcahstIpOp4JgyA9NV687Vtn+B0kCCiRVqQQScKQAyi3eXK6AXDaPBEO8TSbK5XegNpmryLNMKo+0fGmGdjJXUqXg2KBFAcYNHEIIKGTUNpEntKQmLbdF70DIckG+WWT4lfbk+spLCXwVKm6VZFFQ5RjKRXp3pApDI0Uo0A0d0joLIaBSKYUQqErlpsyEw7XYuWMYDQ2NkP2wB3DykId19WL7Rv68ZWQRFEpMF0Sjq9hiWC1/SZbihDznkbNDrRLkXCksHINlk0UGSCCVJITgHA04Zb6J4ajDcHKuGoQQ2yR5SBJy/q+TArBMZ1jl4263MxJGmfd5JuTLBAfphco+DHo3br8fDo8PKsHPwUS7lzoWiNQhUEsiD2voQTU0t6KxuROlvI58wQF3qAVD+w5hV18n6ijnAUVFRPbjdsHp8sBgvwrHV2FurUhALtL4lWg0KgQqkB9CCA5PgqsBoZF0A5wUoAioAORuIR05ecu763+U61e5BTW21wqKqqChsQERMk72IhkrSV4LIeTpdbpmuVxsSaxl6wGFHVdfu3q2CwSEEKy1/RHgP95XKPCJbBmbiSIc9Jx0ekxcawiFAyQ4FVUXymUFguDkMFQmLV1QuGB8ut3Qh+CnSY0w6eXIoTgolHLlS8wvFGjNilJoaU2rBJ4SrfnW5hbW19Yhf59OClSF1qxAS5/LZlEulSHZJ9u5FgmxzTMhBHmg2CQEyyTDKJiFjWUmUDfsfAe4JmDZ2xu0WFZinyUKd4VjEoLvcy2qDIuKhZKdR5F1FLYpyeT6mHJ+PFcJZibnqWuanWNyMv8BHmzCHrZcE0v2K8tIbFb+vGUk2LLgfHLpOHN9G0gk4yiSh/JLhvJb0HmptPQG5ZjeIBMW35HgJM8KlVanAruo+C7Ox9B1SJ0QCmWOE5NnyQdFqFAod4pdrkChB+WkN+Sj7piGbn/rWnpJBfYpc7cq2zFo+BU+E6yrGAZ0AqArGIK/NoJgXRNqm9rQ0NaBpvYuBMNNUGHATGYhCLTG1gqMZBQupjJ89Lgc9IIMypbMWXICqDLHVSrkGMIyjOV6SmAEx6YRvFTdASEETK6xxTUGBOR7Lo7HR+/WUBXwMW7kUG6k0i2pc0WQGojgdXV1nJtiWxrrSvnV85v7tsukFF4plJey7CptF8vS7Sv7p+BPSfZJQIEk8AzbGqcIThvxMgwKvoOek0aCDO90E0XFQaUFBJXD4dSgqio+bIdU2Kvekm5otnUTQqHHV0GVwmFSqWXI46L1kwojvw+UTCQg3f4yBahCQctxF0eGTRaB4M3zE0JAodBJEuKN66v3Qghw0SBzG8nZUeQ2VlCispYyCVTyGcox14LvQ9aDgEyglgiSkuS4FCqnypCGj5gcJzgxd2FReVkMQTkw6Q1Iku9VOQ/5zJLlHKf0uoRg/5JkA5LefI1bewghoKkKLIZQ6cQWk8ZR5vS4vU+gzROksgSKPPlb5Rwszmmb5KjfACgyiPwV9BQd9EzccFCBdV2HYLtCUSGEAoWkkuTZJkVAURTIegHqDggaWXpq6XQaaa5jif3JUBhCQAKVSU/WlP3zHYV1HV4/PKEwQaoOgUg9gvSm6glSfnpYVYaosfPnkBy7hGpsA0q5wP4Bg+9pHJeiqrYhMClXMs9U4nrJcFL++plCT8lwuaERyCzqUjEVQyWThMlwU9V0eD1e1PmCcOsOSB3EDRzKDdS5+VUoU5DElhuYc2pqamI866Kc22xl6fbHoiBuX73xUy7v1XIhxDaz3lZP1pELT9WQJ8hKEnPsLvkOrhLfyxZMbDGsUxkSGfScVMFkJs8W/c+iMFCSW6hkts/v4mt2C2xPtvzGmH6RV1LwpIeUpOXOUhgc9PC8Xrct8CaVmEOHYbgQrqllArkJ8tvX8rtQ8g8H5Omal2ndc/ks8yZZlOllqRRAKfxXSQhhz1uIN85401GhBU2tzCExP4UqlbGUiCE+cRZ5elJSSIWqQVAx5DhLFGaTO6iKolLBKOhkowRU3akDqkCFiu5yOaEqCqpUMksqFddIFQIKiZdcT77EBRUQuHrI9ZaesyySZ1nj6rP3cn4vdeV4dM7NIJWZjE7EotiMrtveRLlsIsfdtDS90mIpT7mucNxXQYmj257IlTILQgiukQE3vRQXFdwwDJs/QigASagKT+IKbV/L/j0+PyxVRYbhVSIeQ4q8z+YyKJGPVfKowlBb8tQ0yxxDmf1xHCy3yF9oXBcHeU2vzcEQMFDXgBqCld/hRsTlhc9hgBYOOeYsFdbXNR0q+xJCAOAY+NOiwZBAZfFaZ1jqcHuh0nsqE7xylMcic3Jlpg3Aeg720x5uQNjtg+QZX7nuR7lujVtcoaamBo0EKJkUt7hokt7c5dvv5TOTGicZJX/95ZFHHkFnZyectDqyXD6XJGGOzclLLgfeQnah/KEI+yv8W8kyqgyFVCqDCr4puaI5ULFcDFMqUIj+ThcXy14Y+eKHhwSHonIeqqowsZ/H8soqVkiJRByxOIn5JrmrVCEotHF3NBAMcQesgNhWDGnu6mVlSEeAyhOgMpk0TMk0OU9JbPsdP3xuUvizsVXEpy7C3dAKQc+tkFhFIbYMRyAIVkFudR7xcSZd4+tsyiJoajBYT6fHpNEAWOR5lZ6pSQGW+adgKASFCl9gWFqlF6JxXoUrnogMH+TwpBd1da0FBCA7wpWDt1eubu2J/SiqanswOpW3wvxTfGsNG+uryBOUysyf5bkbLL+ykS/kqZ8ybKYa2x+TfDZh0XiARhGUZzlYVVHhoHK7CBDyrEoAYRkIBvYchcITSd4ThV0EJ19dBKrbhTRBoEBvLZ1K2mF7noaiSpCocm0rMvTifYnjKhTSKFdy7JbjERaE7EMzoDpcMOhVuamPQeaymu0kuBfyT3Ol4luw6IGpqgJFUaGoOgzdCV2+p7BMapcibOOW4zjSlLsC5apAeSplkyhTtsC5Btl+2OOHm3PEDRzKDdS5dVUs0N3zQHpPkq4K3Ns7tKREvq1Q1lXImFrmq2RY6KJbKuvJqmzWri3P0qpKaOJaQpL94MoPwXO+VLVzTuV8GTY40WsCc06WTq/JdMAqU6FY0e12UjD4woftwwnLsEcKZoZb8OkU3ft0hp5QnkJYocBUIAEoTbe/SiWQAGVwbkmGdjIHlYglUGRYIMM6qVQ5ChUlEZzyz8xU8hfbTLWfVwpZlNMxgGfdocMspCDMIhy+AKqlHJLjZ7E1chKJuXEUoisw6TnZjdpgYkGuoUlgkoahTACSO3Yaea+iwmpVgOvLdCAurOcws5VHld6USZCV78k1FUKwHuyxQB7bt3ijALfsEOxEyp9G5dZJgkatxFA2vrmGxFaUHkfGzkHluCO8/SeSirZnyFmThZZNJn+afM/iuoDKS6yAIlQqvU4ANwgADvtaUVW7XAgFggQIvimgcR0DNOxOAkqWnlqOebtcvsjwLkuwSiOXLyDPvGOeoJWjl5zNUC4IGAWCRYXhtUXjItipIJ8FPSPFcECj5ybzWd5AgLvTfuiGjhS9Qgk0Fg2InKuDjoCmatBVBapcA5YX2WaeYWVBem4E4zK98DL7KBMUKyST9zr7cLAP6XHiBg7lBurcuipULN0wIHfrWltbqRNS8t/oTggBIYRdIBXjKgkhYHJBpcLNz8/bylclg+yK8geb4YdXlt2mvOYVF3T7Sgo2H4JgjwIt3FaySP0qQ2WbigQndmlpGkoVDVbFgkNT4PG57bFcbUG+/2EgyYcSFTubyUGebS+E8zDpkSi0crphQFEVVOj9lSiojUyiugi0GYJQdCNKRdpCJpm+AlB5pFMJvIWXb5uk5KMsqlZKKCS37ByTpmuoZOMoxVeBSpEC7UR2eRap6RHk15cgcw/l+AYqBLIqgczkWCyOT/ZjEpwsAo6gkjo0wdxfEVo5Q8qhyvLLG3lMxUpI5CtcNqoy52ZRbgABIQReP+xL+UPS66W37oLdKOxfJY81TYVGHoOeSjYVJ0/XIb9mII1CnuCUpQeVzZNfXKcqAUGOX/LR4pwtKZWcjwQoWS54r3DU8rtOOmVQ1wkCPKuSFI1zVkmyFnhW7NyRhztwRYJaIldEmuCUoiwkaaRSBKJcLk+POgsJTJls2j7nabxKDAXlGlrsDyrbVHUIjbLC8Ex1emAwRPPSy/YHa2BxXrl0gkubJ1iqcLocoEpABSDHatGrqjC8L7LNEgGpyvpVGhIpcxVeVxhmmlxzVodQFHvc8vp6pFyvwq18LheD6IFgMAgJTgoHbpcBEEK8Y9dCbD+L03186aWXcPnyZSSTSU6aiyYXmiTbvUomBVqugSTZvv1Y3rCHEvMDyUwJ2XQJCpVBY85J/o0v+X9SF4vshxbN6VDh9Xns9vnKh+pjcnwVhqQSmFQqyVVh1milNAq0kzkcr89sAcOiAAAQAElEQVQLr9dDwdLgYl5DWr4y3X2ZHI9vbUFSji5/idYtzbCgwjN4CCE4Z9iENx+KIJgnkSHwFJhXEKqC7Posw7k1elIEqcQGklMjoPsEd8APN/s2cymUN1dQZvK4SstqLwl/VGlUBNfCY6iI+Az4rAKMzCaU5AZKDDtPz8ehCiDs0UHsolGyuKzSRODKIa8lydurZ3l960mOWyqQqihUVhUK+WVVS0gTtGPRNcS2NpDL5pAtlgkaLM8VIEM9OWcbjDhvzuYqRNnzMskTk8DNGyiKgEbg0HUdklR6K6pQcPWfrOPxBeBlUhteHzaTKcTSWSToQSfpKSfJvyy9GekN53jO0iDlSHk+K/C+QhmwF9dwgklfkhvC4YbmZl5Ihl/+GgTDEcgvbkpPq0ivSEEVTocG+zuBHLkcA50vKFQqi2tZYSguk/IyBC8TkMoEJ/mFX5PPZegu6+MGD+UG693SauFwGL29vZDKJDuSACLP70RXnwshoChkF5liL6pcWBKuHFJUJVPkrXzHJnlzhaRLW6HlTuUqSCRL0GnVHHKnThWo0JLIKERQ+Q1dhYNJW3aHD9thUpAFtdbjdVO+nNB0Cg7NmsqVrVIw8rRmUiALVIwq+SQFKeAPwEnXPMnQTuaj5HegUvEECgzvSgwPyhQwyaufmSsZIMhvwQeJ5RlszU8itbaIYjqKKkMaSSV6RyWCi8OnI1DrIxiytkkvyCozrMtBWBV7zfgDUjEsJmvVaoHb1nn4KgWC1ybyMrEbXUVucRL9niJ212mocysolKsAFdrkOlmc99X1pdzLYpuEfcNqH9SH0xNCgaAHJSRvhIBFT0F+xSC2sYS1lVnIv+2WSCQRT2YQo5ea5VpIJQZlyx4m2zA5ryqV/c0kZdq6Mh+V7Wo0PnJ9dYKVoRsMq3Qm0T2INDWjrqsTm0xex6TnRkO9RaDajCcp12lk6EllZVhHQMowF5km5fi8xHAPBCY1VAu1thFapJHnOggCk+L0QYKUM1iL+s4++GoikN5PnolulWPVafxUAfK8ApNyVmF6pESvrUDgyyUTBOUMNweKKBEAi8x5FQlUFRp/8+qc+er1Psr1KnwQz/0+n+05XU2KlzmhCt1Ck0AjF0cIASHENYcihIByRSiE2K5z9b2r7+Jth0Xmyo+AAPWQMXoFG1tpO/FtSHAiV6TnVOZOniYUuJzSchlsRZA+XB/pMaXopscINEXpUkshIMkvYcYpJPILglsxekf0MreYBN/gdrEQAj6vF9IYrDO0i25scBcvjhwtrvTCIBVCar49Vc6Z9aFQ6QgKBYLPxuQ5rF46g+wWwzgCS4VJT4t9UithMdyrMHSTQFXJJlCSlE9BlpncuQJBRaUH4GAC1uXxMWSmqPP93OoiMhsr2P6Lw2nkOJ8Svbg2kYL0psC+S5SJIudYYA6jQgCAXER7jPxxdcxy3JJYdKs/293wJ1mkkD+qqkCySsqdyfEVGUalCLJRhrgbK/NYX1nC6soKVtfJb84vT2MgFd6eh7Qacg6UeZAsW5GrqF45myyTvFM4KYWdyP4U9ke0hy8URMeOIdR3d6HIekmGcxl6bDK8i6UyiCVSiBMcE6Q4QSkpAYRGq0LhF5oDgru58gwaZMF1EdzFA71uoWgQmhOqO4hgfSs0w408w8US5UTlGDRVhaookLIh1ybFHcME820yiZ6nJ26DkgQmUp75sALD2jKBrMox4gYOtnwDtW5WFfFGQ/YCcpBVMkgnI+T3nQ4eOAD5fzz5/URtllXp1VQokJKqtPrynTdaeOuVEG9qnI/kYsr61yI+tj/yFZNInisQnGK06hUThhQScqUiVCpUFTq9EJfLgKpq9jsfth8mBbpIb2fbhc/alkpaK/v3rSgUEuiLxSKTo1mkMwmsE5yytKCarsPtcWNraxMbUeae6DnlmZ+QvIY8rrDTJJhUSgV6R3Gk1+axNTOCjfEzKCbWoYsKXXyV4ZYJVRVQKKhCCAjy1KKBKTMPId81oUA4vVB8YShuP4TugFzbJJUmE9tEMRlDmVZfJl2r3KUrU5CZqoGpO+GRXytmqFTmXOTYCrT2FbZtUnZspQYPS15Jk8ML3hJG+fPWfwS7kL2CHg8IlEIIKEKBvLY4PpOyW2KiOBOPIk7g3aSXuU4QXl5cwNLSMtbX1+nZJFAi2JqUb3At+TJA/kmyyHu7HT6T87VJlr1OVVRpFDRdQ11zM4aPHCZAdZPHbmTJrxQT4HEC0RZBfou8jhGYEjRkCQJMiuV5gkyVYG9yncxsCmYmCZOgYrFNyMmpKqBR7lUDnlAETk8AHAoyBFa5BqqiQtcNCJ6LTAXkCMY5rqOkPGVsG6CKlMmKvTmQp5yWqO/m1Xnak33nH8o7P7oFTyg7FgcmgUYmy0pkYI7uZoFuroe7BA8/9BDuuedu7Nm7B120AnV1tZC5EkMmdRWFa2dBLpBcMJvYlpyobPPqaOW1JHkvz7K+vLaJ9dkIPxZFaZukO11guLCxVQJKJhWOg+SOUUVoqBK0HHSlHfSchBAQQtjNfJh+aKoCVREUgDIytJYlCkmV1kkKu8GxG9L9ppDJ2ZoMqYrFPPK0mkIIeOg95Wm9E7SoKeYn5HWFnk+ZHk6Vu22VYsb2fHKxNaRXphGfHUFs6jwya3NwqlV4nSpcBA/D0KAZOhRVhUJBlWQJBSYJhgeqvw56fQf0ug4o3jD34hQkCYajF0ewODmGLLeqbc5yfSqUiXRFQcbwwaJCVJxulKmsZVpdqRCSLFs5OSPWt0hcUHBBr9Ab5VzJW7dUb2pcjkGSnINCvkr7tj0mCxIoq8wPFKi0Gc4zubmODQLUwvws5riZs7S8gq3NLcjQW/JeyvXVQb+5HeuKByXXtkov0iaCX5XrbRJMnE4Hhvbvw847j6B5cBBGMABKNFJc6wRBKkGwSBKMkpQRCU6xWAJxGqZcbAPFzVWUo8uoMCdoxtZhMbcE8tgGJt0AuKa6ywtXIATV4UKC4FSgkZBrrKoOKPxXJshV6S3KOZSKBUhwSjM8l6mCCsdeJqpJcCpzzKZs++ok3+WsvMuzm/6owgEWaMWzRGepDHGGGVvRTayuriLB+LindxCf+uwv4bd+5/fx3/zWb+Pzn/887rvvHgwN9qMuUguDCiAtRZmWs8Ik8NWFtDhSKRySePkzH5NWTD6z6/GpvJZlkIJNqS4TnFaieVRzVajceWB2jwqk0qKVuT4KJDjxtQ/lRyFoS74YhoEMPZ8ieaPR2/NwR87QNVq6Ciwqt8EtXL8vCPmVjWAgyFDVRa/HCY/HA4vCkmWiNE1rWqawx1bnkVgcR2p+BImpM4hPnUVmcQzVxCocVh5+h4CDO2pmZgslWluLfBRCkJMWjUfVJosCaTp8oCmH3rkHRnM/BBOtRSpSkmu9PL+CUy8ew8LEBNLMgZhUOIt5qSQN1VRRx6wIokKFKNGbZfOch4kSAUpVVUjhNmX7nJfsWxJMLg8XmB97PttIxbJb+LH7ZYcWxwHKGDsmGMEmkKcWCTwE10gRvKBsVUtFhq5pe0dveXEOU5MTGCctLi8jzjC8RCCDPRnW50e+xtP2RzKCZLEvm7/kWZU6VSZPSwR1RVXQt2cXjnzsMex/7BFEervpfWrIUOdSlI0M+Zeh95IgQEUZgq2vrmBrYY47qwvIE6BKqRh1IA1wDEIoEA4nPV4X4HDw7ICDyXfV7UUqm6cnXkCRXlBVjow8kF8VkHO2bzm+UiGPFNMJ2XTKXjfTLiugQvm0JL9kxeuQcp3nN+WxZTPUsrcxU4kEUrTUWcbCeaJ6Ic9JFqsoVwTDARNiMwpXPIFGxrd7du7FQ49+Ap/5wq/gi1/+VXzhi1/ERz/6ERw6dACdne3wM1clGVLhwpTJ9CqZZbKvaw3aHgOf2WdWID9hgX1CQdUSWI6mUeF2r0qBsoSFUlXleAC3y8GkrpNvfHg/goKkqRrzZ1Xbe5J/SNGkAJQoCEXyRVq5ogyXKJzye1DrzDEl6ep7GNbJjYhBWlq5W+rjvVmuYHN9DbNz85ibW8DW2ipEah1IrsJMrsFMbaEqAYkgVmVdmUAvUNgrtIhl8r9iUaToLTlqmGBtGoAZaEKRZeUiw2byX5AK3PLOpAtobe2Gm8IuOVtiCJ8sAnHdD39DE5obI9Cp0SbLC0y0Fmmpy1TsDPMpOSpHhaAlV88WdM4VbNeiAphSYUkm11GWybZvFUlZMgkOliT2bXGsFB0Qp20CJUzWEUJAAociQYpzEopFqbNgcj7ZVAKri4uYmhjD+PgYZuZmsUEdyDEcrNITsTgPwXbeIJPNktgf5LztswmLZ3sNuMYurwfdQ4O47/GP4/7PfQb9dxyEMxREgrxL0ghlqC9ZAlaGYViK3k2OslCgd1XksxK9HpPAbxFIaRGoA1UICZZCgca1Ujw+JMpVyFxWiuGhTLQX7HdMVq/aZPINhWkDwXfkXwDOSYBi6Fii116h3Mj2cQMHJekGat1olXepZ1F4bBAh80wuptwpkyGJUCr0TmLwG2NoNp9DS+z7qJ//Pmonn0HN9GlEuOPRYprojTRg947duOueBwhYH8NjH/sEHvnIR3Dvvfdgz+5dzFW1wCe3+7mQZTKgxAWQi2XyXdn3NnFdLUkWpGALjlcIwYW1sJXMoUSlIXfZAgiWCiyGR06GdC63gzU/nB85P5ufFHdN0RiyFZGmkBUofCYFW3qrVQpbiYogd+ZW6KVubW1BKnmFFrcmXINwbRgugrAM+aIbq1hYXsXE3DJGZxYxu7iMHF3/CneBqvR4TbZbJX+lkJUJfqbQoYca4enYBV/XHvi79yDQdwChgcPwt/TS2gZtfkpwyVIB8gwvcsxvZOmlQahIFRWspy1slnQg3IbmHfswyORuZ0sDgcsFp9sFr88LfyAAX8APh8tlk6Zr9oJY9vqaMDlHk2GrKYGJ1xbnbtk929Vu+g+L8mzznn2ZJItEgWE/VRB/SIIE+xBS2iQwqQqEPEsSstSCyTWQX1yMRdexTC9mdnoC01OTWFict/ODKQkcVOoqZdGSc+Wc+Cq2iXIsAIW9CBIFmR8JJqCzYyDAtW2kEW8f6kNDTwccAS+KBLwK26kS2KSXnSVg5RnGlegoVAgyVeYXTYb2FsdlkZeCdQXnZhGshCag+z1wNUeQY6dbTAVsUpaSEnwoXzKaMWmkLNZXNA2aw8EduwJS9NLS3EGUX2GoUH7kPORwr0fs4npVbtJzwXbIUYVE/qJAb2k9nsVsdBGL8XNIFV6AjqcQcLyAOuMF1FeeQd3Wj1G7+CRqFo4hvDaC+swGOpjf2Mmt00PDu3HfXffg0Uc+gkceJUg98AA9qkMYHBhAC5ODIVoKJ5kjhIBJBlcJiJLktRQsOQZJQvA5BS2ZziOXzqJKhbNYRgyFQBUSnBwOg4P/cH7kjkiGebs8Sc6tQE80IZOf9FClx1SlgJUIJikK0OraGuTv1SUYRsWYb5AJ2QzBLA1SsAAAEABJREFUIpVOILq5gUUmaqdnpjA9N4dJek2Tc0uYWVxBkgKY5/tSgCUgyVyDcAdghFvgbh1AoP8AagaPoGbgMIJ9B22A8rTtgKemAV6vH26nC7pmwKxSGakUGoXc49Ph8buh+WtQ9dbCCjQg2NGP9j65fk0IB3xwM+SUXxj10BPw+r32N5YDoRACwSBkmGpSCaqVCiRVqFCVShH2mfOVgG2vM27VYREITOJRlWcSwZAXlBkLqiJIChSCEEUJLIQQwr5X+EzhtRBiuww8qPhlAlCKXsz6yjLm5Row1JuZmcYC12Sdnmycz9L0dOSayvWsEqyqlGmbB+SDyfsKAaVMo1ygcUpxyz/BzYZcPg3dZaCGnmikpRGaoXMc7FsRFH8Lsr0iQ7CyzbMKwDYs8tLimYwFJwgqEOTZpCyphoJgcxjOplpU3AaSBLMYATTJRHue4FbmepgcD2cFld6THFOG407RGGVJRdaRY5XPr0cfHDhxJJqmQbq32VwZk7Ob+PFrY/ja8y/gr195Ck+OvYbj+Q3MtwPlwyrC9+fQfWAW/S2vosf8EVoX/gbhs1+D6/i3oV54AY7FKYSIID1Nrbjr8J349OOfwZd/9dfxqwz/PvWpT+Lo4cPoYVK9hiCls18QgKTy2nTlmuJFAZE/LSTSOSS2kkT6IsCFKxYtyLDCaRjQyWQO/0P5KZIH6UwOSXolMvdQpWBkmeTejMWRYbglQ4hSuYA4Q+lkPEWBhP2N4XVa6vn5OUzRSo8xnBgdvYyJiXHMzs7aILVBD2uT+cAoE6dJtp9jm1KQSwR64QnB17MHkUOPounOTyGy+374mnvhqe9g+NAI1eGFBDC53h6GATXyi3y1EYR5DoZq0djShKHhXuzaP4jdhw9gx6FD6KGxaemgdachkF5ZlSGSy+mEbmiwYKJCReRiEbC8NmlM9lepkGVa7G3KM0coUwRFriFzG1QSi0B46xbNokhVqbcVSGWzyHcWQFhSfATlXIVQNQjKEgQgbBIQoMoJEq/Aw3oTqEkwkDucElSW52cxzXUZv3wJ42NjmCZQLS0vYoM7fPFYDNKjytKw5OjNZun5SOBKEyTku9GNNawuL2F+bgazXN+1pSVYBJaG1kb4w0EYDg26KmwArdg8LLFrAhP1QpDbnBBopUkVYlKVJSYUPquQ16ViFrpmoWWoA3U7umE0hZHh+mwSeOJMuOfoGVXI+zLPkJMGUGG4n+d9hiCYpxxJD4vF1/1ILl230s2oIJfF4TAgk89zs6t49qlTePoHp/HyU2k8/0wT/ubJA/jjnxzGH/10F/7V+W78abQFT/rqML27BtYjTjR/qoBdDy1hf/9x7MT30T7zFwi+8n8BP/5T5J75PgpnzsIZT6OLYHX/3ffhl7/4K/i93/19/P7v/R5+5YtfwD1334muzjZ43E7yvQwZZpSKZVSpBJIyDOkSsRQFvAQIleFRhYqhciF1qBQyfEiP2nAYO3cN4/4HH8S9992Phx9+BA8+9DDD3/tw6MhRHLrjTuw7cBj7Dt6BI3ffzbq70T+4AwNDO7Fj12709Q+ip3cAPX0D6O0fQt/ATpbteL1Od/8w/PSOnE19cLYOwdd3B5rvfBxNBx5FbeduuPxhyLU1CR4mhdKisFMTWAao5Jum6ZBk6A56oS5IsAoEwqhraEFbVy/7G0B3bw+ampvh9fn53Au/P4SacB0i9U3o6OxDQ2Mry4JQFBVZAq7JNVNUle1qUFQFQgIAzxIQiZ0MyU1UWMekQt2yZWPblpwrvQzwbF8ToCTYXO1Xudo5B2WSLBJAb4vnKt+RIFzh+1V6KdL7MwkgstziWT7L51JIxjawvjyP+alxTI6O4PLlC7h86QJGbdAaxcT4FRq7BBvILo9gavwyFmansLmyhFwyAQl4JsemU/9qIjVw6jq2x1wmDlV4WYHJtZNraMl5cXwg/2yS1/TsiFKwONZSNon0+jwqPDe112HvPfux94Ej8DY1IEmvLUojmGAuKkNPW4KnnBfYd4XPTKGgwvaqvL/Kmnc7v86/d6t0U54JQHBwXrroPb0t+MijB/Drn7kTX3joIO7r34l2vQuVxWbMnG3Hy8f68J3nh/DnLw/j/zozgD+f7cB30nV42evFfI8O62AFkaNxdO+dRn/rcXRZP0bT8tfhv/h1KGefgcIF9bs9aG3rwK5de21l/fznfglf/tKXCVpfwEc/8hj27tuNhoYIDENDhcIh//+dra04EqksKYNZbvMWSllwFSEEB8+rD+OnvaODmwQfx9/77/4+fu/3/wC/93f+Lv7O3/17+P0/+H/g137jt/G5L3wJX/iVL+NLv/br+MKXvoTPfP4LV+iLeJw8+dRnP49PfUbSL+GTPH/i8c/iY5/6DD72yU/jsU88jvs+8kn03vMJdNz9KbTf+Qm07LsfgVYClS8M1eGComhQyB9FUaCq6uskPRuNHuvbSddptXUDOsmgV+qgd+Ri2Ofk2eFwMFfihIP3kpxON3zcIaoJ10L+IYPGxmY0N7UQuCIIBMKQXli4tgG1dU0EslbUN7ahsbkdLW3dfBbm2jpu2ZIJCGicu07Q1Q0n+3JB/l9GknTyxZBzsPNjbhjc9ZL1NM0BTTegkgcqPT+bVI33Og2hwXouOFxu5tnctnfopgzLXz/SyUcQNMr0PvLMEaUY4sUYhm/SQ4oy5JMbGFvRDcTlFyAZzsn/fcBkmCbXRWP72hUDoRsOBJmH8jF3J9s2OG7B5/K/ULHkmWQKFfIeqgqoCqDwrGgsU6EYBnSHzvU2CXiMMEzAHwiic7APBx+8Ex27d0CvqUGa4XuOXmuBifOq4PuqTkgGBHmlsk+F/eAGDuUG6tyUKoKtCEXYO1/NLfU4dHgQn/joQXzx8TvxZdKvfOQIPnnkIA7TGrc4BmHFejE/1o3XTvcw/OvB35zuxdfHevCdjU48U2nEKY8fsw1ArisLb28Kte1Z1ERMWl8n+/AyweuhFfYhFAqjpaUdQ/QUDt9xFA888DDB6WP42Mc+hoceegiHD9+BwcF+NDY0oEjvaWVpGQtL8wyDNhFgTsThMCgX1uvEaXyoPsFgCH19/ZzHERw4eMimQ4fugKS9+/Zjx/AuDO/ag9179tpe09DOYbtMlsvrN9Pgjp0YGNqBAXpW/YND9GoG0dU3iEjnAGo6hxBqH4C/sQMO8l5RVaonIISwSSE43ThtvyMEzyDxLN9V2ebbSSqWk4ru9foQCAQRDNbY6+pyebjGXni8fngIYD5fENLjCgTDCNVE4HZ7oUmlxq05XN4A82O7MXjgPgwduB+D++99g/bdg0FJLNtJ2sE6O3geOnAPhvbfA3m98+B9GD74AHYdehC773gIuw8/hD1HHsbeI49g79FHSY9gz9FHWP4whu94EDsO3Gu32b/7TvTsPIyuwQPoGNiHtr49aO/fi47+fQSJA+jecQjdO+9A7/ARdO86SjqCruHD6NhxBzqG7kD/ofux8/6PYseDn0DvfR9D+10Po/7A3ajZdQj+wb1w9eyEo2MQelsv9JYu6M3tpA5oTR1wdw6ibted6D76CTQP34Parn0Id+xB88Ah7LyHu+gf/xz2f+xz2PHwpzBw/8fRc/ejpEfQc488P4xu9lU3MAxXMIwbOZQbqfR+64grDSiqCpUCoxs63B436pvqsHNPLx567AC+9KV78Qe/8xB+/0t34tc+ug+f3D+Eww09aLF6UV0fwOzlHTj22k5886eD+PNjPfirS134QbwH50NDyOw7CscDn0DNY19E/YOfRv3QHoQidfC43TBoqRShQFUNAlcQzc0d2LPnAB5++DF8jp7DF7/4y/jsZz6LRx56GE11DdyxyyGTiTPsCKC7uw1+v495BbritFyQx9WzvL5N/9VywEsFGzr0AI489ss4+pFfxuFHv4jDj5Ae/gIOP/xLpM/jyMOfx9FHv4C7KJd3feSLPH8Bdz72BdzN+vd+9Mu47xO/ivs/+et44FO/QfpNXv8GHvjkb+D+T/y6/ezej/0q7ma9uz7yK7jrI18ivXG+k2VH2aekI+z3CK+PsJ87eD7IMex78HPYe9+nsfveT2H3PZ/Crrs+geE7P469D30ORz7/2zj85b+Dfb/ye9j1+d9Cz8e+gOb7P4Haow8jQBD07D4K546DcPTvgaNvGI6eYRjdO+AbZkhPD3r3Z/477Pjob6LryKfQsON+1PQcRd3g3dj7yBfw0K/9AT76e/8v3P/f/He4i9eHv/R7uONXftem/V/4LbQfvBveSP0NyY0C3FC991/pinVUVBWCVha0mKaMP+1Y14ROl7OhtR4H79qNz3/pIfw///vH8Y/+4afxv/zB/fj9T+3DJ3Z2Y4feCG2hHtHL/VidvYdb5l+E7v5voYT/EayWfwCl/bNwNw3A7fPD5fbA4/XC5w+QggwP/PB6vHATsJx0naWlbWnrxB133IVf+sKv4B/8j/8Tfpth0OMf/zg++tjD+OwvfR4dHZ0wOC45ztdjcdw+bnMAUBQVBsNOp9vHMEySl+c3kYvXV8nN6yvkYn2Xx4dt8sPlJXneICef/WybPrZ9lWRbV69/9uxg+w725WDfV8lwejhWEr1Nu4x9OuhtOng26AHq7FNze6ByPpIUhwuK4YAgQXcAumGTHZbJtrxBODwB6OxDY13VcEKohk0Gyzz05iW5AyG4/EE42ZfTt33WGeIKRcWNHMqNVHrfdYSwmxAEJUVV6MWoJIULvE2yHAz5LFmLVVXWcXvcaGqrx95DO/DJT9+N3/v9j+If/g+fwv/y/3gU/5/ffwz/629+Cn+XO3T3DD+MpnA3vC4/3A6d3pJBD8mNQMAL+ddSasIBhGtDqGUiMFIXRl39VapFJBK+8qwWTS0t6BscRFdPL+vWvx4SyKEr/MFhQQixTYB9xvs4BN+VxNM7fq73/B1fvP3ghjnw8/JYCGHLgBC3z0K8dx68fYHE2wt4r5De8pEAIYSAeEvpzblRFPE6ICmqCkV9EykqhFAgrpCiqnC4HAjW+AgcEfT2t2L/gT7mifbgkQd2484D/RjsbEV9uA4+WgAPd+HcbgMej4vg5IHX76HH5CX54A/44JPk98J3hbw+L7xeN9wEQZd8l+/5fD54SU6XE4qqQtVIBEqhKJAEIfgRUOQ9r/E+DoXvKtdpg91AVQRr3v7cCg5IzgohuKbgdvlbe5B6IGm7VGyfbv+8JRxQuQbKNeRc6sjPdJivVDGfzuFsNIkz0cRNobObSZzdTG3TFs9vonO8fjOd5b2kM3b/Sbv/87E0RnMlrDgcWHUYmOYYzyfSOBtP4kIyjRHusl1K5yHpMs+X0wVsE8tSOVwijUhK5jBiUxYXk6REBhfiGcj2z24lIelcLMWytE2yXI5te/xJyGtJ8v4M5/ReSb4naYp9bxVK4KYGFeMNNbi6GHI7OlYoQ9aT9d9rP7egPv62tSnXWsp5nrtKXISrrH/LuVCtYimTx+01SHNDNnQAABAASURBVN6S9Zd8naAObuaL1IW36sFbwEnaB4liMVb80dwa/vDsJP7Z2anb9E48OEP+vEf631j/D0l/MbaA8wQ3aTAk369qhLzeJoELfP6XrPe/s/4/u0242TyQ6/DD+TVIeddovSXf37wOGhcnni/hmcUN3F6D9y7rN7pefzq6gJPrCQhLQHABJPGEt4CTi2HMToZRDzXXojfosUMKgwt0mwRuJg9kqNboceBIfRAPtdTCoSr2osgFkSTvZfnBSBB1LgNSSW5m/7fbEvZ6qpTtPuYmH26JQMq9S1Mk+23SFQX9QS8epC4Mh/2314C8uhVyo7PdWqeBvbV+fLSdKRpdf10X3lgNLomb4DRc48evDbTiD3Z24neH2m/TLeLB7+/oxG8NtuNjTPpLMLpqLeRZ3n+8vQG/zb5lvdvrcOvk8A92duBXmc/cQaPsovxTDeyPQXAaIDj9cl/LbV2gHL4XGXyvdX9/Rwd+h318rrsRPkMj/6UW4K2ek7QW9W4H9teFcE9TLe67TbeMB/fSIh9uqLGts0ZFEEJwUQAhBK20goGQF/K5rHd7HW6dLEo531cnPVQHpPzjyiG9qojLgd21AepC+JbJwe21rYWU8aONYXqvfjhVhTqwvQjK9un2z9scuM2B2xz4cHHgNjh9uNbj9mhuc+A2B65w4DY4XWHE39bT7Xnd5sB/qRx4CzhVTBOxQgmXY2mciiZw8jbdMh5I/p7fSmEunYPku/z1GClE8pseVcuyyy9spnBq4/Y63Eo5PE0Zl/Iuv3Mm10GugSS5BoliGeOJDGSdWzmG/9rblrpwbjNpf6evWK3av2Qv1+At4FSomnaF786s4uuTy/jm9Cpp5TZN32werNr8/Ru2+9OVLRTJdwlKckG4MijTSLzAcvn861PLt/lPPn3zFtHXKOffo7xPJLKQ8m+vAX9UTGkg8vjx3DpknVvV/+12V/ANyvhfc31/sriBdLny+vdh3wJO2XIVp2mt//zyHL46vognFjZu0y3gwZNcBAk8f3p53gapfEX+rwfUCH4kSEmw+sbUCv7vsQX8NRfuCda/vRa3RhalnMt1OLERR4aKwSWwP/IPLlyMpfCV8QX85ej83349uAVyfqMy+y06QX82uoA/G11k5FYG7YK9Bm8BJ6kYFctEnc+N393Zia89vA/feHj/bbrJPPj6Q/vxT+8YxAMtkZ/9pS65LHIhBHBfcy3+8aEBfIP1b6/DrZHDv7OrC00BN0rUCMl2yX5J8lp6sGGPC18aaMPXuAZfv8lycHtNt9f0j44M4RMdDfZXCCTfryrFW8DJXhQ+dWgKmjxODAa9GAj5btNN54EXnTQAIYcBEIRwjUMWBx06Oljv9hrcOhlscjvhVFWuAAWfP9/8YeoP8suY9awzEKIu3NaHW4IFnX43wi6DqiCl/o0VeAs4yUeS3nh8++pWckCQ2fy8Yxfv9uwdX7r94D1xQPJY0rVekuVvprfXkZsYrxMfyusyQ0P5/3/x9hZ/JJi+t/+hVY7PYmRkEXX5uTnjY0OyPfmL6vL88zYq+Ux0esvrbwGnNz/htF9PTL25/Pb1zeGALVryx7Wau1Im1+DK5e3TLeKAXAJJ79a8VDrzmhUsVIp5yL8skpd/WSSbRiyetv+IxzWrv0OhbF/+P/YV7lQxunyHWm8rloM2K8jnC8hzh/1tT695axGY5N+oK5Qq3CGmdPG+WimjXKlC/h27a750nUKLY6iU8sjkCqhwY+c61d/xsZzO2x++Izi9veLt+9scuM2Bt3LArFawuXARo1OTuDgygrFTL+Hl83NIZApvrXgDd7HoGuKpNPKVG6hsVyFcFrcwOjKOcSbt7aLr/JB/n+7SmZcwsbSBWN5CtVxCemsF61tJZG8Q4N7eRTmXQHThEl66MIlYOvv2x+/r/j2Ak4lcJomV+RnMzs1henoaK2sbyORLbxlAJpnE4vQUYpki5I7HWx7epJtyLono+joWltZh/yXRYuV15Le4DV8pZpHJZpEvvnVs76V7S7qrbMuySkgkY5iaW0KVlu2d2pBurbQ+8j27jm2VKshm87Qo1V+YF1oppLCxuoiZmTmscEdKWkl7fPxhmVVUi2ksL6wiuhHF5sYSXnzmOUzMrSGV+/l5x6av+zHJy1wmhWw6jvWVVY5h7brvfOgqSBmpFHDp9DG8duY8omYA+3prsDhxGk/9+Ad47vljWOTu9/LsCF554Wk889xzOD86gZn5DawtzGFuZgaTXJfE+iwmZmaxMDeL2dFzeO6J7+H7P3oKlyenuW4TOPHyc/jJj36I185OYm0zTh2cwrf/8it48oVTOHvuNF575Xn88ImncG5qFdGVRVw6dwLPPv8iLs+sUQfKmB87bbf57SdfxPzcNF59/mk89dTTeOXMJazF4ohtrWOa/b780yfwwx//COcn5zE5fgmnjx/Dk08/g+defA2vvvQCXnrhZZy5MIEC166UXMBPf/o0vv3jp3H64jguvPZTzvnHHOMIFtc3MT9yAs89+yJOnzyN48dexNe/8nWc5q5n8j0A93sAJwsFuq1Ls1N4+blncOL0ecwSHBLpDKKrS1haXIX844vpVAKLtCTxTI5KnUY2l4P8K59riws2Y68itFTiaqmEZCyKtbVVrBLottZXCXjrSGWykH8HTILQyvISYok0ihULlXIZW+xrSv6xwQmCpFSqtRXkimXkOLatjVUsLq0gthlFNBpDKpVieRIrCwtYJsOk62lWSiikY1heWuJ4s3Rpyyhmkxz/Ilb5TiZfpEUpIEuLcvrkCcg/Ojm/tICR0cu2IK1tsU2CYalY4LwXsLSyBvl3uuSf6Tl14jWcG1+kBcnDNDmm9BYuXpxgP3lUr+W33kptI/CglMH4pYu4NDqG+bV1bDHkqNL1Tie2sC7/+q/8I5uVHJbnFjF+8QIuXDiNExcnbWAymQCwKITlfA5b6ytYWl5DPJmBBLQKwX9zY533aa5vHunYBhaXV5HJ5VEpFZBJRLG4MI9YMsuwI4dMchMLXIM4LWsum4H889Sr6xtc8xVsxrewNDePiYuXMDU/j02+UyxXUSrkEJfrubKBLNfEZh8BH+RrjOXLBLQox2+Sh/Yznn8RHwVVxKMrlOFNZMoGQs4iVlfXsB6NIpnYxMjFixgbn0WOvJF/Q270zBmuxwguU54ujY5i5PIYxglYc4tL5NksFudnsbC2hXQqhgVej4+PYnJyDBMTc4hupVFgTqtYLGJjLQnTBOW3wjCyhGI+i+XpEZw6+RpOnDqNCyOX6M1NIkfeFbIJZDNxFE2qO8M4WBXk6WisUwdmZhexRuM1Oz+HBa5hkWHq3NgkxscuY3xygk4In5PXswTO+aVlRGNp9mmxiRyk7idoxIQQKJXKKBVz2KTTMDUxjfnpCZw79RouXhjB3PwanYgsNE2FotrZpRtaKuWGal2txEHIP443PXIeq+tJ5EoWpBCtEo1HzhOsFpYpbAkkN7g4BI2V1XVENzawRjS/eP4cGTZGkNgig6uQljO1sYIZMkAu4MWL5+0FG7l4GYuLK4jFNrEyO45LVJrxmXmsbmwhvhXF2OVRKtFFAsU81qJxbBLY0ukEVpbmMMWFnGbdDfa5SaDZ4LPlhUkKwGUu1KitQFsErvkp3rO/qbkFCtIqrfY0zl8axdxKlApWpDeRR3J1Gs8/91NcvDSGRS7K5MRlXLh0GSNj01hhv7l8HqtzExi5cJGe5DxBbAIv0SK9cn4a0WSO4FRCjiB4/vw43fw8RfgqEz+gs1TkCsGJCjA9v4h0vgziDQqZGOYoOBc57tGJWY4tg9jGJmYnRjE6OoKVTAW6oUNTBAq5DGJcu7GxUVzm3Ofnl7BFSxtdmsDo+CQWl1ewwTUcv3wJF85fxPziMvm5hDkq0+WxCaxvblGJVuz+xianKBtxAuEspicm6D2s2HU3Ewmsra5gZvwyLo6N0YNYwjrHs86yy1z7c2x3gQCVsT10whAVa31lHqOXRjBKJYjREpv0cPELOkzTgscfgt/ng1XIYG5uBsmSQLihCfV1ASxwrosrcTjcXvjdLmxRllYXx+mdLlHOl7DBuVwYX0EmQ9Cmh57MFuCoaUZnex1K+QxWV1awGYshnavC6XLA4TC4Pi4Ew3WorQkgWFOH5tZODHS1wkrMQq7V3PI65biERDxue/tOlwuhmhrU1dXC7XSho6+X7bfAbZWxQl3bol4lskWonhD6+3tQYn8b5P8G1y9HufF5PRCqhXyhgAwjgXzZhKI54AuGUBMOIxQMItzcjb6+brhQwdLEJI3hJuVqmWAWR7GqoLGuHrXc8TR07YZXSrnhmlBRU9eMHfsPY9+OIRy+8x7s3LEDtR4HPZEExs6+guOnz9iDchkmxk6eJPNXMDs1gbOvvoBjZy7jZbqB5xkjryZKtLBFTJ5+ESdPX8TJE6dx9tiTeOHcKM7zvUsXzuHU2bN49skncHHkAl7l81defRWXzp/BayMLVIgtemN5lBnzlzJpLvgEzpw6hbNsu0hvrMiFLqSyWJoax6kTL+LSYpTtvoqLZ0/hFMf49JNP4+Klc3jt1RN4nu7vK8dfoyu7hmSuDJMabFIBisUkNrcyXJAqqvQGcvQONuObOP7KMVyktZO/2lDIJDB68hWcOn4aE9PzyOW4ELRMVbr7sAM5iyBl8sq6cTbfrJpCgFJMxQnC5fDBS+VoaYtgffIU+X0SL71yAidffRnnZzYJnAKGoUHVDAQpbAYFsSQ9w5UlXD71Cl67MIVJ8mvs0gUcZ/hy4vlv4WXmGOZkiD96Hj968iVcPHUcx08ex/Mvsf7LJ7AQS6GQ3cL4yDm8+tpJxAtFJo8TOHWMsvDiq4hSCXOZLWQZemdLRXpYaWTjSZzh+p9hOydPnMLTz7+G8yeex2tnL2FmJUY+ClgEzWI+jenL53D85ZdxbmoNhVL1ZnHtPbUjV7VEl7hv91EcOrAHNdYqnjp2HsLpR0tHBxobmwgKdfAYVSwvzGCJRs3X3IV6r0BZeOB1utHqE1itqggTaPw+L1yBAFra2vluA+rrG+HQdGQ2NxHLpeH263C7HVCsKpRyDFNMNZThQENDC9qaGwgUftQ3EwR4X0+w2LlnJ+s74TAMOhF5LDDdklFcCDU2o7mlGRGCioNyoqoqvKEa1Le2oqW5BU0EEi8NVDadpKGNo7azE60NIRQSG5gYG8eW1BPKlMlNgMT6GlZiWdQ2t6G1vRM1Tg0lhokL8QLcwTqEasMw9CrSW0s0/pv0gku40UO50YpX61lUvAIFrUChyqXidGlXsbiRpB5Y3AEwGUqlkVhbZJx6CkI34NQFYkThqosoS/R2Ow3INmR7FgGvu38YB+44hN17hjBw+D4c3b8H9R4DUYZnswub8ARqEPK6USXgbGwm0X/nI3jooXuxo7sZCncKStxpWFteQEkPoHXwAA7t3YmwW4NJgS9ZCnwNrbj7ox/B4eF2OKtZxtwh4P6DAAAQAElEQVQLWGbuJRiKwOvxor6pFbv3HkRvjUKPKYsc56bqOoKRCLq7h9DX3YuW1i40duzEJx55FAOdYZi5TSwyFFlNZKArZSj0UnSXD50Dgzh6xy40hAOcGWdIq2rP1eL1B/0RKqD6cfjuB3BgsA3m5hS++70fMWcwjk16R4YngNqAF0QMgpOKQKQBfTt3YNeePVCSc7hw5jhOjkygQGEeOnA/Hn7oCNpq3digVS77WnDonjvR2xriumxiOVVBOFIDt6+GStmD/Xfsh1cAWwyHN1NFeOs78dDRw+ioZ5+NTejt78fhHZ22lS0xjIDmQlNbHx554H50eATiy7OYpOIlyzoVNAKPVEhB+WLd6Pwklhhal7m+hlmgJS+8Lk8fNIsVVUNt6xB6u3qwc2gIu4/cg/vvuRcHd+9Ac0MDInVNOHLXYRy98zC6e/rR1duHO++/C3fc9TAefeAu3H3v3dh/14P47CP34vChw9h/4A7sHd5FvjagtrYRPs2Cy/DAE+7CYKOKGUYmS4xYAjQg++48gM7ObuzZ3Y+e3lY4vTXoGb4bD9z/MO46uBvdzSF4XAYUgk+ooRM9fTsx3NOOod1H0BGpQ3MkjE46GXfedx+B9TAOcd37O9oJZE40NLpgqV7UhCLo7wjQoJ9F3nRg58FDeODBO9EWckI3Ahjo7sa+XcPo7B7EHYOdCBPgOncM476PfwQP3n0HDt15N45w3Y8cOYCde3fRc3RCVSgYuLFDubFqb6rFySqaBom2ViWLVGwVU4vrKFg6Y0oDDocbnpp67BruRCaVtN3RUH0LPCjB7Q0gGPTD59YhhIBmuODzee2/juLx+eD18RmByO32I1hTi472RliKAacviLrGBkRCHmzOjGCcXspWKg8HwU8IgUBNHZwEieTavO3BpItVsAMy0IDL60MgGIaXLrXb40coHEF7cx3YOfxkZojj0Zj0tooEWnpGMkcmVB2GKwBRSTFJvIYErby/tpZudA0CHCdRDLHoKmYXN1G2NBhuD3xuFzyKxVh7Hkl6bSYEhKpAJ9ApXBCBD/qwAFrYxNYqtjZXIfNi+YKFYH0bQgEPvA4NHl8QkRo/nA4Hx+mAw+mGk8bDH25Ee3s72poi0Mw85idHMDI6i0SOIFQXIVh4yIcg/LSMQfKzKeSC5nTRcodY7iHeETQ215FmfyrnbtELHWHIts6ciU75CNWwHtdZUzXKjE5ZAnLMiZxnGLfJd/yRJrS1NCLiM2A4PBR69uVlu9xdSq0vY2WFHlfJ4hq5KAMCQuAXcgihwOWrRU0wQPIjGG5Ab28/mhvq4Pd44SI/6yMhym4rulje29OF5vowauub0drSgIamRoR53dXaiPq6BtTV8UyjWOPnuy4v72tRVxuC1+uFw1ePeoKSn3LsdHvR1NlD49mNDrYTCvqgGg6EqAcR2V5XD4YYnrXUBWEwz2O4/Ig0tmGgr4d8bUXI4+YaujjeMJroLTUQSBtkv4EADN2BupYmgmOAc3DDRyPW2tKO9s5+DA0Oob+7FW5dhVB0RBoaCbq9DBHb0Eg5crlc8AZr0NzRgf6BHRjeOYR2emgNrNfW04dm8sJFD/1GF0u50YpX6xlkQktPL5nmp8I74CLjwpFaNLb3obOtFZ3tbWgb2ofHHr2HYOKDP1SL3uE9GGiNoLGpie5rkO6sDkVVUdPUxvsAakIhhOta0OBzwkfACDc1o6d/AAePHkRDXR0idRG0dnagq7sL3koCOYKPg0xr56LWsc32rn50NtXBx3ByK5GC4qlBbUM9Wlpa0EBBdwsgQEvU1NGFQVqLgwcPoC4SQQOFKBTwQ+boJFPDwQA8VE6FjNddZHJTCKqmQNcNdLS1QFUU1De2oLm5GbWhIMddi6aOAbRxMTpam9BCN7zKxGSFSXdT0SHH2M3F9LgceM+Mxvs9CE6o0kAkUGDo4a2px2B/H/qH92KorwvdbQ2otZWhDk3Ndairb0BNIIwI1yAQaUYnBbyTIYJDVJhDXMJmogSHP0Kh60FrUzuC5JPbV8v59+HIvgGuUT0aqEh+jwsQKgIU9FryqquzDY1hLzaim8gWFNREGthXHflqMC/ThnretzY3IFzrR5R1fPR0e4Z2Ye/uYeyjd2WPkaFBwOOkzGhweoKokQrQ1o12CnxbXQCa+sFzFzyEEFApGw5dh055VjUdgVAIHpcTuqZBZZkh5cfp5fwox+EaOHmvGU4ClwMOhwPy2u10wKBeORxOyDJD16BpOoLhOrR1tqOvT851GAOdLailYVE1A25fCBHyxe/zEFA0KIoKaQhVzYFAMITGxnrUBr1sR4VQdfuPeEo98nu362uaCp39O10uONmvk9cG56GoGrw1EXT2dNrA09bWgz07BtHW2sa1qkWQ/QkAklweH0IEzHAoAKehQVNVaLoGp9vN8jrU19XCSyB0EKQDdDZqAtt94wYP5QbrvV7N6fFg7933oactgrpIPdr69+Pxjz+M+x54CEf278KunX3o3rUPw7sO4M5D+7CXce/A4A7cd99R7NrRR8AKgOsDuaj/f/b+O06SJDsPBD8zV6FlRmSk1qIqs7TqajndowcDEADBpQBBtQSJ4xELHrn7WxK7e7w/dvdI7nJ5e+Qtb38kgIEeqMGIHtk91aq6ukvrrMpKrXWG1hHu+5lnVY/ADCYbqB40wfaKl+Zubm5u9uy9z56IzOoaO4Ke3k709fZh+MAJjHW0oIvBup6hAQyPDmHs5NM4fewQRnva0U507xw4gI98+Fk8/+GP4MmzpynAoxg+fJQg1I3jJ0/jaZrU42Oj6B4axdDYEA6Oj2O4/wBSHqB39AiGx8YxPn4AR554BicOjaOvvZXgGENLez8OnngGT58+iT4qitRMmIEEPvTxj+PkqZM4RKU+MTYCwzSg5nLy5Fmc5vs+9fEP45mPfhQnjh9xd4ljZz+MF86Moz0egqZZCEZa8dRTxyhQASgAfIeJP5QTAUgDqa4+DB08hqPHT+KZJ46gr38Ax06cwKnTJ7jz9iAQasHw+BAOHDqEIfLqcF8rvJbhjlDweY8vghGu35mnn8XxE0cxRGUZGT+DnpYgraQg2rqH8Nzzz3Hdx9DGTSoeb0H34AGcefZ5nOLanaIrcObJ53D68CG0t3dyDQ6iu78XlseLfq75YO8gjh8/gefI66fOPoGPPPcEDh4YwdDwMJ5+7hmMUzFaW8LwGBKWL4jO8Sfwwoeexkc+9lGcffIpjPW20nrS3PH+efuh0+JRvHyW/H3uqVPojAehCxt1hjJUuKBZrzLOWYYKsaitSNHj4AGTtOjqP4hTjCufOXMKva0heAg+36tvh1nhBsdRZbbOZmLCYYjDZty1yrCPuv5ez+y37l2DkxAChmFC1yR4SoW1EOXul2yJws8dQGOlxl1DDcDyeGBalgtEIVow7e1tiIT8ZLC6CyqwTtL2SDeg0wXQiNxSSgj+k9JCkiZhKhmniWlB8l6opRVJ+stBtZOyvc6xQL3T8iFMK62jLclxmDC4M2gKyfkMm0Fj/5rUIGjDaIYXKQYFExxzmJZTmOZwZ0c7/MrCEXh4CO4AIVoAESqhH2q+6oau+lH9mpx3sg3JlggzICYgNOiWlxZEHF7OWQAQQsI0DUgh8MM/1Dt1RDi3NoKC2mW1h4Pw0Ops4djbySsFRIahQXuHX/JhK8AXjqLr4FGcOH4MA70dCAe8EEJAJ881TfIcEJoBi/21d3QiFokgFAqjhVZYR3sSlmUC0oB6Xwet2FDQB0vxQ0qoQ9MfrrmuwxMIQVmkQZ8JnbelYcEXiqOjswuxUBAWx4iHRzieQKIlhjBl4GHVfxZFfnMey0vzWGXs1WYyaHd5Am9deAtXb0+h9pg4oIBla/E+FlfXsJ2v/sBeq8UMtpce4N78KvJltq8VGPxewZ0H0yhXef0De/j+DeT3v/W97wghKJTfSZqmQ9c0SPmd9ULKd9q6bSiEmlR1eKdeiO965ruudT6jU3Gk+5yAAijNfZfq59uflbynQbWX3z2O7+pTCOm2U/08om89B/cQQkBIDdr3fBfvCQFNjc29v3et+tUeXeNR3cMSP+SD4wNJU2vDcapxCQ5BkZScF+tcvrKNEIJNv5PYFKbXj5gCcVqCXrpxUso/0k4IPsf+FP80zt0lt2/dbcsfkFLb4/f3e559SN5TfUh37cDHBKT28Dlt7714eGisVySlZI14SCz+jD7ZnXXMz04z3rmIEjNYW2tLWJyfx+LSCnY2V3F/cgabO1nUbUD9ukhum3X37uLGnfvMuK2gmNvGrVs3cG9mEVu5EmrVPO7cuIbbk3NYZ9azXMxj4sZVnD9/Hren5rBbqqBeyuCNV17F7MoWcrxen5vElcvXsLadQTabwdryPO5NTiNHwKjXSkxcreDendu4O/EA9yfuYvL+PUzPLmB9awe1eh1lJpzyjBFXaTaVthdx+9rbuEDguzs5y3HbyGyuYF5912ltC00C4+rCNKZn5rGsvv+2vYLJ29fw1htvuMHze5P3cePKG8wKX8HM/BK2dnaxsbkB9Z+XMsKw71VSq7vvxvtt6Jp29QpynHCRzNnvc38W7RrM+pTVN5UrNTRplr67MShD2ka5WEIxX2SqmzHod9fBD7n13niLpRLyxSKFsoF6vQmbWcVHA3GYjW1QWJsUUrURWF4fPKYOjaDxqM3+SweVUhmFfAFMUbj82f+zbMmxMBUHh6UaF2vcTzm3g7XVFaxu7vyx/SoroFouIZfNU6Ga7/797tv+mB8cF+jGbK3M4+blt/Da62/g/tQUbjGwPz39AHMzU3j9lVfw6ivncPXWPaxuZaCyjLOTN3GXQHH71gTu3r6H+w8msbK6ilm2d+vvTWJxeQ2z7GPi7h3cmriPmYVVrK6tI5MroEqUsxnXXN/YpuzlkcvsYmp6BmtLs5h6MIHrN2/iJoFviRZWhS5gbmcVC9P3cPPuJO7dvIb7TE5MEEBu372JazfuEmDWCDwLWOE7m5xPo1IkqK4zsz2H6Wk+c28Cly6cd+fy9qUrmF3ewINbl3HhzTdx+fYkNjJFFBRAE6xWVjeRyeexsbKCpcU5AvYMpuYWsLW9hUrDxreJ2h/D2L1b7wqc1K+GKOSvVCpocNLqRTZ9znq14vq9jSa3BtUvlbxRSmOJqLq5m4XNa/V7PdVawwUAJWg2hb/Kfmp1VedwjW134arsSyG5+iazQ0ZVaRrWGw2odzkUBvX+unpGvYu69qiuxnbqOVa5Qliv1VCjH9zgg6qNTbSvPazj29jGQZ3Zn+zuNtYWyDwyWH0toVYpIZ/exc4uBYlzbPK5OgGsWq1D9eNOr1mn0uWxubnJIG8Jm2sbWF1ao1lbceMBtnon+dJg/xWCns35q+ceJ6mxqDntzbPG9WigUqmiQb4qHqh31msVlwdN8sohL1X7armA5bU1LK2uu5tHNl+CWsuGGydge445p75Zz77qag6s/+5+a+4aNdy1DKtEFwAAEABJREFUVHDscF1sNWeWe+e2yyvHaTCruYWV+RVki2UqVQNuO/JDraPqV41N9aHkSPWrYhd7daxlf41qESrTqL6577hzqGJ55h4m7t3H3MoGx9CEkpHGt8279nB8da5lYXeTSrYM1e/j5L/qy+H4auU8VpcXMHH3Fm5eu0JguOVaQOpXnnLMlL5y7nVMTNzG9NwiraccZa6KeY5/Zm4e6pvkm1yL2xNTcGg95nZWcPfmZVy8dg9VGCik1zB59xou3ZhAtmnB4/XAolVKNkBoJoLROLOuDsqFDJbWMvBqVYLQbVy7fhMPFrdh+UPQpYbsFoFtZQmbhTpyWwvIFErYyWaxtrpA8JnHBIFycmoW67S6lB3qOAJeZsz9dJtr5V1cefstAtFlzu8GHty7g3sE06mpSdwi0N2ldbaeb8DUBIQtoXNcHgbZdTOIYNDCbjqN+cVVFLmBq83fwf6PdwVONhVVWRkrK6vIlagIxKIGFT7DVPX6dhrqq/Lq1Y7dQD23ijuTU5hd2USdyr3FnU79ukGp2gCU0FdL2Fhfw24mjwp37yYVPsvF3NxYx046hxLBwLbrUNc5MrPBWSkBLuUzyDAjV6LSq3eB9dVSFttE5t101q1SPzIEmO1djunhF/QaFPL0zjYU6Kj74INZtpm+dw/Xr1zFwkaGAtzELs3h22+/hnPn33YXsVLKIbOzhY2ttKtY6tkmTer12dv40le/jOmVZS7YA9y6dgsPVtaQLlTRoO3aJDAUuaOtrm+z37p67LFTg8q3u7uDrZ0dlEoFrHNnLZbL4LKgyZ01Q6HcoltQrNThkOf1co676ySu37mFG9ydV7kms0vbULwsEJA21laxk9nB/NwctgjO6jtfxVwaqwSyYrni9tvgeu+sr3LdCqgwa7o3qSbqXEObANUkENa5eaj6ZrOEldkZ3Lh8A3eVy5Iuosp2DsdW5Tqurm2yDxWXcFCvlbG9voJNtfbcxNTzNmUivz6FyzfvYHJhjXOoo17ewOsvU+EfLFOBdTj1IuVoHepXZ9S8G7T6tihX6WwRSlZ2Vxdxg9ZBmWCr+nycZFPO08v3sLiZR8MIo7szjhyVPtDWh36V2OG18IZx4uxZHD92EO3JCKQQjG0ayOXL8DHeOTw2yDk00MJEQthvwVYeR6nBOG4roiGLCl9DgesXiqcQZ/bN1ADu1ZDMAHZ0t6OzK4FIJAjD8qOttcVtLzQf2jsG8eSRQUR9JiVdwh9vxdiJ0zjA9x04fBgDTBr1Mg54iNfTtII2uDlbLZ0wBVDjOrbz/oknzmB8tB+F7TyEJ4zhA4dxZLgP9c1J5EQY0VgUEQ+Qy5WgM1mRaGlBJOyHLxBAavAgzj7zNHq7uuBhbNFiRlBKAYH9H3K/Te1aBlN3ruL3f/v38Pprr+DLL72Gty5dwu2bV/GHX3wZX/3yl/Hm1duYX98DCCF1eBlgLmfWcevSG/jS117Hiy9+DdcoaBN3J/Dy534X5159DV/+2kvut7Rv3riOb7x0Di9+4XN4+dwbePvyTVx97Wt45bVzeOmNt3Hp4mXcu/g6PvNLv40rN+8jQ4bUCBxb96/iS1/4Cr7yhS/iNfb32pUJTFx5Ha+//iq+9vKreJ0gs7m9Tv/8Fbz8la/i/Btv4vLdady7/BrePM85XL+FOeVHSwuOkDRn11zf/MbNaSw8uIM33+AYv/IiXnnl63jj1gx2+d5qMYfV+VmautewwB1KfXN8eeEBLnzzNXz+C1+lWX8bN65dJ0++gnPf+AouXJ9kEDOPx3XYjQoqmXl89Ysv4stf+BJe/OKX8Jlf+W289I0Xyasr5PFdzNy/gS9/9SV89WvfwNXr11034hsvvog33ryM2YV1uqFlgPGRRiWHubuX8Abnee7SbSxtppHZriC3toiJa+fx+7/3B3jt3F6/l67dxMStt/Ei1+zLX/4abnLHV2BcrRRw8fybuE8hf+2Vb+BXfu2zeDC9iGtX72B+aR7rm4u49Pp5fPHzL+L69Ru4desWvkF5efWlr+Ei21y+dBHnz30FX6BMff5zn8Ola3ewnuH4HAdNZoJKBNxKrc49rY5Kbgvb2SqU1VLJbOBVrukr576B1966iqtqfDfexFe/8U2XbjJmk6vTCvAYoF48Lva/04+UGkKtPegnSPT3dqNj8BDOnDiFsf5uJJgAausawiefOw6PRjWjwqsvDdeLGWRLPvT1dMC0NKxx8zh6ZIyB7gVU9BiOMuP7488fRXrxAQp2GKPHnsaPPHcCtTVaT3UvQi1t6G6L0M3W0d41gKHhwzjQ1412f4PxqE2O4TjOMpN9oD8Jh1CgKJLoYGKhFx3xAFo7BpCMxQiUSWZumaUe6oA/GEKcaf8kwU3TDLR0j6AjmUSMIBONteNDn/oUnj17GKlECJoVQP/Bo+hrTaJ/YASjh0/g+NEjzM4fRjLhRZ2bU83xYXx0AB7Lh7ZkDB2tUdRpgTvOO6zb1wm5tq92aHJnKxZKKNd0HDg4AqeSx6z6XTb6n8GeQzjQn0CNsZtlXoO7gxAChqhjd3sTS7Qe+o4eQm+LhUp6GzPzK8jRzO8fGoKfI8htrmOV5u0a/W71xT3L0mFXMrj09ttI03/d3NjEknK9tncgfFG0xGMIBTyudVBIb6Bqe9Da2oqoT8MsTeiLly5jaWML2+kM3a15uhWTuEFFWtnYQJbBx+mZSdy+O8NFiWB0sM9N0drKLSD3DGaYoi2t6Bk4gFp2HUXbQqC9D329UUzPTiHPOJpm6Hw2iJYWLjp3i1AghHhLEocPDEFWsliapSU1MUnzfgW1ShrL65tIM1awP07/4FY2LdhqIQPVZTgcRqIlhAItxIGBHki6TMsMzk5P3MLsRpFgu0kgnaHfv4iVkoG+oUNop2BZ0kGFcaciFXyGMQGbgXP19Y0UBbdaqED9cq5ao5oZwuhQF5S1OKN+ifjOXazkqthaW8EWg6nZMq1CR6JZ3cXUzCxBaYEW0Dpu37iMdVpBTWbrkhT0w0cOwi+qWGdc5NadCdycnKc7lsPKxhoBbI2WeBPJgTHEvXWoX3rdoJUFqhdRyLVYHa6NlDqsQJyKNoCeVBSimsbFy7foMuTpYm9gkkHmuzduYD1fwebaKq3ubfZbg6FrFEnxgxn7bltwMzP9MQyOjuP0mTM4xazmyNCgC1bRSBShWCuOnTqNo0eOoLcjBfXlY5vzqBNoDfLfNDRYvgC6B4YwOnoQ4wdGMTo4gN7ePhw8eACHxg5idHgIA319ODR+EIePncBwfy9aQl5ITUNbZx9akylaSe0YGRvHwcNHMTI0guGBXnS2J6ABULMORBJoTXVAfVEy0daDBPUnlUwgFo5ie3kaVrwTbe0dSAQtCPYbbe1FayKBlkgI4UgLQawHY0eP8f3HqPuj6OkdwrGTJ3Hq5AkcGR9zx9fd3U0+jNIiG0ZvVw/6OtvhJTglWxLo6+vheDrg43zfzSZBaMC+DpvKK6WJSKwDx46NI+I16OvmUaT7FYgmkKDJKZwmVBzhUYfqukY3oMpAWIzMiAZonRBBK3TtvMEIxg8fQns8CpNhzToVzmnWEI4l0KG+f0STNkv3TegWTMOEGqjDnapzYBjq27XhoA+O7RCRGwgn2jFAoehIRlGkm5NmALbRFDBMPqvs4DpN/DLdB11nWpsLS6EvUAEtjw/xWATKnAbHAAqOn7tFnGONRKKsqkPoHvhDUUTDPpRLRTQ5TsPyIhiJoSUaoYlu0UIMor2jByfIF/WrMxUGYbOFMrMcQCAYgGUa0KQSEzyWQylqk66PJ9CCXu7Y/QMd3FFbME5hjgT8qDPgXSoU0XAkBcRiPAC0OhqoOSai8QSCnKMaj3LRarSeigxaawbvxaKcjwcNxp2q1RqE6UGsow+Hx0YQNByUsxkUOC/1BVOvx+POSwgNUupIhHTGsjYZd6uhrS2KO7Qcm5qBYDiOVGsbjp86ivaYn+5bBWkmD5RMeMgbg7yx2Yfmj2Bo/AT628LQRBMFupFQh+APRSykWr9QjP21o60lSmEX3CzKUC6NaVlwKFslbh5Njsfk2hua5MRtLuu73LL5rv18hBDQKJ/J9m4MDRMUaMHEqfjxSAQ+xR/KV2tnP0ZGRtGRSsDHmJHpDaCzu5M8akN3RzsGursQjrbgwIGDGO7rQiIaooxGXLA5MNSLFPXDH+T1+GGMEbC62I+fMi2ldJ/z+XwIhiLo6BvBkSPUJ1o/MQUq4SD5CHCIsPjOYDCMsN+LIAEp4PcjTN77/QHqaw29QwfQ1Z5C0BRcSw3eYBQh3g+wb6/PjyCfU3PsGxxCf18vYhxvH+c7ONjvPhelroTYf6qzB929veik/kZDIeqthUAwCLU5taVS8BKcNIF9H3LfLYUO0/QiFPBywnXoFNxkqg3JiBdLV1/D6xcnULE1JMgct08KnDT9aFEITFC68vIbuDixjBqVvaM9hQAXziHnBP1Rk+c+nxc6UTtgCegUWF8khvGxAxCaB/FUO7p7ehDnRIN+i+32hi2kBoPvCPpMaKyyhYFArBUK9GL+IELeEHr6BjDE3WikN4VYLIpQvB0Hx45hsCfmZhMu3bqPJboQHo8ByU5MU0OTYKYCkY4VRiO/hYXbV3DtyhQSqW54vD6OyWD8RSC/u4jp5SWUmw58XHCbACepGNFUJ3p7u9CXikLzxjFIoU3EIy5bHs8PwTFYFBofdF3jegj4fB4Cp81zHbFEG3r6hxD3NBCJtaCfgjQ60AmrsILrzCot05JVvFIA4wm1oLM1htz2Nt6+eB2L6+vQTJPz9BJ0PQh4TSp9k+8xkeTu2j8wCJ+oIdbWhY72NiTDXvJeoxzEYDMGFY6FMH5iFJvrGUTCEfK8BZbhcUFCCJ3859gowMPdSUjyt6urm8BOwfVy/R248zIMA6ahARAQXGOT17qmrsFDgU0Dgn3GEikcGumFNANo5XhGD44RJIZgoY5oazvaOjqQjAbYh87nfvgftYmoTV3F4tS5kDp84RY8+ZFP4KnnPoqnTp/G4aFuqNGJfQ/P4To3UWUMrUkrmSz7vk+qdzps06RhYbP87oY+AsrYqefxxOFBtMUCTC7Y393ke16rfm3GMFWfyhJ81Oh71T269ycp5X4f0r0RdKlf9Ds9Bl0P4ejxo3jmmWfpY5/GE0d6MTR2DMcP0wztSbjCYEY6cZjC8uQTZ3H09JM4RB/48MkzOHToEA6Nj2Ds1CkEPB6MHjqIvr4U7NIOnHA38tsruHmLMZPtBj70yR/FkaFepKJBxJMp9IwdwaHRXu78XnfYpi+A5PAh7iiDaKMp2T0wiheefxpPPfM8Th09iMHuBEKhMPyxfnzouWdxjO+KE9GDBK7jz34EYwdGCYDjOPXsh3GoO87Mh45Yez8Dh0/iudND6D14HCePHcZJ7ki9I8fwwpkxWktBSCuE1p5R/Nhf+DjaEwkMHxzE8KER+DwBnHzqSZq7x/HM2ZN49ulTSLbEWNsiSO4AABAASURBVG9Qgfcvfu7k/pgfGhXTn+jG0ZOjBKFB9HAszz95CpF4Kw6O9uHI8aMYPXoaLzx5DN2dSQQjCXT2DeOTn3gWndzdnjhxDM88eRr9Bw5g/NA4Tj39IcYNDqEvGYJl+XHo9DgOHDmKA8MHcfxAPzyRThw6dhxPPPU0jp96Ah86eQAdrS3wWCbhA5C0aKIcw4/82Kfxiec/jIODh/Fz/9XP4TBdkpFR8ubwKHdli/2exsnTJ/D02VP40IeeQmcygaDPi56uXroH4+gMSQwefgJHOaYBArvQDQRTgzhOl2a4O0WOSJIPh08fwdDIMAZpRX/skx/BYE87okEfUp19OHL2eTx3bARdrXGE40m09Y/gzBPH3N8l48N/wo/4Ez3XYCIou72OXLEGet3c9Cq0Pnexky5RRzRu9gbe/eEgw/DG1TcuIVOqcDv843uol7NIZzLI0OL97pZCSI7BxDzjtpPT04zzVb+7yfe8VuBUyNBlZgauojJVD1uVaFnnGGtQnv7Dqj9VoVZ7Xx1IzYQvGES8JQJBCyUej3NXjCLCdObAwXEcHh9lLCMOy9RBzlOB/YiFw4iSIty9D9LvHh8ZQCoRgT/Ae1RqQ9NpmkaQam9HW7IVAUOD9Eb5jlb0tKcQjKUIPAdxYLAHbakWBMJ8XzgAQ9egDsnnvaEoosxW+PwB+INBtCZj8PtD6B0cxMGxUfR3tUNoBmKtnRgcHsUIY0zJiI9tY+ijrz9GV6ifVk7AY0KTAhqtwygtj7GxMcSjEbS2d2Fw5CCVfogBQh8MTYPazX2BMAZGD7H/DrSnEjSXg9A4nkQqhXAoBDXnLgYMDxOMOzgmn0W+4PEc6v2GJ4BYPAxlNgc4ljYGNC3T5/IiEg4iQL4MMLsyRuuzrTWBAHnS2jWAsfFxjDBgm0qQT6Ew1yfgtu3s7sPY6Cg62U+C98LRKCKhCOLsS2O/8XgMMVqe4WgMo9wkxseGkUpGyA/OSUjovhA6urqQSiVpxQUwMDyAMN3HYCiIcCwCnXyLJZLsM4RIJIpU9wAOEYS625JIxCKIUk58pkAokkAsEiFomZQz9usJckOIIOT3AhAAdEQ5vkAoQHfFj3h7D9RaKYBqiYUQjMT3xndwCB3sW70/1hLj+3X3aXbw7j5CvdNBrZTH4r2rOP/6K7jMJMrsImNum6vMdFaR3t3Gg4nreO3lL+MLL7+Ju/fvQf1trBs3buH+5CJm71xjhvHrePmbr+L+1AJyjN1ur8wxw3sRF5joWWN8TcUJr158C6+/eQkTM+tQX7HZs4psVPjumTs3+O7XcO32BBaYLV+emsDLL7/iJjjuMJ66zIxqg9bRztYGZqfu49b1q3ibSYIZZl43mc7f3lrH/L3reO38JczOc0zTU7hx7RoeLGwwXreONLO1RYYKbIYtMkxg3L5xlfOYwlamgMzKFC5dvMBE2Et45dzX8Idfe4WZ+AeMMU5jZW3DzSYW0+x/dh73bt7AlfOv4At/+CW8fekGNpjFLzIcojLBWYJ0nV7GfhdA7rehkBK6ocO0DAgKo2WZMHitmybC8SRcC8FrQR1CCAipwzQNKCAx6P/HW1NQwuO1TGgUVNPjgRSCbUyoOFNn7zCOEEwOHT2B8dFhdLfGIHWLQJXgcxRWCqduGDD5Timleg0ESxUrUe/RdR3qvsdS49MopFEkEi0U+iCEENDpOoYJpC3xGPzKhZM6QgS7lpY4wgEfNCnddhAaTLaNt7TAYxrw+gKIxOJI0PfXVRvsHZpuEJDiiBCI/D4PjIfjsjgvpYi6YcEXiqC1tdXt39S1vQcfw08hBBQwm5YBnTzRORYPYy5S08hPg2PRoMYXiiaQUNYJ56frOixfiNcKIALwcB3Us6ahsS+DIMd75FeYbT0EasMw2Y9BfhsQUme/6lqHznploSUJYkGuiSaFyzfBDcDj9cLiODRN4wbhg845G4YOwzQhhYDJewbHoavx+kOMRbQiQpDxeiz3XboUbGvBZHtDk26/UjN4bcDQNQACgITqR9d1SKnD8Pi5zknEIyH4LAO6bkAlNJKJOEJBPwzyR/Un2Dcffvcfjls4DZSZSLlNhV9dXcH84iLu3b+PqalJFOlerW+sQ31ZcXp2BtvM5i7O3sccs7lLmztMHGxifXEJqytr2NjYxs72LlYXZvFgbtFNAu1sreA2kxc3rt/B7OwCVlaXMUPgKNYbDB0Ajl1DKb/DGN5dPruN5ZUlJmamsZXOYmeHfS3O4MHkBIFkBsvLy5jjGO7fu4eJiQeYWVjDFhNSa6tL7HsWczOL7q+UlHI7WJyexGVm288zW7pFAKrRAlIWkfoKyubyHG5du4zLFy/i1s27mJiaRppxXPUXTbc3lrCynUF6ZwNrzMQuzM9haWkJS8wuzswtYX5+mUmoZayv7fL+AusXMMu5zswuotJoYg9w97cMcn/N3ttWBq2AREc/Tp89jbNnTmJkoBuRgPUdL3Ucm1mbJhrKf2bg+jtufnDxnwwHVFyiyd25yXVsNBqwuZbvRmD/TCZq11EpZDCztI4orT9dl1TAeUw/mIT61Qxlyajv+UkmSpS1VspsosSkghaIQKsUUa0Lgn/EtQhFo4qVuQeYXU2jLnQEPTbu3rqMe5PLELoPsagPhZ0F5NQXlJuUeSaJKoU0pqbXEAyG0KgVCEJLKMGPfmbx6ASglNtyv1F+/coVzC+vMUudQzZbQJ5Zy0I+g43VRfeLqBvpKro72+FU89hYW8AcM+A3797FbrEBm2ORwkGT/S/NE1Tm5zF1bwI3aV3dWdxAMN6CdlrFiWjYjSMbzQrUl1x3NlYxdec6HiwuY2e3gHLNhqClnUh0IeTTsEagu8Ps7PJGmpnrIoqFPHLMwOdJuWwOjUbj+y6p/L533mc3HAp0rVKiSVzmhJrvs9F9MJz9cqBOpSsXCyiRcsys1QlQ73twYhZaoyUXSXVgmHHU3p5eup0+qO+7Xb18CfdmllBuCIT8PmS2t1DXfEh09qKvtwfUT4YQfLT5GqhwzoVSDRpjhhoaKBVySBNEhDQRDicxqEIRo710Yw3sbGcp61U346q+f1evlbDFvvN0CaXuoUeQwMGDo+jt68XAYC/6e1K4+sZrEIEkhscPoScZwMrkXcwsrqHEgJdJC9mul+mCpnHn3n1s7GYRiSUQ9+mwmeVsKHerWUc9t0mgXAJ0P934FrrtAppoIpvJEmSbELRki9ksVDY6zixl0G9h5d5lLNfjroeTYgJCWbTqy6g9gyOo5tJQ4OhNJtnuLm5duYqrBLxr16/j0psXCaAFqEOqH99F36vuu5r86S9VVL9Wq0GVTQpjo153zbs9oXQINg2mNKvMFjjgRvptL1QtbNRqdeQzW1ifv4O3b97CBM3WtY0tlB6aoupXE5RFpR502EGtWkWd72hyd7Zt1afqhyYyAa7Jhag3eb5XxcxHA3UGLtVzTQYP12lWL3D3ca85ZrcP2KiWC5i4fgmLa5soVBvqVf/5EnlMiXbXrd6wfyAfbMZCauSlzbXYUC6NimfcvYUL3Om3KOhcjh/Yx59ZA87VkRb8sXacOHkKYcY129tSOH78GM6ceRJhn8cNzJ84+QQOHRhDzKOhp/8Auto60R4Lop/tDh4do5XThVY+l+obxOmnn8HZoyPooBvtC7bhhRc+xiTOUXS0J9h/BD2dbZi6exNrW9tgAhSSk9fpOZQJMqnOASainsOzzx5FJOBDsrULXe0dSIY0jrEVnakYokEv/IwZHn3mSZw9+yyefupZnH3iJMZGulEoFtHVN4rxQ8d5PYxnn3sGpzmPUfdvRQVgMfnxxFMnMX74MI6cOI0XPvICnj1xCBbfDyOEaKoXvS1+dAyMo6e3H+MHD+Lscx/BmSMHMHZ4DONHD2F8bADtbV44BDWdWf2WRBI9Pd1QMccWhhnUd58SLQnyo9V1uzk9PFRHdfoOqXm/c/G4T+xm2TVhL71+HlfvzmB+bpo+7HW8dfEqbt2fR4E7x/S927h84U2msa+4v9G8RkTfog+/NDMJ9eXA6wzEXbp4BfcezCPDoF0+l8HW7i62t7exSn/3bQYoz796DtdvTWCGgb4lBgovXnobL339HK5cv4fdUt2d1s7SHG5dveR+G/38+YvY2GE/DEreu3kFr7z+JhXlLja4M2WJ9Ovqf3i5fxPn33wD53jvGrOHy8vzOPe1r+Nt+ugrW+nvyUz3RX+OflQZiN1amcWdmRWo30FM76xjbnEem2tLuPjW2wyOvsag52XyfQ5TdAVWF+cwOTGBS1dvcYded12NuekHuH/7Ct586wJN/1XsMlaiLIZcLsvzNHfj+vucl1QbqcP0h6lgffB7vIgEg+jo7ELf0KgbjD98YBjD/f3oYMZ4hImAgb5+JCMRhAhcSSYJEqlWdLNukBnGfiYj2tp53duHweEDUN+B6meb3r4OhCMheL0hpBji6OtqQ4wgY0jBGJsfygo5MHoAB4aGMNjfi67+Dng9phs3lVIiv7uD7gPH0cpEUyuTS/1M/pw4cRiDA4Po7uhCd3c3eoZGMNDfg0GWB8cP4/DRwxgf7qeF14fWliiz5yZ0TxCDBw/j8LGjnNso+vq60cXkxQAz9V2cX0dHDw4MD2KAyaRkPE5wbEM/Ey8DbUm0daSQbG9j+y6MMiFRy265/bV2DaCzJezea+/oQHt7O9ra2tDR3ckYpQl1kMuq+A6S33H1mC/sRpHgNIubV28jUyzj3q0buMbd8vL1m7hMAV5cnGdW4wHU/5iSIXNX5+5DBRtnZmbd/0ll8sF93LrzwP1yX5nWEGgcG0RjFYRMs/3awhyuM5C4RuCZnpnB3Yn7fO42rl6/gbcv38D0/CqDcHvT3pifxiyzCbMLy1ieussA5gzu09+em5nG2uYmsy23sbiygl2C3+7uhvsrLFOMMUxOTmJq8h4WmA1ZXlhFhn5ylabXXq/483Z8x3xqpRw2l6dwa3qF897G7s4qg7EzWF2YwcT9ecZcpjHHzNCd+w8wPTWF6ft3cOPGdVy4fJ1B3Wnyexa3Vfbm4ptQfxLk+t0H2GHAGJoGIeAS3u+HWmghoekmAoEgDAbcLdNgwN+PYKSFSjqAno5WxAgs6su6ykJItsQQ8HpgMhjvDQaogF7EWpJQitmaiMIydPhDMbR1dqO3pwsBJmj8QT9ByILBbHEg0gb1hdo2ZmMtXYc3EMX46ZNuXXdbK60rH+v8HIsOy+OFTjfPsHwYY0Y8FgkjEokRKHvR15VCJByGz2O5GdRIsh0K2FIEyxStre6eHiQjQSYOQmzjgalLSE1DpKUN6l4bM+Q+rweeQBw9Pb20htoQj8XQSaBrTbQQqC14vD6EYklEfB74mCDx+HwIhiLoZHsfExttBMYeWlgRr4lwNIJoLIqoKkkxJqcMw8D3O+T3u/E46u1qGVX1t56DSXz4ycNYZRZik6ZqzW5gdXHKBYSNskRq6Ag+9uGncaQvjA1u/kSRAAAQAElEQVRaTA/ow6/vFlHYXUPZ14nxYydx6vAQQhZdNLpqxVIJWYKI+sVUPdKL5597ir6zB2sLS9jM5FCh+xBOtSPVnkI0YAEQyGYzCLX24NiZszgzFIAK4l2fmIcZTuFjH30O3d4sMypLe/9vHoN129kKRk5/GIeGuxA2qkjXJcbHD+GJU4fR25Vkj/hzfzQZjC0XMtjJF1GqVlAsF5FOZ5DZ2kGk8yCO010Z7AgTuHdR2V7FHNPWC3SL09ltXL4yiez2GgOxc1Dr6WUmd4nZqO3dHOq2JP8E+aeIxfv9Q9fuhzdEASk1+LwKfAxIzYIvHMfBI0PwB3z4o4dAsqMHp55+AUeH2hDyWX+0yZ9BjZpD36EzOHHiKIZ7kq5r+m5XW76X41ZuqmV5ifRh6HxRgulnj8dPhI1h/OgxjKo/sVrPY52Wz9LGLloGTwLFDRTKZch4Nw4PtKG6u4IFCv3y2jYVpIGG3WRsqgnbEdA0A9GQD7qhwRGGu4skW3yoE0g6aCp3dbbCq8E9JC2u7bVFWksTeLCwA380gXjYiyJNz1t3JrG4U+fO5YHJvlQUReMu6VWpb+4kgqa1w6BoObtBZVvD5nbB7fPP+w9dJ09ND/Krs4y3XcbE5Cy2izZM3c+AsJcWgITUTBjeOILGDlbyDgwrguMdXpy/M4tQPInezjaufwDwxXDoyDiSsSCY5uEa1V2yf6iK/+d9xf58ze89BSdpBpCkf9k/1AkhJI6dPo0x+uSJoJe7QBDJrlEcGOhChBbRyuommmwPCPiDvNfZg/a+MYx2RdGs5Ll71+GNdWOQ6dOR/j700rTs6OrEQH8nvMEoOjsSSLWGoLIhcZrY6bV5TNFlW06XADjQ+X71ZzqydMvq/g4cOnwIZ04fRYq+dp5xkEj3GIaGDjB2MIT+3gEMDw4iEbLQqszf3hEM0t8+eHgEumyiRgvCYa9/3j8efxStPYxzpLzcFEx4AgkcHB1Gqqubgdco4oxtJNWXIId60DN4CIeOHMXRo0dx6PBRPPPEMfT29mLs0GEcO3oEftOkK6TkoQOdNPO7unsxzDhGiG6AxAfHf2oc+GGM9z2VC830o4UZiu6+ds5FoKt/CAfHx3GQQbiu9iSCsVYMDA0TFAYQDniRXl9AVfIZCn0vwcYfa8PY2Ch6ezoQjycQS3ahn0I9SKHvpmXU3tGOnu42eBis7OAO3ZGKo8FMWsBroMzsWi6XR4UZDr4ce19ATKGHgcm+kYPoZTBOfUNc/S8jvexrlFmHTgJiJ+MA/WyjQDAeMBnw60Bn9wB6+a6RoyfR192OCNOnQnX655x0y4doaxeOHjqIodFxDA+N4uBgL9PkHWhrDUNlX5JtHRjtb0Nb77j760FjDA63Mxv04WdOo5Xp446ePowfOYbRgT60JyIE+3akWNdJsFfgFPb5XJP/zzkrP5jen4AD8k/wzL4fkbqJQCiEWDwCIQSkFUBn/wCOHDuMgwM9MA0D0VQnRsZ5PdKH8vosrGg7Ojo60RnxQtN0dA6M4vCRwxgd7kM0EkE0GoMKyqmgWjgS5nkYJpUoEosjxThTSzSOcNCPju4+dDEzEPcbUEcw2Y7RIydw9uwZHB0fhNcyoXlCaOsZxMlTx3GgL+Xu7H5/CIl4Cynu/q5dMBRGOBJDJBhAS9cwxzGI9mQM/zmAE7hmBt3yvgNHcfzECRwc6keSPA9GIwiHvPDT9Q2EInTVQghEUrSmEkjSEvUEYxhilsfHYKrlD9PS6seJY0cx2J1CC4PFwXAUkUgUSWZ7PKb5ATjhg+N7cUB+r8o/izoPhXj0zMfx6Y8/j0PqN7XftfYLxFNdePIjP4ZPfepH8JM/8jE8cezgw4A40DUyhp7eTkT9Oj44PuDABxx4/3Pghw5O9UYDS6ur+Mq5c3jxGy/jG998BS+RvvnKq+5XAKbnb+Lu1Cu4ePPzePvGi3jj0udx7o3P4ZuvfR5vXPgqbl5/C7dvX8SlK9/EufO8d+H3ce7NP8SLX/sDfO4Lv4fPv/gFvPrqqwyiL2J9YxfTS1u4t7SD2/PbuDa5igs3pvC1Ny7iD198Ba+9+k3cuXmB2aQJXLm/jKtTq7gxt4Vb87u4Pr2NK5PrUPVzqzuwbRvqi5nvlyVVY2nYDtT/brxTquO7abtUgyJVv1tqIK2ozFJRpYnMt1G22kSW7rCiHN3gR5Sv2Sg8JHWeq/B59rtTrLjv29jawvy9G7j9ypdx7eWv4OarX8f9t17B3LU3MXf9AhZuvIV5ltOXXsfdN17CjXNfxdWXvozLX/8S3v7aF3GB9OZXvoDzX/483njxD106/+LncP7FPyCp8nN444u/j7e++gVc/saLLp3/8h/g1S/9Ps598Xfx0uc/i6997rfxpd/9DXz+t38Nf/Cbv4rf+41fxe/8xq/h1371M/jsZz+LCxcuQH2RVvHrca6d6q9Rq2F97j4W7l11fyl4Zeom1mbvYH3xPjZXprGzPs/M5jIy2xvIM1tcZqKnXq+jUqmgkM8hs7sF9b+z7GwsY5e0vjiL5blpZrLnsba8iO2NNWR2tpHP7CLLMr2zha3NdWysrfHeBrLb29hdXcHm/BQ2pm5he/oKNh5cwcKdS7h/9S3cuvwWLrz+Kr7ypS/gD37nt/AHv/0b+NLnfs+lP/y9z+J3f+vX8du//hn85q99Br/zm5/B537n1/Hi5z6LN899BTfefgUTV9/AgxtvYu7OZaxM38bq7F2skJbn7mJpbgJL8/f2Sl67dZz74swd9++YL0zfwjzHNPvgFqbv38T0g9vIpLeZBKntexl+6OAkhECtXsXa+gpef/0VvPjil/D5z38BX3rxy+7/XnH99nm8ff2LeOWtX8e5C5/F1899Bn/45c/gt//gV/Abv/MfSf8nfuN3/wN+6w9/BX/w1V/HV1//LL7yzc/i9z736/g1MvpXf/1X8Zlf/VV86asvEeAe4C4zcxfv8F1XZvCNN2/jCy+9hc9+/iX83ue/xHd+Hl9/6as4d/6C+yeGr966h+sTs7g4sYBXrk3hy2z/8sUJTM6v7ZuhP8yGKtNVIKhsF+vYJG09pM1izb3e5PU2QWmH4LXL0iWCUrrcRFqVFRuZKonnWQJUjqRKReo8R6DK12w8IlWfKdexXagRnKpYWprHxKU3cPVrn8Plr/whrnztC7jz2tcxe/kNzF95AwvXzmOO5YO3zuGWAqavfwEXv/w5vEXwuUCAef0Lv4tX/vCzOPe538K5P3hEv+mev/IHv4lXfv83eU76vd/ANxX97q/jpd/5NXzjd34VXyV9+bOfwRd+85fwuV/7JfzuZ34Jv/0rv4zf+uVfxm/8x1/Cr/zSL+M3f/M3cf6NN7ipvDer0mjUsDJzB7O3LmDm1psEqEtYnrpGBb6FjcUJbK88IOjMu/8tUz67i3KphCoBrVwuEZyycMGGerC9tsR2S1hbnMH89CQWZqewsjCLzdVlKGDL7W4jQ2BKb20SlNaxQUBaWVrEFp9Nb65gZ3kWqw9uYuXuW6SLWJq4itk713Hr0lt4/ZvfwMtffRFf+P3fxW/+Cnn0a7+M3yMo/c5vfAa/Tp79R/Lpl0ifId8++2u/gi/9/m/gta/9Ia6ffwl33j6Hmxdewo0L38Ak13L27iX3z6vMT17H/IMbmJu8htn7VzEzcQUz9x7SxCVM3X0bk7fewgQ3/rvX38Stq+dxl0bFzvY66pz/flfjhw5OGtPyAZ8HqXgA6e1V3Ll1A5cuXcT169dx7949LK9PYmmLk964gLn1y5hfv4Z7c1dxdeIizl95Hefe/Apeev1FvHbxHC7fuYjbM5dw6/4lWl2XcfnSFVy5fBVvXXgbF6/fxu3ZZUyvZnDnwQqu3ZnB21dv4/zbvP/2NVy7eQUXLl3C629dw9Vr97CzMovMwgMsP7iHibv3cPXuAwLWHVy9M4mV9a398vOH2k5l4atNx7WeCgQW9ad698imxdMkqdJGseagWLdRYllmWW7YKNcduGXDQaVpo+KWDlR/35fUc6Qiny2VK9jk7j5/l0J6+xrm77CkQizfv4Mt7uTppVmkqTS7i9PYnJvE6uQdLE7cxALbu21vX8f0zauYunEZD65fxuSNS5i8ruiye+3W8VqVE1fewu2338DNt17H3csXcJfXqrzD89uKLr3Jnf4Crr31Jq4ounAel86/gatvv43Z6Zn3bE0cWtPpjSVsUG42FiaxtTyD3bU5pDeXaNWsoLC7jlJ6E6XcjvtnT+q1CtSvT9VqVdR4Xq2U3N+vy2V2sLOxSmtpgTSP7fVV5GllFHJplGhhVYoFPl+E+n1E9XuJ6jcr1H/gkU7voFTOo8LkTz67w+eWCFjL7rPqP3fYoZW1ujiPZQLd1L27uPjmm6TzuPT2eVwkny6QR+fPn8eFN3nNe9cuvY37t29gkmu5MHWXIDuJpal7mL57jUB0A8szd7Gu5sp5bq3OYoPl2uIUVucnsTL/gBbjNFYXpmj9TWJ+6g6B6xamJm6wz6t4wDJLkG009n5jYz+L8kMHJzWoRDiIs8zCjQ/2IcAsnRA2TF2A2X4EohaSvT50jPjQORzA2MkRjJ4cRs94D1oH29HSGUe4xYdQjEHZlhZ4oyZT3B6EInEkE13obutBX+8g4sy6OaYXmWzONScz6Q2kt5ZQyazBhzL8PkGLQCCTl/A2NZxKSIyIXXg37yNH1zK3vYjc7iqq+R3YtbIa9vuSiPXQNblHUsLQtL3zRyUb6Jpw6wyWhgBckg4MiYfnAobGc7Z1S56rZ9gt2I1LOus0rpGuS6hEhl4toJ7eQqWQh7D8MJh1000L0HQIksfPOgbTdcsDFVQ3ed/jD8AXDMH/kAKBAIKhIEKKgkHKQgAqyP7ovioDTEhYPj809iMti5nZIHwB1TaIEJ+JhkNMkoQQi/pJPsQiHsQjFiKcXIjBdi+fUS4Y3otD7Q4QgCNonZFsnpKELSBYx0q3QsCGJmzo5DlZDMl10nUdHo8XPq+PIQMHG5tbWF9fRzaT5rNNeL1eWBy/1CT4AHTTgKEbsDgfr99LPnhg8xY7gUU98Ld3o+lPoeGLwxNvQ7KrF22dXegf6GdGuxuJRAKBoB8+8lJnP5r7fhNhn4YoKew3ybswkskULNPHVxowqT8+bxB1bkgq810oFKB+b7XJ0IxDYLZZ1qs1VLlR1cpVZsrrUH8+ulauoZgrUn/SdFu3sEk3dItUocVoN5vY76Gmt9+2j6Wdw16a3O3rjF/onKDuNCCdpruIdrMBqMFzZ5ZkiKXX4PVriCZ9SPVG0T6QRNtwOwZG+zB2qA8HDreiY8BBuKMCM1iBrTfhMCPYd/hJdPaOk8lB5NIZ7O6sc0eZ5y62BqdMsKnuoJrLIUZlOt7bhufHupDSBHwEITO9Cm3tAZrrM3BKGdRLeTK9xFH/p/cRHLIQ/EkSYq90lUM4UJdq8aU6B6/dtg9Lnu+148m3fdQzgjc0TUOVJnqJQJTUYAAAEABJREFUu305nUWl3qQAV7mLl7C7u4stxqLq9ToaXM8GBbjJ8hFAuH2oPqnYgu/W2J+uSShit+ClS0IIjlHAPVSxN1iA55qU0CSJbXQqvsl7FoHT0gCLHRA/oUjynvoFZYfzc/D4D9Vng3Jao+VZbzTJgyZq5EWjVodS2hoVV1GDroxDPgiOQ4G7xvlqUoNOgFBgEyDIBgjcDYY7csoaKmThMXUYhgYilfulY5A5OutMy4TXY8Hv98DyedAQQEPTYUVaEG7vhR6IQ/MF4Q2FEIyG+ZjmrsfW5iaEEARCG8ViCcVCETWOS0rJdwiOTEBwTB6vH63MesdbUtw4YvD4/BB8d40WT4kxs3yxiEIuT4uugDL7KRGwskrHuOaZ3TQKed5j33kaBbs7lIX1DWysrGJjbd11a22buo79HRzZ/ho+rlZkAZkkIaQOCA22ECBWoUG3wuFuY1eAZtaEkwnCLAchCmXo5TS8jTSCWhY+PUfBy0ETaRh2GmazhhjRPRWLojMZR3dHOwaHRuHhbl5WTNrZRI5mtlPYhhdlxAh2qVgYbZEQjnR34HhnKzq9Gur5AhqlMixaBMHKDvT0Muq0nEq7a6gUs9wElSji/XeQfxAclkvqB3gpIATpoeAJIQAICKGIZwKgDvN675zV7rmqk9i7557zhupCEU/dNo/KCl2VGonITSUyYVJpQBHPZjOMRS1hh4LZ5Eaj2rOavWLveQj3RNWrd+jsXJMSmpS03jRomoTkuRACQgioPl1S5+oBlqrQhITOc42kazyXAgaJp9CkhNQATXPAU7xXh2DnHn8Q/lAUvmAUViAE0xuAbvqg6R6+2+DUJRoEryY3YiVBQkgIkuSzGpVe0zXoLH1+H/y0LsGNemdzg0HwNCqMUSmQUwBv83mlJw57FMKm/DvQeN4k6JWrdZQZGzQ8QXiDEWi0rhpo8q7jkmla8LFvwzBcQKoTaGz16xsOaAuodgKJVBtGDx3BoaPHcfDwEXT3DyBKa8vycz4eWmmaBtoMUEBcrTVQKlVRZGKkQMpTRzPZPLLUoQLPy5UqypUaCsUyiqUKqoyLNjl4xxbUI7Hv5ZD7bvnYGjocoAPbcVChlVM0giiCTGMsxHYkHJZeRNDqHUVfyxNoDw6hJ9yH4ZZeHEj1Yri1F/2pDnTHEujwtaJHH8Fo8BBO9hzBM+OH8NRoP7p9AvWdVWRW5lDNbqDF42CwLYzhriRG+3tw8tgRnDo4irH2VrRoAjXu9rn0rov67i6nsim0tnZXZrC7Oocig5l43x4CoII+IufhuRCsh3D/QR3CgXAJoA7zHA9J8PpbJMTeuYAqwXt7RDZBEbcU6FQg9YfGYNfhMQC/pUMpmK7raNCCyKRzyNCishU4sR9lNdk219yGe/AVUKQrBeVgtHdIYz8Sj64l690H3B8OJEvJBxXpUrCdBil1t3TfzwHqErwWrCfxWuO1AKAIj/mQQsIXjCBIqyVA8gZj8PgjBKigC1BSswChc/MVaDgCNkfhkKSag5SQJEECD1XqBCqbFqcCpw3GnYp0mZsPrc4medmg1aGApc6YVb1a4b5AIhBUCRDFfImAUWbAmcBQLqJQyKHWqNJNDqCT7p367qACKAVmDteCrwSHAiojIvE4vZDDOP3UUzh07Dh6B4fQ0tbGEEsUnmAQvnAEFkFY8/ggdAuONNAg0NBIRKOp5qWhCZ11Eg3qsM1z1U7N3zB98NKS8wci0A0TknPHPg+5z3aPrZnj2Ggwy1Emg5vBFjRj7ah7g6hyB2iQaU2njmgwjtHeUzh58McwNvgJlj+Kpw//OJ499GN4evzTePbwJ/DUyAs40/4hHPd/FOPmCTzZeQIfO3QUzzEuFdqZQmnuBnIrk7AaeZwY6cQzJ8Zx6sgYjh09jKeffAJnDo0h6fWguLWN5dkFpFValrv+Vr6CtVwVCzRH1xjQ3V5boP+chhCPWbwfG0fxcGx74xPgP45VKY50z9V9B3vAZFMhQAHZI00CmhSskwQeyXoSlUUIlqoPCCVmDwluaQjApCuuaTos7sZqx7cMjTu0BoM7tIqj6LrJ2EQDe4pgK/lHk9aDzd3fYUvlqkhNQCmjpklIdwwCGus0vlcRqzgegEOAOiR/aCQFjhorpWonJQQVRZHG8eguSc4F0CSwB1R86D36CCFgcIM1vCHoijxBaKYfglaTI000BRWWyuoqsQMXnMBnICSEpkFI4V4qntSoD9VKma5PgcC+g82NDVS5SUqpQSk1QBBQuqP+IBzb1nmvzjhPs1KHw6xqk65kLptGhoHx9O4WMpldNGkhJZMJehJDGCDgxFvi8FDmTdOERl5J8s/jsTA8MoqTT5zF0VOn0dXfj2BUgWxgb30Z3wvTEAgwpusNhOFahpYP0vBAEqh00wuLc/cRmE3qscb5K554/VEowI7Ek4gnU4gnWmF5vFDzxj4Puc92j62ZazExU1Ekuh/oasPz6n/6GGIwz2V8ExXuBJRj6LoflhGD1LxkQhi62ULXoQUeK4qA2YaY1o1wJYnKXAPzb09i+8E8qvR7ywwq7jAd6xQ2EffY6E0GMdTVikQ8jFgsgnAoCEkxKROISrSWsnxmc3WN2boVxqYymN3M4ObqNua3dlDjLiaoTJShxzb/x92RGpvGTnUBKOAgTrjujXsuwfM9MtnI1AR0PqBpEsY7JGCwTpdw76nzR6SzXhMCinTVXtdg6DrXxUQ02Ylgaw+cQAJZ24Q31gbDH4KHgfBIPIYgd9wazf8KzfsGF9Shcjr8oQAKPCT7lVJCo5Lq7FOV6lpqGlQphGQrfqSA1EhCQpKEEFD/3HP1PIlNoEnNHZvBMfIDQ4NLuibxXh2cErOcNop0qYrVJvaogSLnXCBw5BgYztH9yTM2U6PMq/iXdATnQYjlXMhwgON0uCEzkoxmvULLh1SvqaYwdS/8VHg/XUU/A+d+mqnKSvV6THg8flhWyL0fCQXQ0hJCJBEnCCRhml721XT5ocAnxARUV0/n3rf8Dx5EV1cXWrhGEcak2tpTGFf/MWb/IBMLfJZgq/N5y/DAzzLo9SLIMfjMACyOR5cmx89Bc52EYUIzPTA5Fg/bGAQmTfdAktTfdg/Q3Q3FWxCMJ+APR6CbJoQQ2O8h99vwcbVTQqXrFhSCt/mA420xjA6OwDd6Ft4Dz0EPd0GqSesO1I4R8MQRtOLwq4WgWelj6dH9qBar2CAQrWe3AL8BwfXOctdYWFsC/F4cHBmgdTSC0Z4OmIbhupGuctBCK9MPNhn4K0NQsZoo6RIVMm0lk8UDWkyLuzuEr70ZCyVEivYu31c/JddZAY6PSKTIy9KjCajSa0j4GCneO2cd0cvjkoSH81XPfYuAR+cGn39Equ7RuUH+KNL5UtvQEOrpQf+TH8KZn/oZfOrv/Tw+8Tf/Dg6cPIVEezsi0QgsCmKV4JSjYrpZHu72TbomCpz2SmUvCAihQUodmqaz1CCEhKPeIRy6CA7XweH2AAjWCaHaC16A1pgDQbATvKuxXtcEFJm6Bo+hw2cIeDlfsgHv2cH3Kll1STchNQOC83BJ13mtQ7DUKH8WrUpT5zXH645HqDnYaNi0MOmuNWjlNBs25ZTzFxpyxRxyhQyqVSWlnCsENEeDRvtVFzo0KaHk2st4kM9LIPF5EWPWLtXegVA4zNYSOvlqMcvpD/iRoAU1PDyM02fO4MTJEzhw8ADc3yEdGEB3dxeBiWvGWJVOsNEMHyTdMUl90yw/DMsLQfCnY4MmfzQdjh0SQmgQmkHS4Qg1bsn1EpyTw3k4nLsBSV2WugGeQLCNENj3Iffd8jE1FEJAcqI6J+XRgKAjmRVohXfoKMzBMdi+EGj9U/AATQtQwVrgNcPw6B5YfMZLdDYdk1m0OhoEmlRfFwLJGGrsK0tLp0QGG66/HEOMixQNBSE0CbVzuX56vYEGd3KNfnAzGEEj1gK0tsKOxlGjCVsQ4E5YBVhCHUK8c6ou308khCCogLwRriIqZXTBiErpoXK+Q7y2yB+LCmySDClgPCx1CQqxIKmSGwJBQaW83XrBOr5DJ2kuPbyWDjwM/sa7B9F96CSGTz6B7oPjCKfaYDGwq5HfTQJRidZDPl9k/KOIKt2QBtdHrdkjF486CcfmS2hNgHIACrzD9zhksq1IOBR6kATAeiklZUfylNfgwYYSDusAjXPSNQmDA/cQoLyGBg95wALv1SGEgEbFcyCokAQWACblz0Og8NLl9ZC8PA/QivTx3CBIAU0I0YTKku5tljYajSYa5JdumfCHAghE/bACNmrOLoq1dZSr26jX81D8s1V6ToGUpsGwBAxTQOe5lAYsgohlenhtQGOdC4jcJEySen80GkVnZ6cLRp1MHLWnkujsaENrS4z7udd9RnA+wrAAjw/wBiB9QRjM2JnczBVZvgAs1nm8QfgDYfiDIXgIfqbPA4MgabB0zzlvgy6j1HUCFlDnYjvkjwPBn/v7yP01e3ytKG9wdzwHSqzAMSPoD6KbZme8NQzH4aJUmlwICSWoEDaZLUkGhdCASZCSjg5NGAhEYugdHYbwmSgwSFs2LWiJdlipTtTZjpY2bKHBIT9spmmbTJ3aFARAQtJMNpMpWO2dMFrbYCbbkRgcRSiVgqRwq9GBhyBBuD/V2fuK1Kh0KuWeRSRodkuoc0tX54LApQgwJGBoAmpaGttrEuQf6VHJReFtaJzdIyL3waZw6wUengv32oRDF1KDafoowyFYngCgmYDpAS/Q1HQUq1XsZgrI5ArM2JRRqdZQdcGpiSZ3nyZ3YFsRrR/3XMkDF4qXUDuzDa6A4jtJCMG1l1AKp0hIySURUIcQgmN6SKzXNQ0mLSePoZEXGufNtnj8hxACHATUWKqM9xSYWVMhCc0woIDA7w/A7/fDxzLITdJDBdeoqA7lGaIJVwc4SZsbZY1y2SRPQ3TNuofbMDCWQs9IGOFkDcLcRKW5yGzcMmr1HDduPgsNGhdT03gu1ZPkVZNyTqBXQKd4aOgmPF4v2+nQuR66ZkDn2LwEjWDA74Y3opEgN/AAAqxTPJPkn9Q0SKVHHh90GgoGAchH/QyoryZwHoFwBErvQkwARKIJRGJxxqgi8AUD8IUCBNcg/JEQ24TgCfigeFSl1Vwql1wAdtTgsL9D7q/Z420luBAaUUk6OgLxMMZ6Ivhkt4VT3jx83GlreXAhbFSbC8hWb6OKLQguhpQBgEx2uMj+eAsi7W3IMzi7wMxakYuuRyJkKBnlj0NSMGqmjjJsOPxn8RmN03AoDFIKGD4LMbogoWQru/QgFE3i8MmzGBg+wOyCF3yMrfkRAuofz953Hw4NOn+YnM8eAQbPXRLqHLwvoUmNyk0SigDNBSMHkpPcI3UOSIKDpPBIgoYi7hT8kHusA3moSK2d24Z1grs9JQ7UGPc9lj8Kb7wTZqwN6ZqD9e0MdtJ5lJjqrrJPxm2hqEElavLtdfZZ52bUYNkk2eSwwzEoUvdtd8FrWgEAABAASURBVLwa56TB1A2YBhWMyqNxzgLguoC9CHBW0ISEziuX2MY0dHhIpibhNsR7c9iOAwVMaWYns7k8bEcQBEyYdLdMBoAVWSwN04TgWIjBHAhnyueE7cBu2CiVy+Dg0dmfwIlnh/H0xw/i+FNdOHA0gtauOnTvMsr1u7DlOnSrCsPS2IdEk7Eqm6Syb7bNa8p2g56BJC9UYsKjAEbqkJoOTTegGSY0XYfFsQT8HgQJSoYmoORBCgEpNWhsa/K+z+sjaAUQJLhGgwGECTQBki/oh4/Wki8URiAcRZDkCwRoTXnhodWsyM/2AXosHlqLTceme5rnRpVGjSDucN7Y5yH32e7xNROAJENMMtjjMzlBL9qiJkaDAoM0a+M0HwN+A7pZRrW8gXx+h4u3ixqzbg2nikqtCHg1BDui8HWEsVXeREWnKPtNWF6S5iAesJCI+ulH++DnuUVB8RH5Q3HFzCCkAHXKodUagj8YgWn6kEi2I0lLqi3VjgQDeHh4CCEghHh49f4rBJVacsEVaTxXJCkQ4hGxTpJUOyINBBWCmERA4VyoI++cU2vYjWrikmqmhN6hlfOIbIKRcj/KLMuNBnf0R8QNwLBw8PhpfPjjP4qnzn4IiUiSSmDwJQ5Negc1AlKdisuVchWY3bIEXKuJF3vvaKJJBeNQoGs6n7dgGR54SJZhuuBkULkMgo8uJSQJEBBCcE0FlUxSxxUJmFRKi32YbIv36BBCuJZRQskNYz0xbpimZUHwvRwcICTHpsap81QHIAHyAOQFmgLcV+GQlw7qiMR8CLRIVOQm7i9dwptXz2FhdZJ824bh2QGMOeQrN1CuzQGiCk1aJA/7NwAIkIXkJUjkHt+rcQxSagDvCUhITYNO3mm6BpN65iFZhgYNtL64WUldQiOYG2znEQJedhigNxKCgyDJRzIBKJYLTkWaEpLPS01j7wLsgn0JGFKD/pBcEAwGEY5EGAcLQTd1CCHYy/4+cn/NHl+rJie9vZPGlVu3cfHGNVy+cRPXb97BnYkJzM9OcgIOdG8dheoqljcmsbm1itnFO5iYOo/bk6/i+sQrWFyfxhqtpenFOVy6cgmrm5uYX13H/Zk5qP/z/c7kBCYm7+Pe/Uncn3yAyZlZPJhfwtzKGmkZc/PzyBZK0C0PYi2taOvoQSt9cd2yaO6GCU5JAALqEKp8h6Gq5v1DCky48UJZIzUCjXJjH/1enFvXAO85tEAdlnvnNSpFranOFQnWC1T5bIW+VIVrU3ZLPsPzKoHiW9REhS5xmS5IhZnWSiGLUj6HYqEI9wt5zJdLPwWQsYh6uYlCJg/oOogo4OuoPFQa9SHq2XyHIkeVfLdNZW1SaR2pw6IwW34/TMuAl8KvFEhnPy4o0XIySBqvpaZBcl2kFFwQwVUi8VpISQWS0DUJ9YwCOYHHfziK+Xyrx/IiTlBSf0sswXS5slYk5wHe2yOOR9PdMUFIAr+Ao6wcro2ychyCk5ebarw1CsMP1EUBwmjAF/BD8rl6s8INeYdruIJ8eZJ6sYBaI8s+NNgNDU32U6e15H4jn6UCd+IIhJAABMhuuEPlufqoCodei+AN2gjQpeCw2FZokOSdwWvJ4HxpawOl9TU4TA7lV1dRoI41ue66sCFpALA5oPENRCUJQLJznc8r0nilyOT4Q7SgWhkqae/ogHJ3NU2y9f4++2+5v/5+YKsGBXyJIPHVl87h81/6Mr74hS/hi6r8ytfw0rmXUSzb8AdaYXniXBAD0CLcDUwqBnfpRo07SdPdifPlKjL5MnltIBBKALoX5YaDsm1D/V9o6zsZLCyvEaSmcJXgd/3ufdycmHSv5xaX4AjBd3gRpc/c3tWNSKIFYJ2X5mwbA+qpVBtM02KV4G6H9+WhFER93aHE+E6RAWeXyhWUSEW6Ci4xFlIqlVFk6V5TwIqPqMRgdamAQpFUyEN9ca/ALJEq8wSffCED9cunhXwa+Rwpv4tCdhul7RXkN+aR21hAYWeNILWLTGaHtI20+oVVPmtYBtoYR4y2tkDjjmxTCdV4HVp0imwqh0NQoqjD1i1ogSiC7T2IDx5EpLMPAcYTLV2HSWHWqUWarkHntSJNARMVQSjimvHjrpMQAoLKJYSAFBI622lSAyDwXh0ax+X3+1zLIEhFNEwTUko4UKTeKyA1DcKtI1gQmGwS6I6hWYbm1FyXKUirXqcbpFs+xFva0N7ZBcMrUKhsYzuzgp2dDexm11DMr6JR3gKqBdTpJlWVy8z1r1WKqKm4Tq1CwKrDJgC5RGSyHRsqQaEC6nXer7JdlVlAdV8jT4VCGiGheKaxrcNNJ70wj93ZKeRXFrE+M4Od+UVUNncgSrTa2Kfg1FRQX3Cm4CGEgGAfe8Rz1kny3uvxIkLLqYUA7qUHo97BW/v6yH21eoyNFJM2Nrfw5oVLeP3ca3jj3DmWL+Pcyy/jJQJWekciEjyOjraP0M16Ap2dT6Kv/0MYHv4oDo59HEePfRqdPUcQiXehrXMIz77wo3j6uY/hxOmncPjESRw5fhI9/UNQ/4eYh4G8He7g0zMLmJ1dxPTsApZoYSkLIJ5IIMAd2k8wUqlvQ2UWKNhB+sv9/f04ffq0y1TF4Idbz2PkwuPpSglXhWCS391Abnv922gN+a0V0jIKW8tumd9kubmE3NYCspsLyBBcMptzyKyT1maQXZ1+hzIrU8gsK5pEZuU+MsuklUlklx+4X2zNL99BeuEGMkt32P8Mark1ZFYeYGP6JtJrUxB6Bb2jXTh09CB6e7vhp9I5BCPFRyEEhCBJAVBhBeMiVrwVkf5RtB89i/ZjT6Ht4HFE27rdzcHSBKj/0NheAYHmKpPY64P9SNUHy0ccFUKwW0XSVTbJa7yHh/NQUTWO0x0L36U2Pg4QENzX+H6paRAcp+MIgoZSOYdGRwl6IwO9loVPVZkapCfIjbkNyVgPggxWV7GD7ewMVtdnsbi4g62NAgq7u6ipX63KzhOMcrSqqqgScOqVHIrcOMr5LMMhRdSrFdRVEoggVaclVOV1hZtRqZDjhpNxv+zZ4Iah02WGNDk+vl8ISLav7m4jMz+LHYLT9tIc1peWuPbrKC1vobGVhUYjQGNb2sWQDucIEq+dhwSWNuvA+UvOW+f8Dd2Auxa8p27th+R+Gj3WNhycNxBEqnsAfYNDOHToMA6NH3HPo20tgKWh4WhwbLoIaIcuW6CLCMsQzfQQ4xBBkg8RZgva23vR0zOMkZExnDhxEmfPnMGpE8dxaGwMgwP9SLUmGdDzwdQFnwcZ2SQgeTE0MoSO7k54fT53arbjMAZlw0ew6unpwalTp/DRj34U6iv/hmFQoFxWu23fTz9sCmWOwLFx6xWs3/wm6dw7pOo2b6p6Rape3f8Wbdx8Ges3XsI6yw23/AY2bnz9IfH85jeweesll7ZufRPbt85h986ryNx7A9nZK8jQ1a5mFiG4s9vFdexOX2ObV5GZvoBq7gH8Vp677Ar8soJ4NACL8UVlQUma+hoF1TBNWAE/OodHceiZF3DoQx+Dv2cETrQNvvYBRDsG4Gew1eu14GV8xDR1KCFXpBGtpCbxiIQUoFjtEQQgeE8V+GEcDpT8KEuQKrr3QsfZKyHdUlJBBcek7js2g9+NHFCmVboyj7WJ61ifvoF8+i7BZINNqmjQIirQWlXf9N6mO7W1voudVQLRbhX5zV1sLs1iZf4eStkt1Cslym4dVXoVm3TFVldXsL21SUs3SxDKo1QoIJfNIpveRS6TQXY3jXw2g1qFVhvHFQgGYXFj1jQNgi6aYJwpR3DK7mxjl7RNKtEq99J9dRhnLGXzMCFgCOHGmUDdcSf53T94H2znGlYEME4M7/bY4967fepP0V5KDZGWFA6f+TCefOHH8Mm/8Ffwwid/AodOPoe+4VOM/rdDSg/spgOHMQ/yCmrhFTncfd36hwyRQnL6kvMWJLa3bT7XJDXQJCPrjI9UK1VUKnWUaf7m6O5U+Ww41gKf10+w08AuoLjsoAlJIff5vPBwsfI0bbNcRLXrCNbjfXg06xUUaPVsT17Ezv2LSE9dIjhcQXb6KukacrPXkZ+9ifycolsozN9GYeEuigsTKC7eI91Haek+isuTKNJaKq5Mo7Q6A/W33Csb8yjTwipuL9CNWyIto7yziPLuCj2KHK2hIDyGn55JHaXNDdS2V7mjr6Oa2UQls4USy2J6E9IuIBLWkGoNcUMJcH0DCNEqiCci6Orvw+BxWkujR+CNtkBoErpdhUMZsVra0TF6GNFYnBuKnwDlgWUY3JgMd90UQLnEZ9S6CYoBhQFqLQXFAfzhqBLv5eFQ96h5lCkKIPWU1zx3SLxQQ4DUNEgpKY82arReqkzo1OpFusIFbK1uYe7+NO7fuYLN9QlkcvcZC72PfHGa4EK+MwNY2m6itmPAW4/D2/CjtJPH+uICMrSEy+SztOswCd6Gz48weWh5vKhS7ncIKhub69ji2iiQSafT2CVApdM7KBeL1BHb5aNOoK8yBNBgul/QanIa1T3Li1ZXtV53wynSJM/9XsbxHVRKedQIdqBeCU6dkyMP9ngshOCcBfiDH+ES/hSH/FM8+yd6VFDR/bRQuhjnGegfQf/AEHrpRnV29SBJgfRaAU5K59o6nHSdZZPEcy44P1AgxQrKAjnDCoeA5BC0mowMNxjPahCUGiyV+1jhDrRLH3mzVEemaaFoJFDxtKEm/Ry7AIfCd8El8LDZl80FKjD+MjNDN4eLoPoR4ofOJo7mB38cRkMr3GELdOGKjAMVCRDFnVUK8CNaI5goWkdlV9EGy01U1N9hIlUp3DVSNbuLajaNSi7DksSylsvSXcujnisQjHZRzm9SqDPc3RtwND+aNR259Tw2HixhfWoOFfKqxrhWlYJfyedRzuVQIqmd3ZBNREMWohEPIhGT8RmDIOVFvK0D0bYueEIRCAKSLhw0aAlAAOHWNvSNH0OsvRN+ZlpVvMJjWbAsA4ZSFkOHYWguaZqEJABILqgg8QOXAHZFOcF7eLB7BUaKHr2FYkkRdSCEgEULUae1SIGFsrAcKeHoFoQnDF+8k/MbZHwthSpdpVx+gwA1w9T7JEr5ZVqgJXgaEXQGxzDWeQat3k6gCLrvGVTyGTRyu3QNa4zL6TC9PrQkWxEIhgEhiR0VlLgWJcYTqyrGREtJ/T2lCstms04rVLqU57pNP5jExtoaarzXYCyqTACqEpzKBKcSg+wG+3ZMDTXGyUoqjLCxgdL2Lhq87wixN1fwUBNn8T0/juLA97zzfSvl973zHt2QnIzXkGjxa1Apf1PUYUkb8aAXkYBFRksI9W4KKkQTaidUFYIMV8QKgha+dXDSgHpCMWmPHl1DagAFWdBK0v1xBJKD8MYHULEtKABTYPSIZYqv9XoNRS7o9va2+99pq4V0hU6NBe+/Q41ZzaNWrUF9AVBRmbtgmUJWoSmuxq+ulVCq0qVimfGGEipsV6ElWSZVmFyoltlfKbpdAAAQAElEQVQHqczzMgG9XKyhXNijIgWyoAKujkF+tqAuQtgiMC3encPctQksTkxRmUoMxFcZeK9QKRRVWZIKZcZG6EJwLT1mEx6rBt2oQhgC3mgC0vJAfRemQWUQ3ByqDO6adOESdMnbB4YRo/vvi0Tg8XngpYtnWSZMrqlh6AQmg+cmdF2DpiwUkiblQ2ByXKnY+/nerZ3Drrk3gkN3lVTJiyKblUIIeBgENgzDHZ9GkNJNPzRfBFaiHW3jJ+jOfgrjT36KgD2CRtVDV0y5Yxso03LX6hZSgUEc7DiLoeRRBOwW2CUDdSaNbFo6dj4LUSpCcEOW7NsfCkMjGAqNPNDIE5cXDvlBgk1Rt8kTB5oUBE2d9XAtq+vXrmJm6gHymV0CVAEVBU7VChNMNShPw0vXz9YEarTSKuUCCnQ186Q6Zczm/FUGnsV36KXigSJVr8hRdxWz1MU+Se6z3WNrRr4g4NXR3epFa9SCgRo8so5UzI+ORBR+nwWNjCAnyUj5znvVRB+Rmuc7N945UTMnC6ixytpp0iWMBv04NtSLT5waw5MjHTgz2IJD3UFEvRI2g4GKqWxOoQKatEIUMGUyGag/mJZOZ1jX5D3bJbwPDzXjJpWgRqrQclS/cFokwORLNaadq6S9MkuwyZYqyDJrp0i5tznW5VinKO+eV5Hnc7liBRkCSrpQRJq77k4ph3X1Vw2bfsjgCMzQYQZoq1iYXsTygxmszzBgurCCXLaIHLOnWT6bZR+qH9Vvntf5fAFZWmb5wjbyhS0UihlUyG8tEofwemHTd68S/Iq0WMFVjzLrFYvFYARbEO8ZRiAao5Jb8Host3wETiZBzMM6lVVVAGBQQRXpmgaHgtZg2WSd6hPv0eFQgBQQPSK1HqyizHB1CE4WrT2TgGEaJvdJC5bugW74IEIheLo6kRw/juGTn8Jgz0cQs47AKbQyA2qimvchERjBQOoEWv0DWJ/ewtzddexu1Ci7JpN9NprZHArrmyjtpNGsN1GnTOdotdboMVimRV3y0fXWoUsNmpQsBUwCuWnoMFg6RFQVupiamoKynjbXVtColVGvldhXzeWhwbhsmGshLQPQAGE3YHOd6pQJm1aVA4ebi/qJ73OoeySXKWyiShb7+cj9NHrcbbhsnJJGLNeQZTYtv7MLQUUw6O9qjP04wuE99VZBURXqxCUlCIpc85iTVOeKbDJZlY/oYWMYlh/heDdSPWPoo/t4YLgLY0NtGOhNQdd1CpBqyXfx+QZ3nxLdEuXSqVLdUeSo1Crfpc7fb2QTlMp1G1nupNmSjRzLdLGBNK2edL6CXbpk2+TvDmk3W+B1CQp4MsUqsgqQCGS5ch1ZWkuKMrSmMg/PszzPclfOE2iaBCaflWTw1cbaEmNS22uoF7PcSUuoygZsAkGR7yxSKQo09XO0fgq0QvPc3QvqnNZZga5FQZVsV6lzTa0gfLEkoJu0+ipQLmCV/E/FE0iGIvBTuTSSTvdH03QQZ6AbGkvNVSxdl+61RctEraXGBjoVTiPZBDvp9RDY+tA2MAKpSbxXh3AltUF5rrsE8FzJzMMXOqwV6vUkYhUM/rCEutlE1a6h1KzDbkj4tVb0tDyFwdSnkfA/j5HOj2Og/SwsEcfq4jrm5maxyhhVieusSy80oSPLONLW+ioyDGDXqiVaxGUCf5HA0oRhGLQqDezxRlCP+E6HJAQkgcpDi7UlEkFfWzuNA4GNlWUszs2gzjWocZ3yBLlypQqKGLLM8NUYcG9wrE2CkwDYP5GKpU3dAeerSHCuyqj4DlLvVJ2o0r3Ph/b5kfts99iaKT23adXUGKCuEXnrJIfXmrrB3RTuYqsl5SvdCYGMVezAtx28z/YO6VGlauoS61Q9W8AFOWFzsWqwLJOB1QCCHj93LwPqUIxtcrexGWdyS75fcvHUwkrXelOtANXf3tn766eaY5XxtWK1gQJBKl9zkCfYFGgB8QPbCMEItcGIdEALpUA0QN0MoOzoKNYdlPicCp5WuQbVRh01Up0CWCFPyhSoWlNwpzQQsKIo0zLaWJrG5soEasU0pNaEJ+SBFfEyhgK6AxU0mhqgeSB1gyXPdQswPCSTdXsEzYLhDSMYTcEbinKnrqNERWgQzMJ0H5LxFoQCQRgEpCbHs7qygiyBtUHLUAgBTZOuwkmpQVBBDcPitcY1anKd66gDkMEo2g8eR8/4ScQ7eqDkgtWP/SO4iXq9JUTDRYSDGcrVJjRscVxlCo1Ny9tGje6q7dAK4aYLtocAJEdCTAe4Zq7FQ/mrNSU8ZgptLScITB9GV+gIzKoP6bUtAtMk5lfmUKdr7GNg2ufxsn8gS/e90CijzAC7+lJsgSCl3MEGNwWb77DVyzQJoQmul+Qa6CQTGnkW8AXQzoz3YDyJvmgEAQJ6M5dHs1BFtdIkPzVYXDsfN4gGjYYGM8MNBtrrlLemqcMmKf0Cxy6oc3h0qPNHRBlyvp0etdlnKffZ7rE2k2SaLsBFapBYSg2Clgy4G0IICL5NTdgFhUcT/Y6SDR5+3DYPz9Uz5Kp7peptgo3TqAD1MqRkwaBjudKgQijBacAmY78doBrc9VWdw51AgZUrAW5v788fSukU2WRYk3yzpQHTH0Yo2Y3k4CF0jD+JnmPPoe/E8+g58Ry6jz1FpT2J5MA4Ip2D8Cc6YYYSxJMgNMMLg2DioQuyF3j2wvIG4POFEPAFGRQvMBC7ikpuExoD3MGgD/G2BMLJOBwqgE3BbRIcdT2ASLyN97oRS/Ug2taHaMcAop0DbvA31jGElq5hxDv7oesWKnQRatytLSpMKpWkoofhYYzQgSBo5bCyMIssLcAKgbRSrbnLK7mYkvcVaRp/ShBYG6izzgzHkBo+jN5DT6C1dwQef4jL6OxrAd9dI/bpNGA6K4hYS4h6F+DRHsCu34PT3IBjFwlONVqFNSiFtilTilR8TZVoAKIOtm+gSgArUfnrlE9LBBDztEErmcgsbWJ5epKW0zQq5TzjUj5EIgFYukbQ43PCQUOXaDAWVMylkdleJz9zaHIt7GaT9TYcR7gEIWAYJkyvD5bHRyD0wKsZ8PF+WzCEVr8PPgjY5LNp+hAIRfi+MIJMXqlkRJOeRZ0GBe0I1KmrCqCU6+wo8HEcvLMD8NR26wCb9Yocloo4ELybQ76bxo+jLXnkMjce8CDkkdwhAYUcwjRg+HzQyDBBhrkGFG9xrpwTf/LjMkCVrP/uj/i2CsUIxSBBJnnI8BYy29INlOliZIslNFlfIxA11C5AbitLTvnP6m825+nH5xlorDBrofpQ3Qrx7b2rmvcHCSqp4bHg83sQ9BqIhIPoHhzDoac/gVOf/mkc++RfxqEXfhxHPvITOPnJn3Lp9Cf+Ik5+7Cdw9PkfxcgTH0Xq4BOIdx1EJNGDaIygEkmiNRJDKhZHMqHApxXqHbqmwRQSHmnARwEPR6NItnehhdk23fJBEuhrjENIx0SicxSDBMWBo0+ij4DYy/Pe48+j99gL6D/5EYLks2jpPYA616PIGJ+gaxBV/SWS8DIGpVsWFatJZduEUroGFaNEFyOdyaJKgFLrpZ6RfE5S6dVGUqPMmOEEOg4cxfjZDyPZPQTd9KNJiwvv1dGswknfgp6/Ak/lOozaTdTyl9GoPACamwCtmkpJbYYCdlO4cqzcogblzlVqyl6T1qH6tnaDAFVhfC+f3kR6fRnri3NYZsZ4fW6eGdddpBijSsWjCPq8sO0miowXKgtINzyoNx1kshkGt1dQYTDbeeh6uTpEvjjcvSQkTOpYIOCHPxAAuJZZWqybOzu8IxD0eOEjeClQi7XEEU20wMfYn1r7SCgCQcsOtoTG9Vf64wgJWwg0qZScBksBm+9S1ppbUk9tAIRH2MJhK0WseBcf+S7aPr6mnJTg5AzDgNQ0SKEmrUFdCync96ipKJDhjMGZuQvr3lA/HiKxuv+IFEIreueagqtDwit0GHWykFm4AHeZRDiAgMei0Da5+9RIVZeUe6MAy3YUSwUcm9xV73ofk5QaBS2IREsLOmjBdLS2omtgDF3DJ9HWPsp5G8iubKG5m4O/IeCFQaskhFhrN7qGDmHk+JM49uzHcfzDP4KDT30E7XSDvO09CKfaEKcVE0+lEGltRyAcRoDuhKXpFFLyhTvz5sYWHM2Htr4x9I4ehUnB1poVKmYNdRlE9+Fn0E1w6j58Bl3jp9F18Ax6Dp1B7+GzaB86Am+kBdl8hlZDBV4qXDQa5/p7oNON0JVlwM1BfZlQB9eDCqz+V4+trR03WVHmBqOs3CbjICXGxqqORMfwIRx55mM4cOZDsMJxqIRIk8+5wvMeraGgSsqdCeQmziE98Tqa65PQC0vMqE0DjXUIu4wy43vEYMqTpDQK2ASWJsHEoZxRDSCFQ0u+wrbKjGqgTve2yJhPiS5fuclnzCAi0XbEom2Q0iC/6nTj6mgKDd5gFJrpRbXWRHp3B9O0srZpPdkEJx9B3ufxwGt5EfD5EQ6HEI2GEGFpeT1wqGc1AWg0CEqlEna4ntvr64xj7aJQKmA7s4PVrXWsbaxjc2MbfACxSJz90MVnvLLEGGKN/FdAxemAKkk1FSQ2Jb+V+jgEK4c1NtdQkTqn9PDu/j5yf80ebyu1MA3uhjUKuc3FEmSUEAIV+tBNwvCjCdgEmAbN0yZLx3G4sDaZ4JDIAF6rOkVNPqN2U9XePWd7NeIa4ydpWkFLGyu4P30PCwvTKOR2qEicNl9ik4MOSZVqx1DujN/vh4eLart9sJHqiAx2i/fZD03TEIqEkWRQM9nWSaAKQaMrW1fffcpuUtDz0GWVfCujyl3c1tQEbAiHitCowK4UuNMzfcxgqhEMIMmkQd+xM4gNHUS0bwTx7n5E4q1QPDINncBh0KKxUWZmzReJIjV4AAMEuAOnnoafgWwPhb7G3X9zcZ7uXwGRWAqJtm60JFpphbUgwd04SesoyB3ZZoyjwHS5wX4D3Ml9Xj/dPBNS0wEh0aR1US0Xmd7eRpGKUi7kUVHpbQbdy7SG6sIEEQ6+VC+GT38IY088jw6O26DL0iQPKCEQgl25xB94vIfqURBgLLpbYmsX9YUdVOYz0LN1NHLbqJe2YTMW5FB+q7T6bMqolAKalABLm3LXpHw2GB+qMj1fZtC5TJBQv8BtewLwtHQgrNzfwXHEuOFYrT3QQlFIAo0RDMPPWJHFUiOYS02yX8G1lrAMg5at1yWD7pcAD46zSSApMem0m97BxvYmgWcD29kMqAwwLAsOeVbkeqQzaWzubKDAMank0NbWJtKZDATHLfieKsebye6iVMy7oMpJUp6aZLeSK9staSbyper8Yb3SJY6BN1m//w85tf/Gj6ulzcHWGGSr0kSXUnPNTV0XnFOD41cTcuAo1CU22A5/kAQB4hHBPch2tgFY4tEhICjYUurQNAMF7rAzSwu4NTWBWxO3MTM3hUxmGxrfJSggYL/OQ7LJPE3TqMg2ShQSla1Q4XsY2AAAEABJREFU43zU8/ux1DSJAOMFsdY2RFNddMuS0JgGLm8tIre5RBM/C4cKktlZx+ryEpTLanNTsKn4Sikq3CGLmV1kd7ewQ4FVXwPwqXgRlSLY0glHeJBL51CgqyuEgE63gJY9KnyHRfcgTKuqtX8IfeOH0Dk6Bn80RlktM729gIVbdG/IRx/BIkSXJBAIQpEv4IMad7lSQZ0Ko9wMVW/Q8tJ1E0JoaHIrlpoGtVEoGcnT6i1TVhxaDponCH+iAy0Ez/YDx9E5foYW2WlEGdMyGB9Taya4lpLj1diHlBooQe/J8gl2rNUcaAXK7G4Nza0KtLyNBgP4dYKpU6+AWIEmZb3JuTqclxBSiR3UhtskcDVYX6eVWMimaf1sY5fgUGTIwQhFEe8b5PyOoOvQUcS5cYQ7uxBItXP+bfC2tMLwB6GZBvGFcuDzoK01hWSyFUF/AEpXarUyQYTrx80qy3VOp3exy/fkCVJFAn2NG4QKpURpefuDfnBoqDZryHBDr9Lcc2g4OLTCbGED1BlbNOlllFGrFmlB1yhbZZfAZ0CgtTkXm5afzfk671AdDmUOigjIeBerId+TVfsBndpkSoULV6L5Si7CZmAxz51DmZN1LpRaNJvAowgcoTJ9JRtKhd4SrNKI1hogBD8CUiNJnvOeo9mwNQcNWgc72W3MzE/jwcwU5ufnsLOzReZWIeneCcHloxDbagE4HlXavM7nctjY2CCIZaHGAfcQ7s/32w8pNXgpoAHuor5EG1oouCaaqOd3abmkUS0VUcpksD43h7k7d7AxPYfCdpqB5jLKVRs1mlJ1R6Pc2MjQ9dvc4DMNnZZjiK5JA9sLy1iYvI/c7q6rTJphQOgaLbI6KgSXMi0bkGctba0YOfUkwoxB6eStk9/C1MVXsXzvNqoUdGWRmnQvDJLkplFldrBYKELXdIRDYag/pSGlhM7+ISSaBE+DYNXqfoO8m4rYAX9rJ2JdfUgQlLrHT2Dg1DMYJHUdOEYrogNNYdC9UZubA519SalTNnQAFAr+fNwf4hK4r9GNleSVgFNsAsx0OaRmoU6rtAkpwLkZHEeDPKtSqassm6hSgZWXUCwUkCMY7dA6WVlcwOL8LFaW5+m6bqJC5db9HgSTLYh2tiHSmUK4ox2h9g4E29rgJ6B4aTV7gz4ESPFYFH29A+ju6kE0EoHGlzcJGA262nVayU0CiCCaWqaJEHkejccRZmbUH42jtasDcb7Hw/eB7FJf4m3QJVZ89Hm8MP0WYAoIU8LyGvDz2jIEbFrc1WIOdcpBo1JiWXCpwfqm8oIIgDZBzqa167jgRJBTjMP+Dg5lfw0fZ6sGB1riwmS4w+wQ0SdnZ/D6xYu4fPMW1jc3UFETcjh5tfpoEIjUpCTUTu5oXkB6AKGxdPYKglFTNlARBWTFJrYac5jPTWA1PU1F3IGoNqFTdiL+ECKRKJS/DfrBTS5AkwvoUMGaNGtVXY7KpP531JpiqIP39SHIA0FLQobiMGi1BBnENgJhwOuH47GYqW6gUMgivbKIjXt3sHjpLcy8fQULEzPY2S6hqYVhhSmYHSPoGz2J3pFjUJbJ+vwCpi+cx/yFN7BLV1j9CoqKydkQMHTTVco1KtLdC69g6up5WrxN93fkWgcOwMs4iNo9N+cf4K2vfR6zt66DqTToUimpzs2hDqWU5UKJsb8Q/B4/TF0HMQlSk1xjQH2ZUECju9qND//kz+DDP/338fxf/Vk885N/ncH9T6Pv9LNIjB6Bp7UDDQJ0lfEP9U5NSGiahytrcIySJID3cA3pACCfcZDZdpBPN1DmZlBhQLpeFZDSB18ghEDYD9NjcAOooUBXKEdXKptJM46zjnnK/a0bN/D6a6/h3Llv4ua1y1hV2UnGjean7mHy7i3cu3MTMwxJ7O5uoMYAvO7REWDsqKU9ibbuDnR0dqCL1NPVxbILHQSvdoJXe3sbrzswONiPA6MjOHxoHCePHceZ46fwxIkzOHHsNIYPHEK4vR2xjhQiyRg8Pgt1WlsNgkqDIRd6ooDOdTMsApMHIbrlHQN96B7sg2kZjKcVuHHt0LLeQZEbYolULuwys5tBnVb5HkBVaVTVaFE3uB423s2CSLb+oX7qNFnvTy3g//zVL+F//8zv49/+zlfwy195C597Ywqv3V7B4m4RZQIGRI0gXicwaRyfRMFexXTxRVzY/ld4e/d/weXs/xdX0v8/XNz+t7iw8b/jzfV/i9fX/g+8tvLv8dryv8OVrd/HSvUeGkaTO1Ydfgb+WhnviFOJbe7MTQKTQzHWNA2WZcIwNJrARSwuLNLKWsB/CoeghaBbAQJKhEFoH9IqwhlLwss4jzfaCo8/Dt0bRZgp/UTXIIxgC5rSA8PyMybhg4dCZ+kWLVcTpTKQz1VRzpeYZKpSmGqQ1G0PQQ4EpSZ5JlgapsU+TDc7tzF9C5e//gd49Yu/RyutBF+oBVogigoBQdMcrM3cwYObF7FI65VYQ2sWVNAq8tkS16RBvlsQgr0KCZ1WlBDCFWCHlqzKatW5YXj9fiphL4P8B9A6MAxfrBXS8KBRt1Er11Cnu9ekeyT5rJSSzzu0vGyWgNQkNF2DwHtzKHDa3bWxswswkYhc3sZuukyA9Lm8MAMRKMtUjUByA4RykSjbgqXGQXlME9FQBJ2MGfZ0djMu14qAPwghdPK/iUqxjCpDE40KlZspfiIHJJ/X6BVo7E9w3oKbLpoSwgYE64XazHkhpYAmNahNwTBMmHyXh3Ie8YVhMKOa3sxhbmENWW7cqcFBtA10wx/ycog1WJoGxxYokseZqoNyTYdmRRBt6+UajNB660agpR2GJwSvJ4CWWAyGbsNuljluChLdO7jEwXENicxwOG5HMczBvg+575aPqaFNa6hQrWMuXcBMQcNCPYpV0YotvRUFEYUb6OR2J8CJCc6ETAd0VOwi1iq38CD3VdwvfMmlycKXMVn8CiZLX8eD0suYKb6OhfxVrJbuY6e6hqqoQzM97MmBCnIHAwH4GOwmp6BIE4ILKHhuU6AbWFhcxNz8PHZ3dykgrMf7/BASkCa55UGNwLSxncdmroKSoDAFI7SKonSJkoh09yHG2JC3vQupAwfQOzaK3qF+dHa3o6e/B73cXVu5+3pDQTTJc3+MQhcJQfNa5A1gu0LlUAB18tELoal6B/VCGlsL93H77Vdw5fwrTGVvwZY6HF0HNYX3M1ibu4/5B3dQLOZQYgwqm80hny9QkJvsywMppUuaToWgbKh1cQhONt3tBpXPFgLCMCEtH4RJ0i3YjqTsN0h1KlETanyC/QghoIDKIUc0Q4fUNJ7BvY/34KB0IlsDdkpAhlQqOAze1zgmvlsafLfgPOtQc5IKNFxqQjoOLM43yA0zTsXuYixpoG8APcptTbYhFI7SVYvA6wtwI/FCcs6C6yxg4RGBOuGQD2ppbNvhvG00yTObFTb7B0kI8o4EPqVzU/EGg7RKbSwtr+Lq1et468JFLC2ucFQSHr7TCkdgayZlgOvHDUDoHlQbAmubXMedHI0GDd5oKyKtXZheXMf5t67i6vXbSO+mEfRzrGrdQa44VFqOxSEIO27ZBDhGdQvv4pDvou1jaappEsFoEO3DfdBbuiGiAzASQ/Bzd/cF47AMLzQhyU7n4XxszolLy0mW6hki/RLS1QWkawvYrS+4Za5GV7CZZzsBQwvCqyfg1aJcPi9sRnDJLoB9VhjjKuTyFOoaNMm2uuS7HF5Xkc1m8ODBAywvr9CtrEHyPt7nB+UPTWauGtUG6sUacttZ7GzuIpcruILqSAeOmqPPCx9N8uRAP3oPjaGLwJSkWxCLhxBtiSAaCyMY9MJg0NNxavCGfPAynqFZHtTpgtsUeCEEdMaETMuCpunkK+XNBmp0qTYXHuDSN7+MpQcTqDH2INmuyfaKhdmNVSzcv4lVWk8721tIp9MoMUYhNQEv092apkFqkqRx/dRKsVOCk3K1lZLV+e4qrbYaqcG5qhZNjqnJHdlWwk8mCK6TEIL66HDeNjRDd6nBZ1WIwGEbNnmsH/VOh1KaswXlEMhUwHkpfkgaOIIuXgXFXJauT4Y8ylLGSnBoTQjGVzXYMDhnL12jUMAPBVApBrNbSXFa9+FoHGHGg8KxFgTCcXj8YejeIHQzBE0LQcoAILyAtEg6zzl3jsURGnkoSXvXUAfnLnhPgZPpD2CdG+/NuxO4duMW7k1MYvr+FObnl7GymcZqpkDKI8eUoUNAbFB30qzbYvjF0T3IFOsEqizdSwPrlLWJqTlcv3kb9+9Pos44osF113WOR72Xo3AcGw7fz1O35t3+kO/2gT9te4OC09HZimeePYFwJEghl9AgEfZI+JwqLGETVARgk/gyRzRgo8lJSrLYgC41GFwYw/HTPPXBtE2Emq1IyoPo9JxGr/8p9PmfRJs5BLPmoYAUYVNL1Jf45mYXMDlxH9ntbb7ThiEBhwJeLORdUJqdm8duOgMh+OL/BD42la9GRa8wA9MguArGPBzOpc6sTHFzDbmNZeysLGB3bRlOtYwuxhbCIT/qtQoyu1vY2VrDxsoSFqansTw1hTSDsXWmidWfO3HIf6kbqBMEmtwYFDskGaNIp3XV4P0KeV+zdTQJUGuTN7Axexel9BaVR3A3pqJwty9yXCv37+L+5QtYW5ojOG2jweCsl/ENn88HgwItpYTqF3D4IbFkyBGOFK4rqOQb3Hll04bGiwaTKbZTB4RNMGpAo0IoJWjS0gIPj8fLMWi01orIZrNQ91j9WD8Oe3M4zkIDLjilq0CB7o8jAtzcBNJMMGysrWF3cwWZ7RXGZbZQKROkVKarUYFm1yiDTWicg855mhRGj8eEz+tjCCIIvz9ENyuKQCROaoEvFIXXF4VphTnfAKTm5WbhhUaLSCrLkiQIVkIzIaVBGVbCDQgyUvFX8ciWGhY4ptv37hNcdsgXibmZeVpRt/Dqm5fwzfMX8ebVm1jZzaDM53Zp4c4vrUAYFg4cOoZ8uY6Xz72B23cfIBpNop2WOJcE9+5NYn6OoRA+Y9J9dKivQjochwMhBUlCjUHwHO/i4AzeResf1HQf95X8SKkjRCVJxWxEmrvwbi3AtzaFRGkJvmaWZm8d4EQ5LbdHx7HJyAbr7L1r/mxSWGFbiGoD6I9+GCn/OAxmn8rsQ9ZqiHlTiATbYdKV89JSq6CK+fUlXL5xHW9ceAsrK8tQf3lgc3Mb8wtLWF5dZxalCYhHLBF4vx9KyfPpDWzTddpkwLtWy0ETBPNSHtnlRSzdu4uV+/exRpq9egVvf/mLePm3fgPf+E3SZ38bX/+d38XXP/tZvPKF38edS6/RRXuA3PIClm7fQWl3B5auwcsArKAlUyLwZZRLxrS+EjSb/G80bAKdA4YTIHhdV0DJoG+dFioIXkLt5LR4Cjs7mKdC7K5voMisrNQlYswWGZYJTTeh5EHxnaIMx+HOTxKQcIlgxIXnR0GBDZubSYPxQpvAzA5VQ0EAABAASURBVAawHUASnJpspywtwzRh0borKheSVnKZWUW8R4fNlxdLNrJFB7s1iV1YKFtRNLl5KjxXGaxybge5nTXsbq1ie2OFtIzs7hotql3Uq3nyrgTHrgKiCakBGklKQFKRdc5L5wahEcB1hid06yEYaQbba7CFhE0+NcmIJgBFtiOgWOPYDmwqm6M2F+pDlWtSZYyuNdWGADN7gWgMYVrTps+PAmNbS0uruP9gBhMPpnFrchILqyso1qoEyCDaO1oZwF/FtStX8PWvfh2//Ru/hetXLtESrKK7owPd3T3uN/eLxRLDCzWuFTiGJmzKjcPBOFwbRXDwrg6y4V21/9M3JtAU09tYu3sZkeocWuoEpMIqwN2fWyrHL0iSBC6aA86L5EAJgiJHLQZX3oCBFq0LXYGPoFjPY7s0y/RrBV6tG1uFJazkp+F4Ghjo68OR/i4cbA0hYdgocyefoRl77fZ9XL11D1dvTuAGd4LVjW0oF0YIwTkqYvE+/1SpeJsrK9ii9aOhgbChwadEtFxAaWcbua0dFLZ3kd/eQXpjHRsLc1idnsTqzBRWZ+ewzvjaBlPYabpbFWYn60JHjqb7KvvL7KxwAcoIMA7lo/tVY+B5hyCzubWFGpMa1AuqBKWNSgCCCaDtrRPByCYJ1gvhsBZQWZttZgwzm6uw+ayfQd8wYy2Sm5TUdAhqpcPeFLv5GN9LsVR92oBkvdO02bcNBT4KbARfLoVgO0FlVu/lqQOovgzDpOVShYobKipRYfBeHHwfRRlO1QEz58hUBbaFgWIgCOEJgLiA9O42FmbvY21lljSHdVqxW7RmNzcWsL42R4Vf4DjXCdg7aNSLcJj2B61K5x2qw6Gs8wdnQB2glQWC1x4JCPJNKvBSAE+LSSPpnL9BS8ctyVtdkzDYzqk1US1W0dXVg0/8yI/i7LPPwhsKY51rOkVQ2lrbQqNSR53rk85msL69SUupCJub3ezUBF795lcxde821AaUp2ypX69Ra7qzsYZ1buxz9DoKhQI0KWHRAjRNA+bDjcLiZmHxXONYhMC+D7nvlo+poUJSm7ur2F7FWHcUI4NJtCRCgGaiYQTR0KhewiA4CQiFvK4EKElwoNCXPymkgF9LIm4M0sqykK4sotYoI2p0osd/HB4thEIpA8g6utpS6OtsxxCDv91tSQQZf0ln8riv/OU793D9zn1MziwgX6xACA2aplb/MU32Pe6mQcCoUflsCrAv7IePmi1pMVQoXHmmqyvZPAWuxjhQhTGQEqmIirpfLKBGqpfLsBm/MSgxLmAk2hHpGkGocwgyHIdteWB6/bC8PkihoVqpokBTX32tQE1NSAEuEmyulq12bAd7a2Rzlbhj8oLPsZLKVspsYWdlDqJeRSgQhD8QgaAgSxI7UU0fEtvzA/fgCT/qVK19kxqvlOdbzziQUoPNd0n2YxiGaopsLocdKl1aube0+NzK9+SHgKa+ChGOwZNog5nqRJN8y1ZsBp3XMf1gipnKWWysrWJrfZ1W0xp26ebtbi1jhyCl3Or07gZ26Qrn82muT57WVIkAXkGT1mGTa2PT8nEUOHOOgnxWgC80Qd6RKKsarShNN6EZJnSSQWAyTBMGz1Wd5D3D44Nmebn5Om48MtXaioMHD2J4ZBitHW3w+n100yLo6uxEPzN3wwcOooObeqqnC61dnfD4PFwbGy3xKA6MDuMgqberA62JOMLBIJQbrfO9HBTbKRkgYY+UfKgxQ7DiXX7ku2z/p29OU8gjNXTE4hg/dgz9Rw4jRiaYdL90XxAqEGcLDovt3OkRnBxFXBhH1RGwJAwE9R74CUZrxZtkegFJzxCGgk9igO5dV+gwY1FBmNx9I34/g4sJtHT0oqOnH4lkK2wu+PrmJubnF5ihW2IqeBdCCPr5PniYOhfiT8BJ/PAPGibwWBZU7AaGjkaJQFSqEIDKNNWLqBSK4GThULDrFPa6EnLyVpCPOvnpNQxmhcIIMUbj45p4mQ2LdQ2i69izCPYfhQi3QzO8gDRg8D0G2/MxbgR1KBeCTIOiJtenSYBUIKFIrZOycmwFUnwXGAR2KjnsLNGaLeXgNy1YppePindIPfOIoF7i8Kcinkup1BJQ4AQeQgj+5E3eE0JAPafTBVIAVa1WsesCU5rxphxKBGA2fm8+UkKPJeGjAgd7euFJdCHXsDC1uIWbdyahAs47GzvIcTMs0sUs0jsoEIjKKq5XyKDCDGaZbm6WG8lumu14v8yNu0l3yqb1aav1aiqgh9JxSM5VkxK6pkF7OF9WQvBa0koSJFWqe4pAgLIND7RgBCZBs6lbmJi4h8WZaWjcMIb7enD8+FGMHx7DgbGDGB0bw/iRY3jmhY/g2Q9/FKeefhaHT53GibNP4cwzz+CJ557FUx96Fs88/xyeeOoZHDpyAgNDw8z6dqO3r5/6E2QMELRca1C/ZF+ulFFhgqRC07JaK/Ne010r7POQ+2z32JoJTYMVT8I/ehRzFYnJ5XVk6ItHmhmkrAqCdhZGowDHrqMhdCigcsWQCuCQqGcw4YelkRE0czfKU0j6jmEk8il0+I9QopvQjTBMK8CYiQmfbiAWaUEg3IkwKRKIwTQlrYkylZhmKzMopi4QCHjR0tKCIHcCJeS2ehHe34fa0fw+D62jMhYmp7HFuTjM8BgtrXAME1m6d5V6DTb51qSwF/NF1GsNgHPzWSbakglXqHymjnWa7tde+hKu03xXf9ysKsIwox3wBEIUNMYRIOGlBeX3e12mOAofJH+QbNbUCfhNd6dvQoGIUizFwzoBqkESjBUVaC2UGHtRlrPJ54QQhBfAIYApUu1V6bA/1ro/1Q8hBNQ91a9FkFSlzT75mPsutV5KYdX7c7SaMpkMLYQ8ygSmBsek+nhPSGqoB1qQMQOY3S3h7eszePmVa3j7xgQWVzYoXxU0mUlt1m2Ci00rn7yn5Yh6EzoZqHNeUg3MBsqlMt07jpngVGPygpAEAQ2COqDxPQaBx6DuqHlqPNcJTkJKl382GcEu4B5cEj4Eh8+or3UITwBGkDIfiELTvaiXqnhw4yYunTuHmxcvoLCzhQDXNNIShRXwo0YwFLqFnr4hjDEIPnBgHN2jY+gbP4yeAweQ6u9FOEX5oqufrdaxtpumC7iBBmXKpIWmc9PhdJHnfAq0WgvFHOeVRYlx0AZdRrW+7jj38cPlzT7aPbYmgjt3rlTHjXtL+Nrnvol7d5aR0aIod40jGx9AhcDShKBsNii0TVAqwZOHBC6ySeJ9W5HOCgs71TmsFq5hoziDHWZCpravoFzPUBgkGkyLFuiOrGeKmN/JsV0JDsdgcXE1qUFZHpFQAKDyqAW3aEWYNIvfDRPxZ3VQwQ1dg183EdC8qKhxMxXtSbUj2JJEqDUJXzQCbygEbzAA3bJQpQWlcdW9hoDJIKxGS7TMYGmeccDs0iQ2rr2EtYtfxcbNN5FlnMiGhJfWp7KObIKcx+NBgH0ZpglIKodSMJYKLOrK7aKQNqksTVpSTfcctLIEl9ABmGUrbG+guLsJQTATfE4IAXUoZWQLqHco3ttuH1Q5wTWkBWGzLyEEhBBQgNMg2LKJe22YJtS78gzW79IKydNlzeUz7KsJr9cDjUqt3vG4qU6QuXVvAW9dnsTNW/NYX8vBaUpm3CxEon7EYiEEQ35YlgHD1EkGNI5VcMPUTIvXHphcE4/Hgq7p0A0Nui5B5nDMDnSukcEsnq4LkFUQUnC+ElKoawmNa69pGiRvPqoTQsK9flinGzpMXYeH5DdMJKJRsAVydPlXGQS/c+MOLl66ivMXLuHSleuYmprG0twi7ly7hbdfexPnX34Fr7/yCi5ceBMX3nqL9DYuXLyIiwyO37k3gZn5OSzRZc0w3mRzDv5IFC0MukeTSQi+U61Lk2ttUzbUuuJdHPJdtH0sTdUAi7kiFu8vYurmDDa2i0jXDOzWTRSaGmqOBofsc1+mpI8kFLEWini/RmGtNOiyUFkSviHk6huYyV/AvfRLWEhfRrW2A8oyyk2BHe4UG9tVbO7ksUXTuUhz2sPng4EgorEYBSiKUDhIATIRj8fR2dGBJBnrvv99/qPOIDZoQViaAR8F3GH2rEJLqUSqUXl1zaSAGIBhQFIJvARhy++FTmXRqQSSsFHLpYkZZSqDoHtoImACTNWhzhhRJZtBhbujxuc1Koki3TTg5bv8jN2pP/WqSZ3LIiCEBpvrxiHQMLDBPQG0E8AlUKvmkvqRy+wis7OJer0MaBJC/aMVoe7Z/KFOVclpEdDYNSua3M0pApBCQs25wbk5XGDBa1034NjCHWeO8bcM3adStYJSpQjqJ7zc4SVPhBCc2OP7OOxKjbHccNDgGE2Pj7IUQ2trAqlUC9oY32xNJShjYYK5n+PwkLzkcQAWM2SqvW5aUPEi0zLh47qoP+omNaDG8XPI0MlzRZpaK02QXRo0TXJee6RJlt8GTuDxHdPkhbIm67RYeAuhaAg9jCklGIPVA34UaVVmmKnLFCpI50soVGpwhI4q1zyzm8H2+iY2V9axNr+EeVrmi1OzWCZwrS2tYJcJpCzbFAol6htXWtNh832CgORRusXN0eBGr3ik1qtJnVO6r8axX5LAfps+pnZcVUeZuukSKoUaJ+agxMBuPpdFlSatYzf5IgEHApQ6njukhx+eOowj1RnDyBGQSvVttJoHEZCtKNRzWCnexUb+NjwMqoNAV+Aib7PPtbUsA5A7KG2swt5dh8HFCofDFKRWtKZSLihFIhEkWuIUrBSUeycE3//wte/XoqFSxDSdq9UimowhNLh7lXZ3kWN2rkj3xqHwgfNokhwKt+4x4Qv6ofmDcHwhwPJREUrQRBMxmvU9A33oZCA0GApAZ/sGd7uiyuBwTRQomXzeMHVYBCjlCihSQKVRQTRNB6QGtXquK0c0aVJplQVk0zqz3bUTyNHl2tneQLmQhZQC4Mfhajts/x2lqgOIvQ6JJ5BgE1QrNc7VhhCSY9ShSR01grT642sFKkqB7oTK6NW5xrquwWOZfM5xCY/5EASKBIGob7AHwwf6MDzSi/6BLnR1d6CtPYUkgSoejyFEy9XvCxCcAvAHwvD4Q7C8fhimB7phQCfA+hmU1thflTGzMmM1Qkqoa8k6ST5JKfGI1D0hyDiSEAJCfIvINs6VEyW/BQvFhyJlpFyrQHL92gZ6MXTsMAYYZ2ofGkRb/wB6GDcaGDmIkYOHcGD8CLp6+ygPLfDQjZfsG1UbjXwFtVwJTW72TqUB2XSUgQcJDZbHz3mFOA8LUjOgAFfjxujwrs2Fb3IzUdaT49gcm4P9HnK/DR9nOw938WRLAmEqiCkk1B/lcpwc7BoFlu4VyGHOaW8iSiLJZQfuD8AGHNFAuk4zunAPRi2MA75Pott3Bh4zCZsujqa30vQvo1baRCW3g63VVeRpejaYInc2N0Dx5m4WdHc69YfaFBgpsFJzbFKhHb5TCYK6fl8TFztDC2cEcYo2AAAQAElEQVR1dRabm8soZndQz+bQzOcZW1CWZYMCI6EEnLKEOucmDRN2MIFGrBvNeDdkKEiXz4eOzjYq1wg6uzoRYJ1J68gRGkoMIORLjDlJHablgWmaMKnwlqEhHPAgFg7A5/PyHRqEEC67FP/UiSptAlyTpIRUUZGbUHp9FbmtDaY1bAguqK3AC4673mQ9S/U0IITgOVdeEJggoAL61XqDLQV0jkOnYje4IyuFLihgLpX2gIogRdYQvAwoxbdpZeE9OAyC3/BwD44eHcahQ4MYHOxET1cb2glMCcp3JBKDoiABSf0OmksKmHwB8tALg/w0lPWkaRyrjiLnoL5716D5qWsGpNCVsHPkkiQAfhyogz8fMspRJatY4/LKvVZ1bCuEgJLjCt32dCaDXCEPM+DF+InjeOFTn8LHf+zH8PwnPomPfvLT+NEf/4v4iZ/6K/j0X/hJfOjDH8ORU6fQ3tsFTyDAmFQAkUAEIY7d7/HBTyA1OW7FWx+twEScFmIkznZBeLjh2Q0H66sbyKZzDzeTJupct3e7DmrW+KEeZJpGBPfFw0gwNdni0+HXqhS4POxmCUIjugpBkYVaCzw6FNNtIpYqDVsApJ3GGm7mfxlzpbdRauYBPle0t7FWmqCrkoZ3Iw1jhjEtUUO2PQQcHEL06FF0jR5ENMJrKsUWleTO7dt49ZVz+MY3voE3L1zA3Nycu6h4nx8ahTpHt2xpcRYry3Pwm0B7yIsUBdBr6Mgz9pJlxq7CnUuYHnjDETjkfY3AkicLdxhAz9IKtek+QFC8yQ8P7/uVi+HzQGcfSvlLtFaKtHarTYGGtFCRHlShQwVdvV4L8RgFNxyEYRpcAuGSYp1NUGgSPJoUVuITqwgwzN6k1xaxPHWXO28NwrW1uOZUKEetL59xFKlrEh9yP2ocFQo4HQjoVGqd81GAq0Cpwc6LtA7U7+41CMAlWk+aNGCyjaZxnN/Wj9vZY/ghBAGS4BSPRNDCOEuMABSh8oaDYURDMQSYSFCKahk+GLqXShugJRKC1xdiGQA4LiE1GIYJXdexvLyEtdU1cAnQ3tbFeg/gaAQczS33zgXP+VFLxTm40+IPpRMusU59eJvPOdQpQIGTQcvMgKTVU0Fucwclxpu85E1/Vx8Oj4xjZGiUFt8wLaYBtHX3INnZiQ5aT4PM3h08cRR9Y6MYpKU1fPQwho8dwSDLkRPHcOzpJ5nZewHPPvMh9PX0u/Hd6ckZXH77Cm5dv4nd7V3Uad07aqdwR6NGt3/6oYOTGqitS5jJOI48dxbjY11o90l46PcGbHA3FRBCuFOxwX9kvv1QaG26F3ZDh7S9MEUAulIUAtpOeQHbhWmkC/PIVjaQa26j2ixD43MJrwenRtpxYrQHowO9SDIj16xXsb25jp3tdWysr2BuZgYTdyYwOztLC2QTKssjxN449s/KH35LIcgnSmKD4NPgnDSnRstpE8WNBZQ359DMraORW0Mts4pGfhNarQhJF1oyfW0zKF3dXkOTcRqDIKfcr2K5iCqD1rquUTk0aIKdN+uo00UqVevYLVSxU2yg7olBBOOA6QWlH17LRJjWVjAYgEWrWAgBIQRvSbdUstkgknD5uHZNqC/hrsxMosTgtc2srMP3KLlwF52vxDvH3oVNsGoQgLicLuB4vH447L9cqaLK+TQaDVpMNVrLDfDNrKty/Cbfr7GuSbdwT1Hf6fYxnah3cYaUQ919n6GsCTV/WnSaacLkucH4nkH+KEDVWG8rZtCN1hnkBrPN2WwGd+/excL8InTDi9b2HvjD5K1gLE2Nk/KveOMS+aB44bD8DuIG4CjmqHq2t0lNXqu24Pt0vsdQROQT5FWTfHP/CygCeo1ZtBozaiVucjnGAtPUi12S+vUmpSdhrmlLIoZINOwG970+C7omOTIbjWaV1l4OG2vLuHPjGq5fvoSJ27ewurSEWrnKtZAQOteBcqKTBMGYD+77I/fd8jE1VOJmc3IOU/bdtGTaUxEEpQOz3GTpIaBwSE3uDgQqxVw380PBbjYbaNhVZmWatLAc7roONNarIHCxvoNsZRmZ0gpylW2UGhnu7OyEQb9AKo6uhB9dPhMJColX1/l8Her7LxX69w0qts2FbLIvFbuosk4pY5PK4HCRbS64On9M03/s3SgFoW6jQSsovbNBwZjG5tIDFDcXCE50YXeXUdmeJ1jNorq1CG+1gBZakjG7BE85B53Ao4G7ar2JfK5AwN5FiYBVJx+UcDYZq2iQiqUSNnezWN0tEJyiMJIDsAMtqDscgV2DZWgI0tz3cTOQBI4ad0ybikEWcs1sgkedINeAQ+Uo5zJYnZvGxtICY15VOOSK25broNrvkQOynrrloMG1aBLZhBC0Onwu6Kh1KhNMbbuBaq2KGufh9kEFrDJmY5gmVD9qo1Hr6F7wPY/zo8YthITUyEFuuIJyDZKj4kMK4C0dGkFI4z3N0KHu1Qn25XIemcwOVldXsLi0iN2dXfIuiFR7F+KtHRAEKQfi4VBt2JyT45LNaTi8duAQkKAYRLl1S547nLDDp1g8rGJ7xTdax1xhaBQUDg+SfdlMmqhve9c4FkXVYgYlhgVylKHdzVXs0PXObG2iRDe8Tn6WXQDLMnSQQYGbSjG7i0J6F7ndLexurmFjdQkK0BpcC69lIcasYCgUZiwqDA8tStMbIC8MCCE5wv199t9yf/394FYUMIeLaRsGDLoEXEc+IyB0H7yBKKTgBOiySZvVLqdZUnwdCrpNpoLWFMhsmwphE7kdnoOuQZOkAuUNLj7Y1vSE4OVCW4yl2KIBQYXTqDAGhcZLP9ofijA4HEEknkQHzdu+gUEkmIb3M22uzGyNYzQ4RlUKIdQg3n/EcUkutiQTKYbY2FrH2voyMultmtgV2NUyTfk8moU0Gpl1lLYWYFTTSPiA9ogHMb8BPwVJlwaFWaJSbhCcssjS7HcBioLmcFNwyFOl5Jl8AZlyHbY3DG/HAejxXjTpsjSZeZMUfJ/P5wZ/vT4vmlwDqLHpXE9N5wqCxAVlnTL1s9tbWFsgYJaVa6cBBCa1buDBVlAK5vAHP1AbBCCgGwa8zAA1CUSVcgmNRgUG0+01WnsO3y+lYCtygoDlpVtKYUKFVoJDxcV7cgiYpgGTm57OUhKIpCYhKWPqWicgScmpESDqioeVCnLZLK31dahflFWUSWfRRjfuyNET6O4dgMV4lM1ZKB6wwB7xivPjT/KFP9V8yBhWubf5CihS1/j2g03JPDh8v0PdUX+lQggByUHpJI2gaRgSJnHTMhxuMDZ02QBUcoVJljKTFnlmuPMEoXw6jQKtvAqt7iblSrJPk315TQMhJlmSiTi6uzrQ39eLPpLKeicSCYTDUcaogu6moml8EZ/BPg+5z3aPrZnk4CwyJWwJxpqaCNCE9bUPweqlsA+2AakAtJAHHo/lfn/Ha1gwTdP12cOeNsR9/Qj5uuHztsPn60DI34toYAjhcA+pHclgDw6ET+CJrg/hcN9pdHQPoKu7G0PMSAyNKN+a1x2dUAHLBF08xcSRkSEcPXoUJ0+exLFjx3DgwAF085lO+t6KYrHYY5v/4+xISg3+UBSxVAdibR0Is4wQkCNtXYi0dSPa1otEey+SdBWiiXZojNWsq79EwGxZgyCfaGvj/TaEOD8f+/EyVuILtcAKROAhePspWMFwDH4GO2F64Ff8Yoanpa0dkVQn2gYOoKVnCE3TBz9BPtbahraePvQyhtHeM4AWWgIJUqqrF62dPUiQ77G2TqjxhmItzLpREahempQwNAldCmiq1DToJEPXoesaLCqAj4AXpCVsGgQ6KppqGyAYhsNByoeBSCjEOGKEihJAKplAqjWJSDjs3gPfgffgEOzTNC0qn5/B4AC8HI+fFKJXoMZmmSbfLN1f+VlZXsH9e/dx7dpNXLl0E4VcBb3dg3jm6Rdw9uwzSCTboVPWoZ4gPzTOe4908kKHphvkjeaS1DQ2ExCS12wrWUqWGut1AoDmkuaCkGC9EBKCBPeg1UVgU7gFsA/Wa7qEaenw+T0IR4IcSxSptiQ6OlPo7u1E30AvRkaHMX5oHEepH8dPnsAJpSsnj7vX44cO8/5B9A8OsX0vUu3tCEWj8Pn8MLh2amzg4agNC3tv5uUP/Mgf2OIxN1AM7Eu14S89/yH82NPP4md+/C/gv//5v4V/98//Hv7p3/nL+NTTT+MIA3EDQ0PoHRxBT/8gOnu6Gct+Ap888gv4mVP/H/z1U/+G9L/hr5/+3/C3nvg3+NtP/K/42bP/Bv/g2X+L//tH/i1+7hP/Ej/9o/8IP/7jfwOf+As/xczEX8RTn/hRPPHRT+KZj30Kn/z0j+Gv/NW/gr/9N/8Gfvbv/G38/Z/9u/j5f/gP8Iu/+M/wL/7Fv8C/+3f/Dv/hP/wH/NIv/RL+9b/+1/jJn/xJCCEeMyf+9N0p8Dj9iZ/EX/4n/yN++r/9l/iZf0r6xX+Fv/GL/xJ/45/tlT/D65/5Z/8rXPqn/xp/5b/5n/HRv/ULOPljfx2H3P/P7i/i9Kd/Ck/+xF/Bs//F38CHf/q/xEf++t/DJ/7mP8CP/t1fwE/+g3+C/+If/lP83H/3P+Ef//f/I/7Bz/9X+LGPv4CnjgziqSdP46N/6WfwF37+/4WP/+1/hI/9zX+IH/k7v4C/9A//GX7uf/iX+Hv/3f8bf/cX/yf8l7/4P+Nn//m/wt/95/+LW/7s/5Pj+6//Bzz5kU+is70V8ZAPiVgIyXgIqXjQpbZEGO2kzlQMvR1JDHS2op9lT3uMstCDE0fGcJLB2SPj43jh2afwIx97AT/5o5/ET//lv4R/8gu/gL/51/4q/upP/QSef+4ZWlfGe7J+umEwDX8Io8eewdipFzB+8gWMkUYOP4OB8acZSH4a/YeeweDR5zB89FkcfuIj+NAn/xL+8t/6efzET/8cnv3ET2H0+NNo7T+IePcwWroGSH1IdCrqR6KrH0lF3QMs+5Ds7keCpMpUzyCv+9iedbT8E4r4XEtnL9v2o5XPqDatqj37cO939HGD6CX1QG0ayY4ubhrdaOvqRQfbdPUOord/BH3cdAaHxzB68CgOHT6Bw8dP49ipJ3Dyiadw+qnn8OSzH8bTz38Mz77wCTxNepL0xPOfwJnnPoZTz3wUp57+CE4/+zGc+dDH8eTzn8QzH/4RnOW91vYugqAH+z3ktzdUmKZI4NG/b7/7eM6VGxLw+tDf3o6eVDsGe3txfGwITx8bwbHhfnSrP7gViSHEXS+oKBhGIBhALNSKztg4BhNnH9ITGOL5UPIshpOnMdr6BA60PYmxzicx0nkSA91j6OHu3dnTi3a1YFwItRgpll3MSAwODmJkeJg0hNGRYahfhDx69ChOMYV69uxZPPPMM3j22We5q51FL8coBHlCejxcAHT2pUn8sfuIptqQvt87De7aSc6t//BJKsBpl4aOnoFLx05jiDTI6z16gtekI2fQPXoUL/XphwAABW9JREFUrX3DiPPZOAUz0dOPVroUbf1DaB8YQcfgAXRROHtGx9F38DAV7SjGKKCHjp+kVXkQ3Z1tSMVCSCVb0Nk3iL7xE+gaOYTOoTGo59Qzo8dOUWlPYeQoSZ2fOIPRR3T8DIYPH0eqqxsBxqk8pu4G1b0ek26bAR9Ll+j2+0lBvxeKAj4PFEXDQSTiMVIc8VgU7alWjqkdfT1dGBoYwGHu8MODAxjo70N7WwoaGS2EwPc6VDUNtu91a29t+JgQghrxR5tIWiix1k7OYwhtBJe27hG0dg6htWOQ1uoAEh1DSPWMonvoMAbJo7FjZ3Hk1DM4evpZDI0fRzvXIMLn/dEkXIokEIi0IBCNI0BrNRhtQZAWpioDPFfkXqu6+MN7MbZ92N59hs8HeR1iG5f4nLoOuv3Foc5D6r4ipWekMO9FoglEOY5oLIlYvBXxlhQtqDYkUx1ItXWgrbMb7dSbzp4+dPX200IaQHffEI2HYXRTZnpc4lwH9q57B0fRP3QQAyNjGDxwiOU4InynQQvwuzkpyV8l63+k/rsr1HWdPm22Vsc6I+5rpQoeN6l+1xlr2GCKeoPvULTJ2MCmqiPt3a+67//28w3e+xbV8c656uchrbOfdfb5R8bMOlW/8bCdKtX1I9qssj/e+/brR3Wq7R/p70/Jl11mmcoN21UAGtqK7e+Q2iBoeUPdV+2+17sfjXOdY1bj+05Sc3lENXzHPc5zs9bAZrUB9ewf38/DZ9UzJNWPaq/Wa+Mhn9X1Iz6tcyzfTqr9DyL1/Dp5+R1UrnDtv52+UxZUn+5z32NNN8lXdf/b6Xvx71FdhvOqq3jXO9z/zpMG7+XJLzVn9c5Hz6lz9Y60oyEjDJKJNAykHX2vhOnWZTUvyt4QmqE4HAJAMxxHgW7wji2xWXdc2qJ3u90EXFLnitS1KhW9c+5gu0FS19+T1D1FD/v6Hm12WPed5OA7r/FHrncZA95l4iPtSM5PkcaS8wZJ6Mhy/llpQFFOmshpJvK65VJB96BoeEkeqH42yO9HPHxU7lJuSkxMOUro8a1DfusUEACkAPIEppvbWXx1cZO09QEtPl4efG1pC6+v7mA2VwQUEpHv3+uzkC/h/PouVPuv/gnH8MFz33/tvkae3tjOIU3lkJR+iv53LIPShQJ14c5uDl9xdeEDfXjc8qRk+7W1HTzIFKgKDlfhW0sgv3UK6FyNBE3qIAOR17ay+Pd350lzH9Ddx82DeQL+BjJUip6Ql3yX7yyDUhBdCHQHPFC7+tepFB+sw+Pm/15//wfX9cpWBgEGn1t95nesg8aFiDMpE6LLeT+Tx//f1YUP9OHfk2ePm74wt4aVQhm9QR/Mb3PBv6UVVA8/F+lkIoJfONyP/+boIP5vY70f0HvAg5872IN/dHgA//joAP76UAd85Dv3Ba7A3sfiAv21oU784yP9+H+wnWr/wVq8N7L4X3MNfoF8PtMadUFqbwXgKsmReBA/x/X/b48NfaAH5MN7IYM/d7CXeDOAf0K8+fvUi7hl4BEoPSrdNVFK0Rfy4dO9Kfy14U78NBXkA3qP+ED+/sX+djyVisEkMgnBrZqrIITgDi7wZCoKdf+n2e6DNXiP1uChfH+6J4WBkB9K/rkE7kdZr10BLz7elYTaKP7cr8FDXvxZzfMvDbTjhY4WBAwdQuzpwneAkxACkmRy51YL9QFJV2DfKz4oPutSvrMYeHgIoQBKQt1/r979Qb/ynbVVfFZyL4R4uAJw10TVGR/owjt8eq9lxvguXZD44PiAAx9w4AMOvA858AE4vQ8X5YMhfcCBDzgAfABO70cp+GBMH3DgAw644HSHfLj9AeEDHuADHnygB+8fGfi/AAAA///5WQhXAAAABklEQVQDAFegHexvEMNaAAAAAElFTkSuQmCC"/>
          <p:cNvSpPr>
            <a:spLocks noChangeAspect="1" noChangeArrowheads="1"/>
          </p:cNvSpPr>
          <p:nvPr/>
        </p:nvSpPr>
        <p:spPr bwMode="auto">
          <a:xfrm>
            <a:off x="155575" y="-1219200"/>
            <a:ext cx="1876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data:image/png;base64,iVBORw0KGgoAAAANSUhEUgAAAScAAAGQCAYAAADslaaMAAAQAElEQVR4Aez9B5hk2XnfB//uvZVzV+ccpyfnuDkH5AyCoJhFSfQny6ZIirQlWVSwbFqW6cePH0tUIikmEIkAiLQRG2ZnZifn6emcc6jq6srp+5/aXRKASWB3OViQ9N6tMzeec895w/9NVb12tVqtVN/d3qXAuxR4lwJ/xShg8+72LgXepcC7FPgrSIF3wemvIFPendK7FHiXAvAuOL0rBW+KAu8+9C4F3mkKvAtO7zTF333fuxR4lwJvigLfAU6FcoW5dJbTi+s8O7vCM++2HxgNDH1PLqwxlEhRrlb/lFnKSVKoVLi+vslL82s8M/MuH36QcvicZPzs0gbL2TxF0f0NRpQqVRYzec4tJzDP/CDn8P/1sY0uvDS/yrW1TfLl8hss+M6wLl0qcX4lyW/dnOI3r0/y20Mz77YfEA1+88Yk/0l0/trUMkUZBQNKhivSCdLFMl8YW+A/vP7Mu3z4wcjhbw1N8+8l57+j/a2NLbKlimFBrRkDcVXK8vu3Z/h31yf4rR+QHPyN4+3boNN/lJz/hxtT/NHYPCnJfo0B+uc7PCfDnCEx6fTiBvNbWTy2/W77AdFgPVfgioTf0LpoEEnMMJ8qVXKyHi/Lq7q+nhKzSu/y4AfEA5fGnd7KcEqRwsRmBhM5GB6YVpQXNZJMc0Zelbn3ri784LAgWSgpUkjxgiKFbOkv8Jyq4kpeTGkN+/npXd38+wf2vdt+QDT4hQP9HG6KUfy2kE7kf+0jRujDfW31/A+Ht73Lgx8QD/7dfXv59GAndX5vLZSuyDDw+mbYYrynhoCXH9nWwW/+gObwro7t41cObeNeyboJpY3cv86C7wzrzEVL/zi2hUvN826T12L9gJotGtuIxPx5m4WFW5b9NYv9g5rD/7fH9Tk2HjXbskTtP48L4Oiey/7/Np1+8Dhg12RdZObbN/vbT77jWEyxLAvLerdZ1p2nwWu0ft1OWK+dfce/33bNsqy3x4d3+31PuhnqGw/pDbpbbxy8vv/2c8uyvudYlvXufct6ezR4ndy1nVX797V//mJweu3+u//+gChQU4zvM7Z55vs88u7tvwQFDDCZHN/3GuJdHnwv6tyZe4bGpn33aO+C03dT5N3zdynwLgX+SlDgXXD6K8GGdyfxLgV+mBT4q/nud8HpryZf3p3VuxT4/zwF3iI4VSkWcyzNTjA2MszM3CKbmfxbImIquc7i0gKLiSylcoVKpUy5UqFQLJBdm2dpaZXNrez3GbNCYnWN2clZNnNl9f/zItbXhqhWipRy69y8fo2Lly4xNDbOcvK1d7/2BFSrFcpaV1nz+LOv4b1x9zv35UKObDZNOpujVCxRrVTZWF+urWmzCDr9zg4/tDNDkwobq4tMTYwyOjbB/HKC4rd9j+T7Tq1Glzxrq+tk8wWtrUwuk2JiZIjp+RVSr/O+XC6xsjDD4lqyxo/vO+4deKCcTbE8M8bZs+eZW02R+7Yv792B4b//EKJNpVwknUpRKIg239WjXC7X5OO7Lv/lT2vvLUkPi1RN0kwjVqVDldJr58n1JZZW1ljdkjDq3pv9JFYkw3NzpAoV8dnIzp/fsyKdLeb1ru8j6GZu6VSSjPTk7bLmLYFTtVIiv7XB0I3LjI3eZnhklPGpOfISzsTaCisSYgMsFTFmK7HOytIyG0kxTwpRLeVYXV5mdHSYoZEx5jdyNVBJri0yMTHG8Ng0a7OTDN8aYlyKZMbKl6tUygWSGxpLYGSAsFJjSIW1xWUmhydI5oq6v8aKGJLYTFMRo7KpBKsi9vrGBqnNJHMjlzl77iKXLl9mdGKcufU0ma2ElG6VjY0k6fQW08NXGZmYZDWREmiWKeUz5ItFctks2UyGTK4ggSiwtbnB6uoSM7PT3Lp2k1kp6cz0BKNjtxgWWC6srNcU+S9m75/P9Dt+1dCpkmdyTMA0PMLY+Dg3bw6xup4kJfDPG7ARPzPpNFtbW5jzsviYS6fIFYqUBNT5zCZLM8Ocu3SNFdEpk95kcXaMK9euc+PWMPNLa2QLJcqlkq6Piq+jjEzO6R0JDJ8MDRPrqywtr5BM50VL0V3CagQ2bwBeNDVgZ55ZXVunIH7ns1tsqM/K2loN/Co1JajW+q6tLDK3sFwT+JX5KW5cOs8r566ytpmlqL53nIbfa0ADEpKRuckpNhIJ0pkt1iRz8wtLom+a5YUFRoeHGZteIZfLk0omJDeSt80MFdF9S4q7LrlObKbIZdKsLi+xLBmu6Y9kOJ3cYH09IUOdVv8MSxpvY3OLVGKD5Tmt/eYt1nVujM2WdG1q+CZj0sXpqXGGR0e5NTot/qxKhkviT570ZkIGdKlG05IAxiytIn7n00mW5SyMDN1mfHSCVL7M5sYqy4uLrCc2MV9GrUoH11dXWF5aYl4AdvP6DSZnZZy2MtKjzdrclmSY8pKbYj6rOa5rLStMT02wJD5uaI1mfUvLazU9qrHUTOD7tLcGTvIu0huLXNHk8mLM7NQU586cY1VCawTl3PnLDE8tkM3lmB29wflXz3BjaJR1LSK/qX4XzvLK6bNcH5lkq1DFTHLs+hme/tqX+dLXX2FRgnf76gXOvnKSi1eus7KVI5taExhe5dULVxiZWaFYqtQsRia1xdryKtl8mrEbVzh/7gI3R6bEyDwrM6NcOf8qV2/cYGxyklef+Rpjc3q2kMcqZ2pMXZy8xaVz57h287aAZornv/DbfPErz3B5ZEYKlyO9Ps+KmLO8MMfC9BSzi2s1EJyfX2Bmepzrl1/ld//Lb/OtV64wNjHB+PB1Xnz2W7xy9jILq4macn8f2v8Ft+/Q5WoZypsM3RpjdW2TQi7LlVdPy3OcZGJ6gfWNhCx+lrmpaRmHKQHKOlkB1YKEezWRkVCX2Vyb4+rpp/jC159nenGlphRDl84ysZFmUusdn5hicSNHtaZMy9y8fI5TJ09y+cZt8SVPanWWoeuXOH3+IsMzyzJWc8zPLzM3u8jS3DSLKwkW5f3cvHqRC5eusirQXJ2b5IbOL169wfRyUgasIgNVlGc2JZ6e4qVXXmVORu/61aucO3uFjayfaNCH1+26Q4R7k8MIYErZBLeuXGVmboZpRROXJN8vnTzN5NQMl86e5itf+AJfevYSxpOZuH2DC5LRq8PTZOX1jY8OcV3yOTI+yYrk65Lk9az0Z3RiXmCVYfLWda5fH2JCYy3PT3P6pZNcuz3OmEDo4svP8vu//1luTy6SzueZHRviqc/9ofj0ErfHxxgeusrpl7/Fy2fOs5xICiyWmRq9zqnTZxgRH7ZkFIxnU8ylWZm+zblXX+HshUuMT89TkF5P3LjA2VOnarqbyOQopFe5LkNwXvryinTzM7//u3zjpStMzCwoehnj1ZOnOHtpiDXpy/rqAqNDV7hw8SrXhm4xLTCbnJzg3OlT0uHrLG9sIsl8U0R+S+CE9dq3EKqFNEsS1orlIhjwMnrmec5eH+bSuTNcvXiOm/NJHI28uSxBu3aBF145xckXXiSRB9tx4xZjLWPZNUVLzeP1EoqG8Hur8sIcKqUCqZVZXvrWSZ75xje4fO0aV65e4eTzzzK9USBXArfPqxiqwNj5F3j53DUuXTzL9SvneXVoDtu2yCUWuXXzJmdvThFraKW1vZXGhga8Ik1y5gbPPfeKmH+Z6zeucubCLSruAOFIHUGfn0ohS2JxkmtXr3Hqhad5/rlv8Myps1w6f4nR6VlWjJUQg91eD+H6CG4b5G7heFysjV7k5u0xKdaWLv6wPzbG6qXk7SW30nhi9bjyK4zKOx0dFZBnN7XGIa5cvsSt27e5cXuE01KuFXmg8u4J1TUysP84h/d1EQr72UwXqNh+Hv3wBzm+vREnv8WCvCezSkuhjePx43YqZJdH+dYLL/Hct15RKLkqjzPL1TMvsrCxxdDl0zz/1Nf55qmb5JNznDx5hjMKzYZvX+ObX/k6L5x8mdvTS2QqbkKhoETOYmXiJkPy+obnNwlb61y9PcRqukRDcydtrY34RHex3EzjnW2WjccXYGt5lpFbt7kyuoC3tCwP9ZqM2Qq+SIR4S5zJKy8rpXCZ81ducv7k85x88UWeeeksk/OrVJXOuPDS82zkKmysLDB29VVOv3qO555+kQ0Z4BWFy6ee/abAfUHA/wpXbo6wloWAL0ZIOuByHNA8LJeHSLSRgAW2ZWF+TF5eG5XRPs8zTz3PaQHT2PQk3/jqN5maX6JQTLOxNMkzz7wiQ2rh8QdIpzaYuHaOS8NL5ORBr0sHXnr5JV569jmm1wtY/oh0JIDtcqhrDLEwcYthydJmxUVy8op4dJmTp08KhC5R8DWw79C9NPtgZfQqV25PYXv8NSPi8OY2+8099vpTAhTLsvAGw0jscblctYluLs2RzJRxvH58MmAZ5Y6MBUhnsmTl7hqPaGYxSUdvD4MDXTREg9LlElX95xVz443NtHa2Ewt6aevuY3DHIJ1NMTbmp+X5TJPMlkS8EMFQAEN4sPSf8ED5nyWFV0sbGSzHI2BxhPLr3JYHlZS3tqV81Ga2QlNrC13dXQKnOlwUSazM18KDipgaDIXx+4MEovW0d3QRj9Xh8/oIxZtZn7gu7ylNWuF7YW2Gm7Nb2Db4tUjL5aOhsYmuziaidXUSwjZ2H9pHT72bokKXrXSOH/5WwdY8o3UNNMVj+EuZmoeUTKUpyOLmcxkWZTHqdS+3uSYwH6IYaKIu6CPgdvD4gsTEm6DPrhmbikK9sgkJ7ADIWyopz1Ey4VQVSqUq0aZOevt6aa/zMCKwm11LEa5rYqCrHU9pg4orSKmwRSadYLPgEHYVWVW4nlZoHgpH8QdC9G3bQVPER1ke8/LqBiYPuLmxQq6o8dv6ObCvl0JJ2un4aG7toruzDb/HkVzwQ9iq8horUvQSeEM0dm1j/2Cn5qJz25F8tNLb30F2Y5mkaF6xPYS8HtEghy/aTKPmXx8LK0zN0trXR3dHPd5KmtnZZfyiW1d7C37K8jLnKUuxfWoBv49wNKKxO6iXHvncLtxeH3UyvF1dPUSjMZrbuhncuZddXXFSG0tMyzNbU7rCG4wQCfqltzYVpVly0s2VzSo9PQP0d7Xht0sK0eYg2EbP9m3Ux73ylscZm1qhrq2L3sFB2ls7iMca6O5qoiL9q9o2fXu209fkJZ1cJSWdizS1sXtHt55tolU61dXbS3dbnPXlFTaSGfKKfngTm/0mnvmORxzHRUSeSE9fPw3xMLaI5w7VE/F7iUaiRAQgPhF4RiGa8EoeTohQMES8LqwQLUlWHgcuD16hr4GYsPr4ZQEKirszZTfxpmaBRDsN9XG8bi/1TU2EJbQhf4h6gUHYZ+PSrG3HxuvzE61vpj4S1LsjaiEingqzcws1IjmeAOFgmLAAJx6vIxwK4lOfYDhGY0MdoUiEiO61NEtQGuKUFLbmFJLi8hGMt1LNb+KEGok1ttPqK5AioHeEqYtF8IciNEV9ZJSvMR5krKGFzs4uWhrj122ZQgAAEABJREFUUhYXwl1+qJult1sObrl1VeVHCsoHVJQLdPvCNe9mQwB9UyFfruSiraMbj1WV5V4i2DlINOTHIyI7jguvDI7f48GxrZpxCPjcDF84z/jCFpa8zXgshLEUXr8fu5yv0SOVr1Lf0ES96FQtFdiUYjr+sBAshysQJhpvoCHkJi+LWxeLElMLhKO0trVJIWL4rTLFrSRJ5VSqMog+9fFJRihmWF7bwusPURePEzdN73BrrrbFO7tZFpZl4/a4cQkcQtE4LW3ttLc0E46EiKiFpBNbyQT+SJxIOCj588mQNWi9EQFIG01GngU2FiWSys2kMgUst1/yFaWpvZ0myaRpDQIej8shLFltbBZdpUt2JUs6mxdQV/BrjDpdy20lKMr8huJNdHZ00NoUxxfwE6ur05h1mqufptZWeVw+8dOlc80n7GFzc5NcoYQ3GCIWjeJ3ispDpgUilvo2SBdjlBSKplIZo+001oXIpDO4PF48HhcZFbnSJRufvK+6+kYaW9poa64jIJ75/UFC4QhB0WIzkRAQ5+WpVXkzm/1mHvrTZywHI9yd3YPsP3KU/u426kJemgcPsrO7iVYpfDQW1+SjBIJ+grEmWjp62bF9Owd29zE/NqYYdIOqO0RTNCCQ0eIlqEG3Fri2xFolUGNqMODHE4zS2T/I3XffzYC8qvpwqCaQIYGT44A/GKS1p5v9R+/myK4e2pvr1TdKc32MQMiPL1xHa0sL/V2t+ASeYY1ZA8mmDrbvPshdxw/S1toswqlPcws9ekc2uURCycBC1YXjDdPY2U1H/w76NY8dPe109bTS1NhIg4CoWULY3hBkSXF3oeQQlTXxy1oG4m26H5eF8vLD3cRa20c8FqRSzGKKBf76NvoHdtDRLEOxJU9peEYg0iC6xQRYjoTVRVNXt/YerNrkLRzHS4uELSDwaZShaGtrZuHGWVZzXoxX1dUS0zMODRJ6J7/G/Mwk00mLu+5/gCO7+2sFlNsTs3gbBvAWU+rTQ+/gHna1B9mshtm1ZzeDAz2SlyBNkp/8VoKSvDOvEWq/5iEQaOrcJr5GKK1NcOr8uJSlla7ODoFTiFDAja1neMc3G9vtU2jZJBqqCWDrwz6qTpD6xjaBQysRn6NizBgtA3vZpjV2NkaI1DfQIu+jrbFOMqL1URGoFxi6dJmx2SR2rJ39B7bT0lQvxffQ0tnJoePHaAp6BOp1NLa2i05x3CRZXN9UgrkoGQ7pnXWszY+REzj5A0Gihi7+Ojq6BjgkXd21a6fAwi9j36y9D483RLi+hd39ccbHbqtAtUmstZs9+/YTd9aZvD1CImWxU2H93cd2k16YYkz546RyUJ1tdZL7Zc2nsWbIJpX+mEi4aWrvo7+3h7hoIZuC2UxRJKfiR7ZiC1wjercbl2XufP9mf/9H/uwJg+rhhg4p9nEhcT39gzt58OFH2btjOw8/8QQPPvIg+/bvo2vbbj7+yU/w0Y99jCcevJsT+7bTsetu3v+hD/DjP/YJ3vfY/fQ2+XE5FpHmfo7f9zCf/sQH2Hf4GHt29tMmUGjvHeTh+w7pHXu454F7efzRe9i/ow+v42Dh0NbTxf4Th+nu6OS+Rx/loUcf0bsP0dGzjQ9+/JN8+KMf5f2P3seDImzr4BF29XczuG2nxtvLnsFeDt3zKPfd/zBH9u7QGM30H3mcj37wPRzf20/AAZfbw8NPfoIn7z/CiSPq8+BH+JGH9ku5d9LVPcixg4e450Of4omH7+LeE8fZpXCkM+Zn4ND9HNCYXc0RfribDVaQex5+nPd84IO89z1a38fex7b+Xu558GE+8qkf41Of+iSf+sg9lJJjEvSEAKSPvR0hfG71RZvllofYwInj99LZ0EhMxmbgwD385E/8BD/26Y9waN8gYSmg4/bSufME73vfh/jxH/1RPvj+99PX1sTggbt46PEP8MkPvZ8PPHycPfuPcPzoAe69+xiHTtzD7u19HDh2L/fc9wj3HjlEV1sjfTsOcuKh9/DoY49yZFe3PDgHjwzN7oPH+PgnPs2nPv3jHN+5jUGFHQN7drGjtxGPQlDe6c124QrG2Xv0MLv3HmTv4AD7B9rxNg1wcO9+jt91H3c9/Aifet+99A3u5NjdD/D4449y/Mg+Ovp2cXTvDvraG7AcF14Zz6OSxQ985IM8/NC9dHR0c/jEEeob4oTqmhkQHT8k2XzoxH56unsZ2H2EH//bP8Ohnb1Eg14ijR3svedJPvXxJ7n/nnvZL/ke6Gykvu8wx/bvZe+BIxw6fh8fePheDsuQR0N+kA6F61o5/vjH+OCHP8aPfOzDPPzAPbQpfHv4vR/mIz/6Yzz2yAPs6e2gZdthPfMB3vPwCY4e3Me9T35UYx1j34EDHDzxIJ/41CckSx9h5/Yd7Ny2k/27dhO0wNZbvOJd98BuHhEtPvqRx9nW2/Zn8qX73+tj+n+v+99xz7IsLHkHLpcL27ZxHEdhgxvHdvD4g4TDYYLBAI4huFzvUDAopPTicjnYuhYMm/tBTc70sbAsNdPX663183lcrz/r6HlHY7tw1M/nDxKKRDDej22hzardd2kejm3j9voVckQI6X1uzcnjDeg4RCDgw61nzLsdXX+t6R2OjcvtJhQKEQ4F8Xpc2C43QVkcn+Zi3mFZFm6PR4Kv5zWGy+1RmOnitTEcXK9fC2i9XvUx1211dDSOWa+jY36Ym+YvAuM2IYfoHomE8Xs9OLaDW2ASCIQUaoTweBwcT5SB7Xs4ceyw8kAWjumLNu0ty9ZaDb9sbFvH6huMROWm+/C4HCzLqjVHfKp5O6JnSHS3tX5HNAoEAhi5cOvY5fHWxnK7XTiik8dxaue1Z8Rfv8+DT/MKab5Gjly6b1mWxrf1vFf3gsQimrPpr3uO3u84tu5bvOPb6/OqyYFZm+bjMnOxHWrXJF+eGu1DtXO3ZDKg/GYkHMStebv0vGPbBCMx9gjItvd101wXliyK1rpnxrB131JzSfaC4aj4FcTn9WBk1dDJ73PjcrR+807Dl1BY97241d+xbWzxxIxjmtfnIxKNEFZE43I5iGi8MXY4HMHQ26052+pn5hpSpBIM+DS+UxvHzD2kufvlzbqkF8FQQLLj4bU1qr+uu8171Vx6r2XVXlHr6/UHiOrdQa9H49l6tW7y/Tf7+z/y/Z+wLAtLBHJcLlyanGW9fq5js1gzgmVZOJq0Y9uaHN+xWZaN7TjYEmjLsr7jnjmxHafGYENUy7KwzMU3ms6xbBzzbpeDZVlqNo76OLb9xlPftbd0bukZzVf9nNffazsOtvpoCN7MZlmWxqj14a/qZlmGFq+tU8tEU8b8Y9bpcmxzSF1TO719/fR2NGFc7toz/PmbZVkYobc1mA759s2ybd1zcGr3DI157Vx0tSxL73qtmT461Tm1ZjtOjb+OY+NIRowymWO+fVMHyzbPOepjffudv7LHlmXhaG2WZWGJNo7W5paM2pbOLbRZeHx+2kT7+lgYn9vBrl3XrW/7WJaFkW8D8I5t19ZvWTaO/dox2izLwtG7bO314bs3W8+6ZBCMDpln3rhvWZZo72Du167pHMuujeXYdu2S+cd2nD+9ZllW7dj0sfSMo3UZg6bLfPdWm6f6mrmb9/45y/vuLn96bv/p0Vs8yOfSZLMZcvmiSsVFTOLyzQ9R1aOvtXKpREnNfOfpjThVN//Sn4ISeIn1NVbWE5Q0sD5/6TH/bIAqxUKeteUFVjc2yYoGf3bvr9ORERVblZ4mYuEArkpeaylQKBQoK3luOPTGat7gU9kw6o2Ld3hvZKiYzyqPkuOtfuPbVBJrTYw249zhqb2p4cx7y6aCKXkuq7L5/ToZ+tqOQyAYqnlTtmHH9+v0xn2tExU6jO6UxKs3Lr8j+9q7y0puG17lf2CvfGvgpElVRRAjuGtKkM3PzbC0niSZ3BLAlKkJh5hSMc9pb54z16rmXM2cm2YIWpQClFRSTKe3yGQyFCX01Wq5phTf3sdUmEyfSu1+tfaO184rmHH1D6ZVvuN9FdZmR7ly8RxnrtwiV0Fpx6oe+3+3P+v32r0/Pdd8a+OL9GZf/bbxKyqjJ9eXOfvi01y4PszyRqo29p/21bOmj7q+4x/z3jfmYRTkNfpVanQz96rin7lmnqm+vkZzntpYY2l6ksWVDcy35nPiT0XPGlqXlaDOpFOktzLkVdI3fc11s//2MWrv05hvLNrcM8+YZ829bz+vvM5PVNY07y8VixTVkqtzzC2usLiRqcmC6VPVPAzNzTgVjV8ul2rPFgUCVZ2bVlCVNZfNUTJfbXhjAu/wviq5KGS3SKmSZb4tXZEclAUcZm/mWNU6zHmtae6vrbmEWZN55o1WfX1N37F/fayy1l4SABZEq3KxQFrvymjd5tmy3mV4ZcYz52Y8c83szblphtZ/ek30Mdeqmtdr1ys1Oa7q/aaPec6MZ851Sfcq4kmJgt5bLqWZXVhQW9Y1o/tV3VfTPL99LL3ibX/eGjhViuRSa9y4dpWz585x6/aQBGmRydkFcuk060uLzM3Os7KRJr0xz/joqO6vUBY0UM0xMXqboaFbnDt7ii/+4W9x8uI1bgxPsrS2IaHPC1DGGbpxu/bFvpIIXdjaZHL0FsOjEyyuJiirLL0xP8HwrRtMzsyTypdfX3gR843j4dujTC2tU8iscOrkWS7fmKxVBr2ySKVchrRAMJvLUy3m5CHkyKgytDg3xa2hIebXUhTyaZYWZhgem2AjU0Y6WRvfVLtSa/Nc07rNPFbnpxi5dIpvnbwp3bIxeYCiLP768gw3btxgZmGNtPmmaK33O/tPWaCysbKI+f3byOQcUxNjjI9PYL7hjoQwm1hmYkx0Ep8KNYnL6ZlRLp67wCXzM5XVZSan50ipjG/K4OabzbfGp2vfIl9cWmYjmWRjZY5bt24yNb9S+6Z/WYo2rYrPuKpyq+L9GyuuqvS/ND/NLVV+JmbXJNS5WjXv9vAYMyvJmlKKgMyP3uDlr3+JLz99ktujw1y9eplz585za3hC5ewSpkQ+NzXB0PAIG1tZJi69wvPf+ArPv3yGZLaocWDy5jVuXrvOwmZecPfGDN7ZfVmgkVyeZ2FhlbWVNdYW52oyM724TlredSqZYGzoJrdGJrh64WWeeuobWvMp1kSzDXnh8zOzzM4vsSmDXRJ45yWvhVy2JveplSluS99uXLrAqy88y2c++3mu3bzOhPi4lkxhIpnh69e4PT7LWjJDUZ796tIsN2/eYFrz2SqUdU200xi3bo+xYL5D9jp58lvrTE+MMCI5ScqSV6pFNlYXGBsZ4bbmmhXgy76Tk+wMXzzNH/7+H4qnw9yQDJy/fIlLN4aYW89IhyukEqtMjQ8zND5fi6pef8Xb2r15cJJXs7I4y6VXT3FzbJzxmUXW5DVlslmWU1tM3bzMq6fOcfHKTVYXJzn1yinOn32VyyozXhHgDF16lSs3xmpANjc7x9C1Wywvr7C0kWBpeWOytMkAABAASURBVInZ8VFeOX2RWzeuclNgYX4ic/XcKS5dGeLc2QtcvniBm7ducfLkSYZHx2s/QTEMrGhek3r3Nb3n0rUbXLlwjhEp19JqSlbUIaAktyNwWp4ZklCMMjq9QH59mqFb17hw9gyXLl9ldG6JjIDpxpWLtTmfu3CJV7SWDVmlkhRscXaC06deYXR8hAuXr3BTILgqbylftJTw9ykx7KIii5ZLbTAtRTtz9hy3xqYw37I2+v+2OPM2O82ND4kG5zl97ipnnv0Gp0W7swKeq5cuMSbhO3v6jIDoVS5duaK13OTmhbNaz21GpmbkNa1QkFCvp1LMzoxz69oVXr14i4WVdQnrBkbx5iZu8vzz3+LWzStcEs3PX7zCyNBlzp6/xKlTp7h6c4ilpABCC58UYFwULa+PzIhfaUaunOfa9etcunaNy+LT1EoK89s844VOSBFGx5fJpBKsSsHHhm9x8+p5zt+clJytkxQg3r55lRe1luHREcw33Kdnl2vhX1Xvykqh05LDwhsW5W3S7y/TzfwoNpNIaq7LDN+4zvlXT0tWx3j1zDnJ73kuSZHPnBeAriRYFmib356Zn7pszAzz4nMvce3GLSbkvZ49/yoJGdHZqUmV9IcYE2C//PJJxienWJQOzgiob92aZF3e+4botTA/w/C1SzLGY1y8dIWbMqI3rl/lhRdfYuj2NenkVS6KT6O3rvLyq1cYm1lkK5unWi5Szqxx5fw5rkkehoZuc+7CVabHrnP+4kXOGQfk2kVOXxplMyXAy6VYWZzh+o1R1hUtbawuMT81JqAa4uSpV7kpw3zlylUdn+Hc6Ze5OT7HRir3tkn65sGpnJfQLDI8NkldXZxYKIhHvQuFHJsi5IoIlNjKKTyrUNmc59z5G8zNzWN+VDg6MsoVgVHV4yMaryesqoLL5ac5HsOxq6yvLDGlcWeS4NO42a0kwxLyiYkZKp4wFLOy1gtMLmzUQsAtWZSs3HjjdlYrJUYFZilZGK9fIJGaZ2oliTcQpbOthZamGJbIs7k6z7zChWXliMpby0zNzLGRSGi8LFupNPn0OtdksUcEvCura/I2xkjLCynmkqwuzTM6s1pbd+1X3/L0yp4Yne09NKjC4vNY8royrKvfZmKNYXmMU/MLKALSm9/Zj/FeN9ZTFPGQW58iXapSkGeT2Vhi9PZtzl64zszcHCvyroZHhrl2+QZYDvFYhJBP9JP1z+YzAqdJpgXaBW89daq0WLqeSa5JIZaYWEwQUNUnJ5qNCqSuXbrI6OwKs7OzLC8uybvJI7yoAV02nZGHmiK9mRCg3ayBkV/0ym/MMC5+pvMlvd/GpUpeLN6sOXg1doRwJETIzjA8Ps78wjKJxIbmvMTFmyMkMgVcvogqTHV4lWC2LIuqPI3Xwhl+aFtVIU1BIVZ2MyklXmR9I0lc8r4+NytvSufyRjOS3XS+IK+8qupjiIgS4d7CGkurSUoVq+YljQl8cwrbNlZXmJkYrcni6PwmXn+QWCSA3+/VcT3RoEcAk2FR3v64DI9beukjz7o8+yEZ0OmVLYLhEKnkKrMCvVQ6q+ghJZlPY8JOExbmE/MyuvMCeTDfIJkZu8GEaL4gb64sH9RHhlu3RtUvi8QEl9uFR9XdiKqrXlUjA6quxsJBlmZGpLOXuT40LEM3z8bSDAvLG6SzhbfND/tN9ywXtKAChaqX/bt3s6O3lbqgG7PAovn2se2ie3CQXbsGqXMXpfg5AURQpUsvZVnjhWSB3m097Ng5SHdPL5093Qz0dBAJuMgqfEsm0wRbtjG4Zy9xLTa3mabsirLv6HEO7OqnQcpTcEfYs3snAa9TS8Zn83mRr1L7YXFdcxN7dvXR0+gXe1w0N7cx2N9NR2sdZrNVgTBAls+mSaY22co7NLd30yUA82p+W+avKqyvU8KWwMQIh32YakRZiloslrACDVrbXurDXjxeD6F4h8bfTks8it9VYSu5zpTCmhIuCrJIRcXlJuHJO71VXTQ2d7H/8FEGt7UyuO8Au/fsoaMhplBjlRW5/C6fKe8HoJpnZT1LZ3sXewb76GyIStgLVEo5kolNSraP3t0H6etsw++2KBVFb9tDvHs7R44fp0+0raRWmZ9bpeR4CYcihPw+GYPXVt7S209vTysN/gqbG3r3Zpbmtlb2mp821LlZl7IWihVCKpN3dHfTv61fJeco7X07OXjkBCf29lHcWmFG4c7qxhZly81WukQoVk97Vx/tbR0EvS5sS0S2zD/o3fwQtyrGgy7IqNluH22dfdx/z920Bn0CiToaNN/+rnqBdgFvOE5rd690oUvy7qVrcCcDO3bS3tQgtuSVPklqrWnMt7dTSpm4Yp10d/fR39ulvVrPAG1NcTxWSSF4qhZe7z64mz0DrfjtCslMiXjPTo4fv0tjRlD1n3h7L9v7GvFIynOZbC1kLqQ3ZMgCNLf30dfdjreyKX0qEGntY9+hgxza2U1xc52KjJP5Sk99UwtdXT001TcQa+rUnPdx3/EjNIUNj5fE0zSWJ0BjfRSvqo+vs4W3s9lvupNbqB2NEvfk+eyXv8TJaxOsZSv4JIxuQa7H68exwHF5CDR0s29nM8GQj1B9G4O79nCgM8Qrz51UnuACUwtLFDOrvPDKq8wsJ4k0tdItsCtMvsLzX/kKk0trNPb00BzyY8szKlctLMvGkfe2JO9kXmHh4vIaiUxRgulhh0BuQXmUr379Rc6MbtHV3IrP4yEvq1x83X2pb2yhnFzk8qln+eKz50gUISWPKbk0R0Ihw+y6xfbtO2huahLgeens2UZMIOQPNxDRuv35Bb7yJ19kbDmHLxinKeqWtSliQgppNCl5TGMjt2vurle0CAQCYPGOb26PT5UfF0qsKdPnwgByWVbY9gZokdIf2d1LOBzGF2mWoTgoYa7n/PkzfOPlcwwvpwgYmnuCdHR1ELQynPnaZ3jh1UusbhVxPAG8Xo9CWTeWxqTsUNfYLiA5TIM3L5AJYX4n2VIfxghlbitFRoKd3NxgcSNLV0eLQsBb/MnTZ7g6V2RbRzNhv1djOpTyCU6/+BTji0mBO5KlKgV5fUF3RV7IrLyyBXK5Kg2RGPFIgPWFMW5ev8i8xjXhveM4uFwuvdd6x2n+Zy+0sDUHl3TA5/VpXW6KVgXH68WSwcpmUjIOKeZmZ8iVq6wuLnBDodP1+Swux8YnPfI5EKpkeeqrX+aUcrIZx093ZzcsXuH0Sy8pXTCH+RH3zPCrXLgxQSLvoqW9nY7GEM999kt87eXrJKoe+vs68Ui7LRkUl+PC0fi5bIJNgdKc3ruysUHF5SMsEGoI5Rm9cVoh3yXy/i662+JEAm7KCpGL4oFPOm7bNpbLq1RJieWpK1y6epOUQkOf+FdVSkOrpKd/F9uki40hvU/GvKO9maiqwLzNzX7T/SwXzR09HHvgEfbv3MF99z/EMaHyvu2DnNizg+37DzHQ30VLY5xQYycPPKLn9u6jvaWZlpZW9t39KMcP7qJfAtrXN8ADT7yHHbLWB3fvYt/uPRhgeOiB40Lrwxzct4+jB/ey++hBmuMhugcG2bN/P/u3ddDc2sGBI3dzeN8euhsiWLZD795jHDx4mOOHD3H0rvvol3XefWiPPLVuQuaLO1pkrHWAg4eO8ND993Pwnid4/J5DDPR209a7readHTu8m2N33ctRjbFnsKtmldwKGWyBcnv3Nh546CF27djFvSeOss+8u6+Xo3fvJhjyg+2jpWuAR9/7Pg4fPs4TDz/Awd2DeC29+B3+dGzbxsDOAXram9h95CF2dHcy0NfNwK7d7NszyH0P3s/B/fvoEY1am5vFl0c4sP8AJ06c4MR9D7BN3s7hPbvZu/cgBw8f4f4Te+lsaWBwzy52HDjErp17uGv/LgF2A33bd3JcnsHu/QdFl2Ps3rGNpoY6PI4NWHgDYRrb+tix5xD333uUIyfu55CePXbkMMfvvo++5gh+j0Ndaze7j97Lw3ftYduOfezu15w7W4m07+Seu+/n4Uce5e777uX4scN84NG72bHvqHh1nOOHdtS8aEPmzsEdMoI7aA579GZ+KJv5wmvrtl3sPrCXQ5Ldbdu3ixZuydsJdu/cRndLM3394sFdJ9i//yjHRd97jx+kuWcHeyQvhnaNLe3c9+h72L9nH+ZXDyfuvofBwe089sSj7Ng+IB3sFy8P8J4n76dvYBfmlwn79+xnl8Y7ekD8OHFMfDvK/r17uWvfdoLhODt3aj77D9AQidHR2S9e383uwQGCbjeOv5Fjd9/N4aPH2L9vL/ffc5Rt2/ezRzLT09FJvGsHDz9wlDpFLo4nTJvm+t4PPk53dw8Hd21nh54LhKLcdfeD7D90mBNHj0gWjshj7iIq3XAZj4W3t9lvuptl4Q9GaeseYJc8jF07tssSdtJYH5fb2EC8pYW6uiihgA+3P0yHPI++/gE6Wppk6ULEm7sEQNvo7WylTUzqFmH7urvo6WijuaGBWLxeYKLF7tpJT1cnzY31NLS2KEzwENW9ppZWAV2D3Pletu/YQY9CjWjAg2VZhONNdAvwdu3czuBAn2LxAI0tjcTrY3hrxLHwaO7tXb0KcfaxU55cX0eLgE5j9vQzoPV0tNTT1NxGd3cv20Rw89snA07YLoKROF192yQcOxno0dwa6glHo3R0NeP2uDHPhGMNbNu9V4Kwkx3b+mitr6OGixbv6BauryfeECcWDgoYemvhcLyujjrRuL4uSmtnD73mF/DtrdRHQ8RbOugf2MauXTukOL0Kq2IC5kbqG5pkkbvYvXsnvR0ttOr5xuYWGnS9o7kBjy+o9zTS3tGufQP927Yz0N9LU0MMOQC1NQfCMSlTt8btp6+zhaaWNvr6+jGyY2gcCXgwHoPJDzZ19LJXCtrR3iGDFCUWCeGLNNDZ3kmv5rdth+i6fRvbe9r0vma6Nc62gV7CPje2bRGtb9Cc6xXmObV3/zD+sV0uQvEGGlubaGlrkfzV45LxbJGMt0g/2ppbtf4+tvd30yJadnV1sWPHNtGlhaamegLyUPzBMB3929mp9e6RLnR1dhCri9M7uJuBbQM1Q98oOd21Zw8dAo+2pkbpoNbe1MZ28XCXxuvS+xqkl50tDZJPf41nba1txGL19PT01XSkVU6ER0bEcrw0tYlH23YwqPG725qIxpporIsSk4wHoo30drfh93mwHA+RukZ2yunolLfW1dqMkSmPx0tnVw+NjU20dnRIFgbp7e2RHvq1fvtts+Kt9bRsXG4fjU1aQDiEV4pp2w5uMcXlcuPS3rFtAYaNCQHq4vW1yQe8Ll2ziMXjtcRrUExwK8yoi8VqP4NwOTa2xvEEomJonGDQj6VxHCG7bfaOg0vHXl9AgtlEQ73p5+Xbt2AoTFzjR4NejWVh5uJyOUhu9e7XnvQqoRgVo+tjYdxydQMShDopc308pjDCwsLGjNPY2EBciuvSey20aW4uhTSG+CG/VwS39A4Ht9tuNDdNAAAQAElEQVSlvYXZbMctTyFCg/qGA36Nb2s8ao13cHM0Z0frdhwbl9uDWYNTO9dcLQtLrnk0Fq/9+j/kd2NZloQxRl0sStDn1blTW5dj23i8PqLxRhokqAHdq9FUdHOLz7bu185rxw7BqHittcciQb0TjYPoEeI1GYjJSIBtQSgSEZ/qCPs9ekYX0GbZeqeXmOQlKNp5RFczf1vvMvN3e/yEIzHNuQ6f28bWQH5VYcMayy/Py9YaHM3DzMccW9br43KHtjc5jGVZvDEPI6/m2LIszLw8Pq0hGqOpsZFwwIPLsfH5/aJ9VAbdq/W7sGzJjO3g0nob9FwkHMLQwtI1tz9SA99wKIDH4yEYiREJhfB53Dj2a++NNTTW5NbvdYtGdq2vrTEdyYRHAOKXvDdJd2PhAF63Q22zLHC8NfoaGXDLmJv3mT6mGR54pHtmHPO843ITCMWIRsICLK/ebeZs1+ZknqnxSrLQ3NxIUDx2aTze5ma/zX7vfDeVf0x+57vbm53In/V7sz3efe5dCvz1pcCfyXsVc/znr+S1e+a+aX/+Mz+8q3+NwKlMqZBhUcnytJJ6pVKZssrHb5Z0Jilc++pB9c32ePe5dynw15gCMuamwlaUnpivWPzFK6lQVHHDJL//4md+OHd+KOBUqZQx36hOJlPkslkymYxKplsYIhrsMNdSqZSqYeXatXIhR2pjhdnJMa6qQjEzNcXq2gapTIlKMUcykSCtMbLZDJuJDTZTWYqlAitLM9y4dpHp5Q1mVOHb0PvyKonmVTVJJFKY73pAVVWJEmlVlFLm5xmF0g+HE+/AW411NNW7jKpoqdRWjb7mWimfIZ3eYiuTq1lZI6gVAX9VzRxXq2W21MfQWEWm2jOGf+YLuOa3lW9MvSg+ZcWHjKo4r/WrUqlUas28p5hLY/ialnF5o4/ZV8SrXGaLjY1NjNGp1vq8xvtqtYL5Iuzs7BQXr9xgbi1N/u3+7zzMy/6KNbO+cilPMpkkk83xGn0rNf0w53kBR0kym1B1raDjinhRyGdFq3XJf05yXlZVOkdSOmD4Vyq/cb7B8uIciytm3Dz5XFbPJMmXKqqgLjMxPsrlG6PSlxXM33VPbaUpFgo6T7CVLVBUpa5q9FQ83dC7M/ki6vqOUu8dB6dKIU1ieZZr165wU+3y1atcvnqFm7duMr24wdryIlMTo9y4eZvh8VkSGwlmJif17DX1uc7w1CJLCwtsrK2yurLMxO1r3B4eZml1lWRygzkB2LVrGmt2luGhG5x75SRDEzNMzC6wrD7LS/Pcun6N69euMzWnsZZXWJgc1dg3uHz5GpMzC6RyxXeUCe/Iy6TklXKO6fHb3Lp5nWs3hxganRLNkkyL3rdu3mJoeIy5uRmmRIPNZILN5BoTYxOi/xi3h25hvoA7t7hMcnWeGwKK0bEZNmQIzHd7EsszmJ8B3bw9wuzcHGMT82SzaRKbCeYWFtlYWmTo5k2uX7nMsN4zv7ZZA62yvOGVhRmGrl+RIbnK9MIy8wtzLEkO1rZypNdXMD8Xun71IidPnWZoepW/vj+0/i5OlwtkN1e5ffMaN9VujU4wPSfZXpnliuhkfka0KNpNjY9w/cYNxqdmmZmeFrCMcGtknIW1lAzwIlMCmutDIwKiVcwfjhsaGWFEzy5LT9ZXRc/pcUaHb3BdOjY0OsnU2BBXr1zk9LlLLC0uqS2zKv7MT09y/ep1veu26L/CknRl+NZVneva0CiLa4l3FKDecXAqpdeYHrnKN55+nivnTvLUs9/i6edfFDCc5dyVUW5dPseFc2d44dSrnDx5lrGRYc5fuMLZC9fEuEWyxRJ5WWbD1PmpIU5+61vcFGNW1tdIbqwxefsWLzz3tKzsNYZvjzM5PF4j9Kosw8ryPCO3rvPSyXNcvXSeq7eGuXb9BldfPcWps9d5+YUXuShgm19Pf5cU/U04LcsaJzn78rOYn0ecuXCJl0+ekjAPc+qV07z84ku8+upp0foiZy9eZ3p6QqA0wulXXhGNn+f06VOcOX+J81euM3nzEs889TJXro+xmc7JsykwffNVnj95mtPi1dTobV54+QobArdpAc1F0+fWNV546QyvarwLFy5waWiGkqxzNrHM7RvXxOvT3LxygQvXbnPx8gVuDN1kciXN6sRtxqWYQ2pjUsL51Q0KClX+JnCkWsqwvjAuWn5TBvqS6H6Fc+cvMHLzLF+VfgyNjjFye4hXviX6v3qWM2cvcvbsWc5fvMDFGyPMiRbmJymXz5/l8u0xVtaXxcsXePnsOUZmV8iZL7mmVjWe+r36iqIOybh4flUyPzI6wtT0JMlEBhNJLE6PCpguYP43YGdfeVkGZEgG+zInX3hOoHadF158RcZskmz5naP8Ow9Och0rqg7Ee/fyxCP3sX3bXg7sP8STDx+msjnG5QvnmVtJqIDgJbc+x/VLF0m7G9j30Hv58MefIB5xUZHFWV6YZlZWJBfYzsMPP8Le/i58VkWCW8HJr5PKlQg2dHDXPXfx/kfuod4Pc/IQZpbTtB5+Dx/79PsJuSvyGmYpOBHue9/Huf/wNgJOhdnFBH/jNnlOVdEtY/s5cNd9PHzPQRpZ4+KrZ7g1sUZG3qJPa98qefDaGaYnp2WpF3BcJW5duSmaV9VKLE7PsbC6Sdeugxw4sJe+9noqym+k0nna+/Zy6PBhtrdH5DFlKZUsCgqT0+kU2VyGloFDPPTgfezqbmVRlr2i8G11eoR03qZj/2P8yE/8KGSW5L3NsZYuYasqVcmnqdpemrsGOHHPMd533y7qImLm3wQGKVyrinbVWAdPPvkh9nTXs7UywdDcFp0HHmDPvh7RPMGVm8PU19cplFumiIv6xk6aIgHCrnQtBxuINPLJj7+PQ7s78ATq6O8dkCzvIFRJk95KslV20TGwh4994H10B9Pkyzbx7l3c+8CD7OtvpJBZZUReWw4vH/rxT/DkkRbyiTlmlxPUdW7nR3/k0/THXJQVem/mecc2+x170xsvspDAu/CrDOp2ufG4PHjdHu1duuHQ2NRIwB/AFoC1dA8w2N+Bu5Bg+vYNhQVjFPJSEllOj8ePLxCglJphckIMvXoZ82PHoZkVCtg46m8rPk/Lbb5xa4QNhQg+lVKDXpuNyZtclye2JYU0Xyfwu30EA148LsekoHgriXb+umxSAqsKbp9PJf4gLtHcVhk5Ut9KPOJRWdpHvLGV7Tt301XnZn5+joX1DIM799S+Mey4vZivC3R2dRJ03IRDQfHJh9vQDIuqy4s/ECQkvrrcDsXkDFcuvMr1m6J9Mo9H7wsG9W6vB8u2pHSVGuUCkRiOVWR99pZ4cp48PuqiUexsgmuvnuT0pausZApUlf/Irq5wbXSpBqR83+2vwQMq85fLJVJLswwNXWdW+SHzf6ipiwZFX/M1gQCxcJgGAVO+4qFD+tDT1UGdv0opMSPjMU9RAJdWvvDStWEWFlfB4yUYDuP3uCXHFSzLpqjwelE5u8s3bzOfrBAIRbGKeebGx5ld2qBUcREJB7HKea5dvMb1sVXKtodINILH78MX8OPYYIBUach3jLB65Tv2rtqLHF+IuoYW+jtb8IXr6OhsprWlCW8wTldXL3sOHhEg9dFSF6G+qYXebTvoba0jaKx6pkpvdwdtHR20my9PbhtksCdOJrWpcK+CJxAmXq9xtu2mt6uLnq42GpqblDtJUlfXSJ/GGuzrpiVYJimFaWxsYnDHAJ1d7UQDDnXNbbS3t9IaD9Xm+jfqH8vBdgfo7ekTGEUljFG6+nfUvlB3cO820aqVSKyOZhmHjs5uuru6xY8uenv7OHLiKO1trcTrYrUvrraJT53tDVIgL2ZzHIfGtm46muqoi4TxRRvZNdBIsVDE7wvS09NDY2sHHS1xwrE64k3Nsu5tOLZNuKmTtvYWGkMWK8qhdHT3sGvXbjqbG3FyKarBRhraOujt7qK1oYFUIkVZxom/MZuMbSWnkGwdr/Shf3A32/v76GmuIyBdaW/v4ejhA0RkDJolr+bLqV6PC38wTF28mcHtg+JZnM21NTa3ynS0d9LS1IDX6yPa0kGTjv0+my0VgZY3UtS1b6N/205621qI+l2kSm6aWjvZsXu3+rbKY9qg7G+ipaOPbf39dLS1Yem/9p5eWsWTgIt3bLPfsTe9/iJ3oI7Gli5293USaWxjcLCXvt4uCW0rOwZ3sH3vQfbu2cXuAbmuDRL2lm527Bpkz+4ddPVs48j+7fRv3053/yCD23dw5NhRWgRurd3b2LnvMHcdO8Dh4/ewa7CfXTulfPsP095Uz+DAAIMCpx3qe2jfdjp7B9k+0McugVP3tj7qQ17aerexTcc9rVH+xm2Wg8sbYef23TTXxWlsaGSnaGO+oXzo8EF27Niha/WyuC7i7QMcPXEXxw7uJV5Xx56jd7HT/L8EW+ppEE/at22np6eFWNhfI5PjctPRM0hfRxMNdRHC8Xbuueco/QM7OLBnN8cO76Wlu5deGaL65lY928v+3X0YUPPHWugd2M6+fbtp6epnz/YB8Xs3gzt2YX6MvPf4fezatYu9e/dw4OBBOur9eF3vuNjW1vmD+Mfl8QrY22kSXYxs7t+3T/owyGBnI5FAiBaB/pGjx9jW005jPIxfnkww1kjX4H7Rdg/7Dx1k567t9DTXEwzWC9gG6JCB8Sn6aOrbTld3G40y0HUNTbS1tXPw8CHpjei5excH9+0i3GDoP8Dg7r0Ymm/r6WD7voMMiCeDff0M9Pbisp3a/b6eTsIe3rHtHeeyXXP/Q7LeITyyqrFoiEg4iEdhWp2O3W6PULuLAyL6QQmw3+umrqmdbbv2ipg7JfwBwtEIPp9PzU+sdYD9Bw/Q29NNm6zGbhF2z/Y+6qMBWZeIrG4v+wRsHWJeQGN5g2Ha5VkdObKP5vo6vF4vgUgEr9uWuxvRXMKEfO6aC2vc2Dcar29vnJv965f+euzk3tuOh1isDr/Pi1/CG43X45b3EmvqEn33i047aYx4cHv98kDrqRd9LAmmKxCvhXsH9+ykr70Jv8KGcMiPx+PCbLbGCIajREKBGri5ZbWbureLh4fYua2HxrowvlBYnlYAnz9IUMf1umYrvDP9g9EGurft4cTxIzREgrgdD/HGNg4ePcr+XdskK2FC4Tpau/s4sLOXYMBnuv31b7aHULSZfQdOcM/xE+zq7SAe9uP2hYmJlh63C8fjJyb5PyYjvFOGs7enn23b93D40AHxyofHE6C5rYcjRw7TLyAyMh2QbrhcbvziSShaR0fXNg7tP8pDJw4z0BYn6HNT39TEdoG+iWDq6iJ4PD5i8Sb2HznGvu3dxKSTPp+fWCSKY9uYX1aEdc3j8I5t9jvzpjvzlqqSuiZGN81898P8mdNSqaTE658184WyvJLueYUURd0rl8uYVqlUqKpVdG76FvVM4fVm+pRrz5b0bEn5ENPK2qsp11FVvubOrODdUd6lwLdRQGF2qK6FP6LNiwAAEABJREFUffJKDaB82507d2j5aG/rolOpkDs36Dsz0h0Hp6oBkEpRFZz8602KrmtVKfhrzSh8QSCQoVLJCgAyKkWnKOWTlApJCoVNcjrO5pJkdZzRPrG5wsTYDU596xs88+XP8tRXPsc3vvx5vvi5P+B3/tNv8l/+47/jt/7zb/K7v/2f+czv/TZf+sx/5TO/8x/5r7r3X//Lf+SPfv+3+ePP/i4vf+trXL/yCjeuneHqlVNcunSaK9fOMzR8jcnJW6pQDTE9dVtl9NvMzQwzqzY3M6pE4zQrGyuspZKsJpMklYAsKBH5zrDo3bf8TaVAzSuVxxJRPslxfgAuiWWB5WA8IL+8KZ1hGn9NtjsMTlWqyEOplqhW81QrBao6Vp5f16tqUFEFraJ7FZU5q9WswClNuZgSKL0GTHkBUg2cBFC5/CZZtdWVOYauX+DlZ77Kc1/7Y577+pd5Wu3rX/4cnxPwfO53/zN//Ae/zde/8Pu8/I0vcPnlr/HqM3/MNz7/e/zh7/wn/kj3PveZ3+Hl57/O8K2LLMyPMTc7ytycaTqeH2d+bpzZuTFmdX1GgDQlkJocv8nY6HXGtZ+aHWd5fZWV5AapTKbmrb3TPK7qhaZp9//6VOThJRIbLCzMs7S4yOamwF6J42w2W/tW9qZAdWsrhfk710VVajIq7yc2NlhdXSedfm091dcNSFkepmkVc643mXcWC3kyAmUzRr6QI5vNkEomSGqMTDpNRjTJ6l25XI68Wlb3Tcu9vs9k0mT1TEb7tJ43bUvv3dSxoWdafYryaisqBxlPt2i+z1YoyUCVyBeLko8cOc05tb5MRuXxkvljfppnSffMu9Max8wj+/oczDy2dC2xmWJjcxOzT+k8Z/5AoVmXmpZ2Rz5mvgV54dlsjlwu/xe2vN6dzxd4reW1N62gtb3eTF/N36xlfSvDymaahPZmTDN+QvxdFG/n5uZUTZ1/vS0yv7TC/HqShVSGxVS21hY2M7Xz2t4ca6yF5JYqsJssquq5tr5AMjFPam2erZUFkksLbCwusL6g44VFEssLrK/Ps55cJCV65yQzeRnktORgQ9W/JV2b20wwk0owm95kQQn3dRWm1jbWWVhakm7N1dqCxkskElTEKyNfb4XgdxiczKuNKJepSlmqAqaqvCZz9bVW0a6M+UNoVEpYalUBWLmSp1gu1FpJ5czacSlPWdfKur++usDM+AjT46MsioALasuL82wszZNamaWUXMJJrxAubdDmy7KtwU1fnYWvuM7c5Ai3b99m6NaN2pfOslKWuroocSV2G+q1j/rxuaqYr/dv6V5SCrguAFoUs+bnp2tfRJwYval3D4mZaxK8DCWVf80qtZh39FMRgwsS8PRWmpoiStlzEua82lYqxfWrV3jx+ec4dfKl2pdXk6mtmgCbL7Le1vonRkdJJNbYTKyytDDL8O1bmL+XPj07K3DJ1tZS1jvyUjQTEpv3VaXEJgRel0Cbv109OTHG8oqEb3qCoWuXuXX5IjMTEyxIYRbnBYwSxiW1RZ0vzc/pPfMsaj+vdyyJZ/PTM0zp+XGVsccnJxmbmmZsZpbZ5RV5pGnyEv6MQCuRSLK6nmBuZV3vW2FjTfdX55iXB722OIP5uUtJYLa1tSXDMof5SdPszIzeNc+yFNh8s3pscpqrt0e5OjzGjZExRvWuVSnKneadodeG5ru4tMzy8iorK6sC/TVW19ZZXV3TuY61X13bkMInMD8H2dDaTEtoPgn1TW5ssqbnF0W7Cc373PAMJ29PcnVyjmX1TclrHx0Z5pWTL/PNb3yDp556mqe/+TRPPf0sT33rFZ4+c5lnro/x7I0Jnr0+Xmvm/JlrYzx9bVRthKevDum5q7xw5iXOXX6GoRtPMXz+m4y//DTD33qWa88+x5VnnuHW089x45WnuXzxm1y59S3pzW2B1Drr0o1FAdLY6hIX5qZ4aWqEZ6aGeUrG/PnZEa5OjHDl5nVOvnqKb3zzKb751FM8++yzXL9+HZM6qQnYW/jnjoOTcRtNEzpRNcBk2p9OSOAkwELAha5XjRdlLKVaSX5VWU1PUJVCmC5GiEwuKCk0TskTsBwXtpKt5XIFrzy0trCPQ/0dfPzxe/npjz7Kj77vXh44tkdVoXa293ayr7+NwbYoFVlgKjYJCcCyBKgsy28JBB01q5CmmNpgdUmKZIRazQi5+T/FTI8OMTN+i8XJYTYWZ6nIWpscrq1/rNoizSzfuWYA6OqlK3z1j7/EN//kq7wgAX31hRe4ePIkZwRKv/fv/m/+3W/87/z+f/0dXnjpZS5fvcHzzz3L17/0Rb76+c/ylc9/jq9+5cvcvnVT611gbOgGf/CHf8jLZ86yIPApSdlTmSxb8gCK8roM/QsCiwnR4eRLz/DUc9/geSnH+VOneeqzv8N//T//F373//4NTj79NFfOn+fSuXO8ovk8982v8+rJ57ls/gcVZ1/h/JlXMN/6N3+j/eXnnuFPPvMHfO53fotvfPEPeenZb3L61Cucv3yZ26NjTEyOMzJ2nWs3z3LmzIs896U/5Ot//FluXr9K1XawXU7NOBgQNcBsfs5x4ew5AfIpTr74Ei+98CKnXzmleZ7kM998lv/45W/y+9/4Fp95+nmePX2aiempOx7apDa3mJqc4crl61y/cbP206ubt4YZGhrB/J9mbg+PMHR7REZyhBGtcXx8mqmpWaUP5pianGV8TCA9PsO10XFeunKFPxQ9f/l3vsA/+eJT/MGpCwyNTrAwO8ukjPPnP/dZ/sk/+Sf8yq/8I/7Rr/4jfuUf/RK/8sv/iH/0j36NX/qffp1f/Gdqv/a/8Yv/4t/wS//if+eXfu3f8Mu/9utq/yu//D/9a375H/1L/uW/+VV+87/+Ep/9/K/whf/rV/nmr/0qT/0P/4yv/uo/50u/+mv8yT/+x3z23/4qv/fbv8rnv/KvuXb+eaZuD7E4Mcny7AwrkpWJ1WXOTo/zhcvn+T++9RS//tSX+eJLz/HcmZf54lNf51/+L/8r/6PG+af/9J/y2c9+lqwM6Bt6/WY1xn6zD7655yTOAh2qBarKO1Wl/LW8UiWjc9Oy2heo6J4BnVK5KG/JtJIErkxZymGum1YRAJm2KauyvrxMRhbSrcpaRVUnt2MT9dr0t8Z58uH7ePj+e9i/dzcd7W3EolFMcjEUjtDa1kyfytdhr4PLttncSGIselJWuJLXXIo5KlK+cilHqVTQ3CpqWoO8h9cAtIwjwDTZAFuA+Z3Etd4cSe7gU3m5/SM3b/H0F/+Yr/32b/Piv/sPnP9//hMXfvO3OPuHn6OwvM5g30527D6MLxjH/OZqWV7LlsIa85OflEK76bEJLp4+x+1LV3EpdLr/gbuJqYydKFqsZvO4VCEK+jy4HAdjECZu3+D25bMkZL0zKylmL9/iW5/5DJee+RpjVy4wK09qZnKU2zeuc/nCOc6cfoWzr56RIo2zJdffgFtJNC4VCvKKChTkda6szAvIXuClV08yNjskTzpD1OWwppD0psYZN9/kH9V7X/oTrnz+d5g69zKp9RVcgTANPTtpaO3WPD2Y31Ka339Vxa+KwDQtj2ttfU3Ks8qmjvMqcpRkCPNaZ0GGpSpP3ZJRsywLy7K4c1u1JrsFhZgFFWIKWusbzXgMFRnfsuS5FqoqrDNybkkebTUz96L6mHmWi9KBXBFLz7T6bfY3xxhsiBDyusQPmx2D29ixbYBIOChvbEXrVJMXuzI/ydroJdYEIivnnsW0tbPPYtrqeZ2b6+dfYOXSSVZGz5NLTitcXmE9u8ri5gZr6wmyCs+RA1DOJli1Flm0l9koJ8WvCt5gGDRXS7R0a43+dI6ugsVRd5THQy28P9jMvU6UgboGdqiauKN7AAubxPpGzUvMvg1gQputdsc+0l+q8owqUvaKgKlsQrNilrJySqZVShnMvbJi16IEpyCBKdYAqixwMK1Uc/8ME2utUGZjZYUN5UWyIoiwSwhcIKB6ZrNCst7uLnbu20dbVzeRuno8vqCI6BJBq6xlimyVHdwS6HDQJ1JVBXBpjSeXe2mZsgSiogErIrgmjSVKuBxbQuDgckkYpCxut4Pb7catY9uy9Fi11vQP0ii1d/ZjBH1tbpa5S5dIyYOqXh/CuXKT0oWrbOm4MdrIjp376e4dxLFctf+XX155FluLc3k82BIwA3AzsuSj166zJjo0RgJ4BcyrCkVuzy4xtrhBpgzpzBZLM+OM3bwgYJrF/JH7tKzm7KXLXBf4TA2Psq6Qa1X8uX3rag0IvT4v/UaB9uyulao98nJt20IfzceiIk/Z8bqpeLyslV1cL8UZLrjYUD6jrNxiYnVVeawk1bKF23JTzW6xqbzg1sIkK7LSEwoH5zc2WdxIsKAQcUWtoDC3vqEB8xc5G5sa8QcCKot7iIZCKssHCQd8uNweAjJsEZ+PgOjAHd8sLMsSfS3e2KpShjeauWZob5qRnZJk/zXZq8j0mbuW+ldxVcv4pD9xV4V9cYdDEejxVWppB49ksbWxnhNHD3H/PXfT0txCvL6R+oZGGuIR6sM2cVeWuJ0hbqWpY4tYOYUvt4aTWoKEWnIFCusE3GW8Gq9s22TVb6uhSrGxhNVUgNYi6e4S5XYvHr3DW9fDqug3nElye2uNqdQ68yoObQnMnGSa5nyF3ao67gvV0SYdjIVjmq+XkgDWrN+s2TTLssxC31KTSv6Fz7+NG1UqsoxFAVJRAmeUqSTvpJhPC3S2KBUzAqE8RYFTQS0vgCjIqhlmlWX5irIcBXNNYVix1opsyIVMyfKnMzk2lezLyIOK+dx0trXQ1NFF0eVlaSPFmhJ+GfXNFqusb+WZXkywuJ6jpAAwIktTERAVlHTdUoJ0VfmNsgTESIYhYBULQ0BH3oIBJkdgZI5tx8F2HCzHjQ4kV9Vaw2xV88872yqimSXrFlpbZ6Bss9MTos/x0ixljlUsGps7iMUbsaQYybUl1peXKGudloTQNLNGS2CcVZi8orzd9PwsYxcvsC5wWVFO7/rQKF996TKnlbu4NTzE5PBVFsZvUMysk12ckHW+zopyPsX0mnJURTbzVRYTm4zJcyq5q+w/foyP/ein+dSP/wSHT9xDU2s7/mAQ22VTkByYpHzeWN54M/U7TpBqOc4wbQwnMiytz0o+SvhCUUIqr9e39NLev5uISuAqOLEwPcnls6e5dPkC5ofLly9dYGZyQvyApuYmBrYPsmPXTvr7++jo6qClPk5M7/YLjDzyPKJ+H3XBwA8InADL0sfG0JjXt6r48EazLOu1e9obec8LVAvysMryqEyfqoDJUu7VU8nhtws0WgnCqXlcqlRXZeRdFuJrmZ3bt/H4ow9zYN9emptaa+BU39hIXWOcaENMLUo0rlYXIRIN4fV7sB1HnfXRGLYOvYokvDqwbaC+TLa7SLovS6Zvi1xPmlxHmWBHAx29+4h3HuKacpvfULHoT2Zu89TSJC+szLo8XzQAABAASURBVPDy4iQvKc90bmGCcc1xTdHSpnR5WgZvaHSU5aVF8bOoF7z9j5ne2+/93T2lsMYTKQqY8jWvqCQgKguQSppoCcOMnK6brH9eIJaX4hS0oFKpomfKtWeLAqmyaWJaURbd/C+XzP/GJpXKsKzwzuSIGiM+2iSQltvLK8p/fOXr3+Tkq+eZmF8mXaioerFOLpkiptV1xyO01EU0fpF0LktKnsSKLHRBcyxLUStGgMw6LBvELaPEpqFThzKOx4vlC1GVdahKsKoWmIb2pts72SpS7KBCr04BcG9AAiiLhkBJ9q7mjVQ1KUs0zcpVX16aJaV91YTZAuaSlKGoXFtKQlMR7YPxOvyRMMPK19y+eoHk3Agb48P8/u9+hX/8z/4tn/nM55gcuUExucrSzStMXL0or3OWujCc6LSIhy22RIOEy0NYYHDfz36CHfcep6GtnYaGZnlw+9i+5wBd/dvwy4uZ13uvXrvJ+NQcsXgDjz1wP13eKqubDmOJIimrSHdfL8V4K8v4yXjCtA7upuvEI/i7d5MX/dNKCpNaY27oGjcvXeT20LDChk0cx6G5pZk9Uth77ru39i1oTzBAXvzFgUjARVPMrzkH8Hs93OnNsixcmoPb7eINw2bJXaw13bMlV47uG8Pnkifuet34WZYlcK1gnisJnEriVbECmXyp5vVuyIjmFDFUJaOOpRvaNwp09+3ZxbGjB1QUSCq8W2R5ZZmlpVWWF1cxv68z/39G8//6W9S5+RtlRekSRqAtcLstfH4Lt6eK2ykTjVWw2qpkO8uk1QrtkqIgDDYP8uCe93LswHuZUBTy7PgQfzR8hT+cHearmWW+lF/kM+lpfmdjhN9ausnvLt7mZRWQTqrwcubmZTkjWar67y9Da/sv0/m7+1Z1oaT4PycPKC+AycnSm5aVUmXkCeWkOAXTpBxF03S9pOdMMxakJKAqC6hqxwr3CgKT3FaSvEKMrFouvUnQKRHy2CIsCs1ybK2tMTUyLjeyREN9k4hdjwld1pRfmhZzZsU0RzG/pckZWc3lCgodNhUe5jCxv2F8VXMW37AsC9txXhM0xwKryFYRVvIOawWbolCpqmZhQa3xjm5+26HFH6ZLLnRA7y+lttgU4Cy4YMKvf+Qh5mRlE6rIbYlu4UgIx7Ypa30VLd54TVsKwxL5HCsq+65MT+Pz+wk21JPIlpieWSbks4jaeTIrc8yNDjE3dpup0WmSyv3Vhysc3eHjvgNh3n93hAf2htk30EbvwH42lzZ55fo5nr39KtfWZ8jJkwpGIuTE95XlNRzlUnb39NRA6X2PP8YDxw9yvM1PTPNby3m4nqhyUdWfC5cvc/b5p7jx6isyJlX6993FPY+9l4eeeILDx47R1NhEnwDPANyiStbf/NpX+YPf/T2+/PnP85IqTUNKKJdkgPoFmH0NcRpU7W2kyI7uNnrM/xRDgHynmWYLiAzguF0uHMvGlhy5HRc+j5tAwEcoFMDn8+CSB+mSXLk8LiyXha3mElhUqnnKyoEiw20JoGzJWMATwXJ8pLIFllY2WFnfUh4tKwNexdDgkQfupVGpDWN0UvJet5SUz8iA57ey0pc8+XyR/Ov6hPgPAiHJTMBnE/CXFdZVcNs2fpea18IbtHGHLDx+dM3CZ0cIlEPyyr3c1dPO48r1PdG5m/ub+tkTbqTV9lNne/FUbclgkelKkbOZDS4IoGanZ7gTm30nBvn2McoCgoKQ2qB1UcBTME2Wu1guYY7N9TcAqKznTKto/x2tWsV4T7lsmkImLeDJUMhlxLsc8aCXbglZfTwGYqQB51bFxt1dXTQ1NOGXpxOVUniVe3A8bjHCQ09bI5GgD8uyyIlpSTFzXYnTvJS0qjFMsywLW8pvOw6Omq3zvBLQSworZ5VUXlL5tCg3XC/lh7W5Na+wyZ243VibKcqi6aJye5OU2AwF8UbDZBVSZ7IpHE3S6/XJYyzLay1S1FozCgcTCovTEtqcqnIFeZeh5iZ8sTjN8nhOHD3AT37ySf7OT32Shx96kLr6ZpXCN0inUzREHXb2BOjv9JHAx5IAu6/VzyN76+lva6W0kiI5Mcvs8DC3Rq5xc2GEHAXqxIuOSJQeKUiDADEmesaUIDf5k/19zcTyG6yq0nXx8ijPfeNrXPzmHzNz9Rxb66uUqy4cV0ChSRSvT8oib7GlrZMuJV3bOrqI1cWpSKHNVyd+7/d+l3//73+T3/ut/8rJbz7H8IVLpOdnCJcLdIkuva0tNCk35Q8EudObZVk1QLKxoFrFsR084pFP9PfJUzOyVNX6zT3jXQVkEPyST68Ay7KriihylOXJW/KeiqLNsvJ/C4sbNcNYsFwCeHk2yu3kSpJfGX63z8e2nTs5evQY8XhcPC5h9KXyuh6Zd1Wlh1XNxejHa02zs10KswVGAeRBAZq3hqRsVSVBVXIl2MpagjE/ljuqFI0LW57bnmCU97UP8tH2HXywuZ/3NfXy4c4dfLx3Dx/u3c0T7QMcjjSTmZpn4faoDNsaogR/2c3+yw7w7f3lnNToYLynkghlgOdPm4hVVquUq5TVqmoVMey1VhW4VzAhVkVgYQYxxM7KAhYU71blgVVVaSnL66oLh+js6qRZyc9YyE9XaxPHjx5k+7Z+zO+B3GJwY30d3R2t9Ha00N3aSF9XI1E968hqFeWtbcrKzE5NsS4vIp/NUFUfQ03LtgVQNmaPZVGUwOTTS+RTU5QzC1DOKe6vcCcI/+10e7PHtubn1rzcokNJoJ2V5Z1UrD8jl98tIXVL2HOFLCUppN/j0zwdtuRdLSuMXVQuYE37jF5WEd1d4o9XihMUOAX8DXQ1NHDP3jY+8uhOPv6R9/DYe97PnqP3UdfeTzDopafZS3uDi4yY/PJUidlklc7WZu49vBtTQbKUEyzOLZNRmXxtbJzJsSHWFmapZnMEBJW26J4S4KwP3yY1OalZlGlsDOMvLODaWsRSdS29uMTq8DWy64uUpKQmR7WupPv6WpI5eXUTI9MkVjexLTf1jc2Sg24aGhtq33M6eeoUf/L1r/MnX/s6r548w/VXz5JUTi2oBLNfXmNOYL65vkl2Kyt+V2tNk7hjHwMEhq5mQJfLwePx4JInhYS5JPmtaA62beHzevEr/xXwewUQDlVdL0nOqooULMFCQUZkfn6RazeHmV9NkhF6lKoOWaUrcsUqaYXneRnqgAvuNn9NoqkOj83rm4X1+tF37sxVW3Sz8IfA7dWsdEnRowDQYitnKd2BiiAuqtWY+LKTurouKpaXZHqLQMVFly/MgCdIH24GLR+HAnHurmvlkeZuHld+8D5PFO/wFNmxSSri5Xe+/+2d2W+v21/QS0htmFSVp1RrAqOqWqVcFQqbBuWS2atVoHbP3JeyVNS3or25ZsYwxzlZ7OxWCmEKbscReFXkdgYIyDWvU9Kvr62Rew8OcnTvAK31EVzVIraSihG/w46uZoUcnZhnQgGPBMWpAQ96T0aAN3ZrmMmRkRpAGeGRzuu+ha0D0ywpvM9boCWaprc+RWc0IyEoiPkViRs/lE3ipUizTFUCWgi6WfLbTFhlNjwumgUUBXlRBYV1trHcUoKSCalW17ih6txVVddWlK+ywxH8WmNIyhNRUcErWoatNvwbWaz5C7B5FVRtbWzt4uC9j/PQR3+cVj3XHC7LqmZ4dWKL02NJ+pt97Nx9jO5DH2Lb4XuljA6rizMkZ2ZxLSaxhmeYeuU8V0+d5fztEc4KvIY1pwXxOJFJkVaInq5mCYazHN5Zz8cev5uPfPhjdHb34PX72RLvp5VoX1M+ZWMtwcTIJKdeOMkzX/o647dGMLSob2omEo0TCsbw+gJUbJu08pQFq1TzRtziki1vd/zmDV54+jnOfOsU06NTVDUH3bpjH4kURl7LAhpbc3DLa3Ikr1UZ2pyKMMYgmnO/1uWT1+NyzOyrVOX5lgVK6myUAUv/laQfGwqhr924yfDoJCsCqKz4mExnSaTSJHRvXaFTYugcA8462+tsmiM+3C43VcuhqjH+/IVJ4SQrLg/kBXiqH7GehJWEw/KaS3krF4V8lK72vTx4/CPs7jmErVzraC7FsPmC78YCV5YmuDIzwhWF+rdUQJmamSapqp1L8hhaSWBPzVKVd44IUuUvv9l/+SG+cwTD+LKYX5ZlLn87KOm4LNCqiIG1Zu6LXhVzXQBl+hgG10BKJC6JcTlZiKyAxOW4FbsH5bXYTCmPtLUp66k+jq7nFZPPjo6zMjNDOplULilLUgRKrCyRTSVkgQtsJDOkpZiGaI4EI18oixkbsu4TzKk8vbUuwoqgtgWWZePoIOSr0BzP0dWcp6e5SEu8iMspaWYSKvQg7/wmTMF2HCoKURMChxveIqthH4HmRmJ1dSS0/kKthAt5hW6rAqYFeUvG2iKFMSX8qPZBrxePPElPLEJDvImgE2djOsTYVYFCKiY6O1J+iMRi9GzfRT7Qxpo8peRmgfqIm5+9K8ijj3+Yzvt+jGLrfhJri8TjMc3NxeTIGCe/+GXO/1//mW/8+//EhQtnybotGrs6ZZFbCLS3U62LoWIjdZ0t/P3/9r/ln/3CL/N3P/5pPvHxT7B330H8/jChUJT9hw/Trn7g4PYHaenpIVIfY1a5sqX5eWKRGE++9338d7/0D/nUp3+U++65h8H+fmShWFXe7dyVi3zxm9/gMwoXn37xBeZX5KHJ27QEINzBrSrZqUgezZBvAFNFOlCUh2vbDkEVBEKhMD6fH8uyKCnVkVeOyXhJFfHJMv2lG1IFcLtwfF49B0Oqol69doGl9aUa6K7I0x+9fpWLLzzNxae/QmVliieO7+ZHP/w4B/fvwu11UevId28GKipUpHMbqzB8vcqVC1WuXqpw5WyZS2cqDF914Sru4NF7foa79r6fjpZ+lipZ/njuBr9x6ST/bvwiv7cxxucy8/ze2hj/ZeEW/1H3fmt+iC8ujPKKiinJbBrru1/97edv8dh+i89/38dF5xoRDHOqYpDZV2RBavvaeRXDx9pzOijr4I1We+6NcxPGFbLklBR3BBZhvw+vS+C0sCZrkiCXzcoLK5KSZ1XWrIwyJuS6rwqYjKXKKoGeTiXZ3Ewwo6T4ViZfI5wh3paS4uupLAvL60yrerQga1+UhTNCItnBElW8JnHoqxD0lvG7K7isMmUBZkXzE0LpjT+Ej5TKCgUpK4+zkikwLKu6bsBIUymITgbIyxJ8M8WyBLGqdRgFMN8rs8QDWzR1FMb6laSNCtAa5HnEY20URI+l1S0mZ/OMjGzWQsEtKc94usyZXBROfILlyF1U3O3s6eng0Sc+Qtvxj2M19JMRnTfXlgUfNnWxBlxePwtra4xOTJH1eAiozB1VyOlTCFnS+6cyCS5Nj9a+tDkYbeFE3y52dvQSC0cE/m4MnwICnc7ePnr6Bzh05CjmbxD1DfQTVW7M8QWp07w93oBkIE9e629pa+XRhx7mA489zp6ubpZ/iXYcAAAQAElEQVTHx3nl/HnOXb9FUnm17U0tvOfue7nn3rvo6OvBsqxaE9nuyMfSKLZk1KUwzoCTTmUHK5hrfgGNWbtLsltV+qBkPDsVMYxHlZfHUVTIVxZvLMeFbQxHKESbvGCf181mYp3bt65zTsWBsdFbXL74Kq+88CynX3qR2/KqUlaEdtHvvsP7eeRAH911PnwCX/P+/1ezkN5ZJNYt5iYtZkZhYbLKymyZjaWynOUQ0UAXPS278DgheVcVsvLqKhJ2r9snz9hHoQqbyvFlJFcpF6xWcizmkqzm0zgBP263B9vSTb3cUTMfvRbTzPFbba+N9FZ7fY/njWIIg0QIEUPgU9GFPwOmiq5XxLgqZS26/MY9Maei8zcsUMX0kyWpCgxK2kuWCPrcRAJe1jZSTMwssbq+obGKSpqWcXs88pDKbEpZN5bWyaWzZAU2GSnshlzSyfk1eRJFbNtWc9SvSlY12/VklrmFVSbGp1S6nZGnlVRisoAJ6TyushhdxHxhzeeUcFPEknJpmq+v/u2S/PXub3NXdjls6tXjosOCFG9dgLwi72h2bhbbsTBrFIFBioAEP+xx01xfT0d7G63KL/VsG6B7904a5MGgqpAJmeZWR5hLjTKbnOHWrSHGRoeZXpxmZG2BS4kE8x07ud52P6P191BqO0GbwMrdvoe8QozsxBClrU1M8SASidG/Q2Bz9AS+3h7CPZ3Yfi/rG2uMTY9zY3aEkxPX+caVU7xw+iVIbBGzPHg0j2RiQ3yYYHZhQQngAi7N2y1lrYvX0dnVzqByioOD22jv7CQUjtaWmFM+yyh5SfksBFJlzSe9uEhSCWU7X6LXHeCBcAPvi7fx8J79DA4MEK4zfavqX+WObRY4jo1bvJGIifYVbAudu3C7XZKnKmUDSgL8rIyDaYZexUKRsmTddtw4KuRYjotAIEBfTzfmFw/RcIiVxQXM39W/eP4sly5d4NylywLdYW7ObbBqRQUgLmJ2hSONbu7pb2JbS5TOeJDueIjehggddSFi0h03ZlpVGaIK6c0KhYyulAPks1VKQp28gGXd72NEcjMqo74go+4rVDgUbOC9Sni/r3sHT3YO8qhykI90DnB3vJU9nhDtZYugoheX1lKVroqw2HqXadr96bFlTt5ie2OMt9jtL35cbKcGThVE+MqfelEVXTTgY1qFqsBJ96noP9OjKsqB+KRzi7IWWREw2YbDtpJ0et4nl7WhLgIa5+bIlIR9noJQ3O1xiQBV8sktUgsbbCnfkV7bFBMKZCSwqwqup1T5UDdVUDxqbrwSGFu98orv1+VBzcyvMHp7DPNTj+xWUu/I4bbyNXAKeqqEPOCTADgCUUuA+hev/gd7x7IdsnrFkgRoTvNwZGWLotXi8hJTs7P4gkFRSrSQRTahgyUF7e/u5vjxo9x13z3sP3iAww8+wB6FS+FYnNmZeS7JGt+aOs1s+hprpTEWl0YYGR9jWnmNra15PKyw5aQZbenmTP0xznjvJtlyjKzGzlw6S15W3RE4lRXCROriHL3rfj72kz/HsY99lFBTI9MKt0+9eornLpzkhaHzvDBykeduneNbV85we+gGiY11NlXFW1icl9d2W8qSJS1v2Cjl/PQkqwrPM6owhuQx9r8OUEbh80qYF6XwliQ4r/XevHiRV555hhsXLxD1B3l0205+Zuc+frp7Gw/Wt9EYjYk2CMMKouCd/RjjaesfR8YByQh6k0tA5XE7elGFkuQ0n89hooCcwCkvw1nTBywsy8Ht8QnEvFhajAn9esWzhx96iN6eHvUtMT0xyYVz57mlSuiIig7DqozeWs0ymy4xMjHNqkKqtnKS9+zp4cm9PTy2u6vWntit413dHOlopLcuTJ1C+VDIS1NzA4Pbt7Nr917qGxqor4vhbgozESzz2ZVJnlmZ41piRYa6xF4lvt/T0sXHuwf5ye37+dndh/n0wB4+GG3nQW+cPRUvdakc6bl5cuJbVWkbl1btqNmvN3Osw7f8Mf3fcqfv2UE4g0EZKY94hAGjN84rQoiaJ6VnzCNlDVTWQ5VaowZYuiVAK1GV1bdcbjyqQFW0YNtxlLNopKMpzjUByZkrN5lbXqZaKbIly5xcWBY4ranSs0VenpOGZkP7kdllFmWhHbdbMb8HA3JBjemVZQ6EAvgiUUpuMWalxNjEHOtL81SVBLRNct1yS2jEOHccxwlK5izNrVxrtXWZl7yDzQoHWdf6F7o6aNl/iFpFbc8+wpEYvkAQl8fDgmgyPrUgD7NMKNTKQx/6KB/+yZ/iiY98jEMnTtAoLyWYSpOcnef8pStcPPcqI5O3Wd9cxZYytXT34JeFDEc6OBRv4+/v6uRXelLcZV9iY2Ocby2WuTi/zqrCjdQzT5H++jdgdJTG5ma27z3M7v3HOXDkbj71c/8NG/kiz77wMk899y1uKJSbXl0krVA9qxB5qZJmRIlV8z+nMN7SmgTbFXDzyPFj9LV3srCwyMsvPMfi9BTXL95QMvwCV8/dFg9c9PX3Ea+PkVZifWV1mWg0jNfvwxXw09LWznsOHOZj8RZOhOI07dyF52c/zeauPhIyMLlM5o5zrAZMto0t42EAxnFctWOwlF8qqepbrLWSALwqvbD1rM/nU27NL/ly43KZ5+3accAfICLD0draSkN9nIDWVVRSf2F2hsWFJVIqLORxsZqrcvn2OJdv3WZCvKwoEjjYGuMn793N33/sCH/ngYP87XsP8AuPHeNXP/AAP//4PTx5eC9HDu/jx3/2Z/nHv/av+B9+9V/w/sc/yUcee5InH7qLlt5GTs6O8/sz43wuu8zXqxu8mFvmwsoMC+vLlMQ7m5LonqSc3ISKJd3xsCldXV5copLL47PAb4MPNEsweC3c1tlb/9hvvcv37iHZp2pXqVpvNKjoLQZ0qmJW1XS3wDazxqZcraL0iPBLD+FQ1QB5hWObiXWSqyvkVJYsyGU0wOaW8jQ3xrCtCjfElJdeOUdeVjMQDeBvCuJtCxLsjBJqCqkEW2BqfplJhYB+j4NHlswQyYBiFRvb6wNvmEqgiVK0m3yoh5ViPUuqXqxvOmxV+1muPsg8T6g9zFxhPxPzRYZHppmXlcgq58U7vOX0vhmV0NfufYRH/8Gv8OGf/Ls8+uT72SErKHmXJzRBrLEJT2wbM5steLr3E/MEcBQKZH/v9yl/5rN4zpyh7sJlmiTo4dfBzOToAsr5xFo78bb3EfL5CFjgqYgfRQ/phSL9doFdkQx1nqSMQYqtF79FcegWjipJAV+I+sYeHG+UvMrdFWV2I7FG3vv+D3P0rhM1BaskCziZMg3VALvDrRxq7MRx2UxOzbA0vyr++Ojo7WLf0f3cffcJGuvqOXn6NE899RSL8zPkldtaUsh2/txVLl24zpY84rByby63h4qYeu97n+Tv/9N/zH//y7/IfcpXtba0kdk5wIW2On73zGmujE2TzpVxuTxYllVr3KHNsmytxYVHBtA0t9uFZVm1eZlX2GKOASCPx4tXcud7PTFugMqy/mwuOSn3qkLT+aU1zbVIRJXU7vZGtnU3sb2rgf6WGP2tcXrU6uuCrCjXN6J86Q1FDLcTVRJ5R8rmUMhXmJzf4Kkz13nl1hzVWDMPvfeD/MNf+mV+7Z//S376J3+SIwcP0dHUxd0HHuPTP/7T/IMPf5RfFKj/fHMLD8YbCFXcjMpj/Wpqkf+UnOI/rkzwlYUpri3MYb6SspJNcXH8NqcuXGDk6i3W5uZwl/PIvogOCGgtvBZ41BzbUOGtt7fZ7c9/kSF2QcKaUKiUUIVsM51nM51jYzMjS77FeiKtvWkplSBTqg4UCco19xbzlFVN29zMKYGZYX0lIYFdZm5uhXTVT9XlqzEbucyWbRHweUilthgamWBKwp02rrL8roJTJSfgShlLs5ZgdS1FUfPxOhZuKYJlWbJkZfK6VihbAjA36ZKHXNk0m42MxdxGiamlAnMrFVZzzawXO9gotZEsxLWOohizwaasRsnkOf58MvzgrkrIPaZ03t1HtKuHxtZ2+nq76VFOxi8AXl9dUsjq0CHhbW8NUaxuMX/lMunnX8D34ssErl7DM7+Ib22DFnk125QPslzQofBhuwSz/8Ahuvq6aAh6FMq6Mfm+xaVVNhM56r0xjnc182CHh8aFMcqXzpGV8dhSAnzV8kghyhRVdDA/M1oVcKRzJbq7ezh+9BAH9+wmVPXg36rQ6YQ50trP/TsO0trcTk6ht/GSVlWFddt+ulQd3KN57D94kG3bd5JSBajiVPCGHLx+C6+nQlDz88tL8gpEXT4PaT0TlFe5fd8ejj7+OK0P3IPvwRMsdjRyfnmB06fPydBtySQ5uAUg3OGtqvEqrzfZViqSU5OaKJuEssJu4/kb3QDzlHm6SkVRREmeVF7GdXMzRUptSV6v+Y5TclNzlfcVVc6psb6O1tZGero72C6Pce+OQQ7u3cWh/bvZu3OQw3fdxY67H8K77RDz1SBLOZu0HcZp7CUwcJiGww/ReOwh2o7dy+CxE+zdd4i2llbq5G3W10c1djvhYCNNkRb6Yy3sCsR4uLmNJ5s7eFgG5FC8nViojkXpz9VCmtsyElWVWt3KjWUVkawMT7I4NEZWoOquliR/4BYiub02PsmWz61z6R+WCPQWP/ZbfP57Pl6tQlZVpKWlFAtLmyytpGptUXmgeaG7abOza6qQLbMwu4hLbnlUSeaw+tmytumtgkKHDMvqN7e0xfRqkbSrnooriGXZ6BEyAhaf34/L7VGlLsvU9KyS4+tsJBOsJhIsryeYVxVuaSVZA6ZY0EddyEc45McRsBmwyssTyxbKEvwSW9kSeSlqWTmBjCzXsiz8xGKasdl1ElslckWLYslW075YpihlKhdLwklNmnd289gOdQrf4sqppGTVCkqwtrc2cfjgPg4d2Me2bYP09XRx7GAvj93fTXO9zdLkJInhMXxLy8TkhbozWVNpp97lZp8EbLtCxLvuvZej993Hzj27GOiooz7ip4jFspRkaXUFW4JZX9/JoW3beaS7gZaJazAxRkr0WtF8li0Hk29IJZMqeyeZXBSPpyfZSq7R09bEXZpfn8KUgYY2dit3ZapzbW2duCT0bq+fXC7Dsua3sZyibAeINDSz/9AhPvqxT7Bv/35aW5qIhf3EY17a22P0CCQb4lF88vxcEvxUaoPZqVHm56bZkhLkdw6wtbuPtZCLRHK95t3VBSOENFfH5eJObxZVLOUBS0oxZE1+ScaxqIpcSTJVNLkxAVBRxwXlmsyXfrOZNCY6MLmnrMLMLRVtsjKwOXnjFQFaUDLb0lTPYH8PB/bt5tjRw9x9z7089PDDPPrYYzz+xOO854kneO+TT/Bh0ejhD36SnuOPUmrdwWaoi3LTIE37xNMP/ghHPvRJ2o/eg7u9m5I/TFUl3GKuiCPNj9YHaWyLsbGcZXG1xELOZlEy3ia5uL+xhR/p2MZPd+7h462DHKlvJR4Kp86SzgAAEABJREFUY/sDxOsa6FRhYmdHDz3hOP5CCUtAa4sOLgdcLhuXx5YhodbcIrkleeItbvZbfP57Pl4ROmWzRVaXNwVOCbUki4sJVpYStWvLi+s1b2h2eonV2QWsjSW8VfAHIrXmlsJkRbh1WdjFjI+lUgNbRCkIqUtlpDBechUXuLwEQiGCsiwlMdN8oW99fZXFpUXmFpeVd1mvAVNIVrWtPkJ/ZyNtTTG8opL5/Z4wiqI8n5wRGAmSsWouCa1NlYwUbimRYWoxy+ZWWvmlArZdwVaYaoRQ3KXW9Oz3JMYP4KYjiXKJ+1W9OyVBrkohdu3axcc+8Un+zn/z3/Lf/eKv8iOf+jE++MH38NGPPMmHP/Ah6nbtIyFl35BQeR03jgCnKmsedFzs8If4+JEjPPnEkxw6tI/Oeh+NQUdeSojxjS1uzq8ow4AAoZXunj76e3fS3dCOMzehnEOaFdysaFxH5XKPC1ZTOUZUfLih6ueVM88xdOkVSlsbDHa388CJA3zgvY9zzz33EGhp5kpijcsrS+D3UReP47hdzMxMc+P6EAur69QpfH30wYf4kfd/hAPdAzQ6XgKat8cIvXgRkqcY9rpwGzDIbHDt8qs8840v8y3zd6YmJxhXdbBaybNzsI+HH3+Iwe3dhMMBjI4YfpvGHdo8Eii3KFUtbLGZ3pTBS5MT2JifXtWaPDvzS4d8Oq1K2SbJdYVtm5sUDA+1Jq/bIRoKYn7VsHtnP/t29bJ7eyfvfeJBfvonPs3/7+d+jr+rPNHP/u2/zY//1E/ziR/5MT7woY9x30OPsWvPEbrFl56BA2y/6wPED7wX/84Hxfe7GDxyguburlo+siL9Kckgm8KFSzJkvhMVjHoZ2NUBZT9La1WuraX5VnKFm2rpUoEGX4BDCs8/qoLCz8Tb+JR4f19LB109HezYvo0Pf+h9fPITH1GIuJeoUiu2xrWxa6GcWzxyu8A0XcbQnbe42W/x+Tf3uAW2ZWOUoCJENZ6GIUpKllvaTmfcy5EuP+uTQ0xKIGdXN1iT0hQFDJOzSwxNLqqUnSSlsHBNAryuROqWmF1yh6j6jSflxSWXPhqP0drWTDQcpKkhKgCqIxL0yopVcUmBJb84CvMK6lv7+ofCOvODZPNdmmKxjPGyXY4Lr9evONkra+LGrkJZTEyli0zObbK8IUGTp2Vc9LyALKdWMGuq6EHe2c3S67IC1dVMjkSuwKQSoesbSkxaboIC+FAwTFDWLRAKEYqIHm0t7Dx6lPLAICP+MEks3Jq3s7qGPTtHnUDgfsdDm8LhsA+5934JU5TRuSUymytE7TRRT55QXZzmtg6aBSp1nR00vO+9ZAYHSMkbsltaaVBVbibrsKjq0cLoDa586T/zX//tr3Pj/DmxuyrlGeB+VQsfuf8eDirhXWiI89W5Mf5w9CLnVqYhICXp7aW1o510OsXtW0MCmyvMTE+QSCzLa81hizFeSXpY69pcW2Pk5g3mx0dpdrsJuX2MXL7BS1//Ji8+9XVe+PqXa39UsL69i52Hj9AQ8zN67iTXX3mRhYlx7vRW2kqQmxslO3YZJ7GgxPAmuVKevATMJcHzSDv9PhfhkJ/6ugjNjXXElTNqqA/R3hqnp6tF+3p6OprpVghXF/QYkhAJu/VcmFAoRj5vkcmWFWo7kmyf6GSxLECZX8wxN7+l/FMGb6COjv4eerf30NQWR+4MaeOVyciaP/bnAB7jbWo+JmQvFPL4fEWau+splVxsLssQi8a/q7D9N8Zv8B/Hh/jKzAQvqF0S2GeWF6kT+PrzWzjFHOFIgH2H9vPJH/1RPv2TP1E7jihcrMqTcCnE89h6n9bvEnhbevdb/aj7W+3y/Z6vSgX0jLLcVQGAASbjpWSl1FVNuCVqs63BRZO3IvDKUxakmxAtGAyRL1WYFjhNTc8pt7Nac/cLCrnyAq10NsemvKqcsusyNpSVM3K5A7R3tMvr8gsM9c5KSchSoipr6igH5XUQOFXJq28uX6Zseal4o5TcMfCE8PgjeP0hzPstbKqaS0WErWjeBbmqS8sJZhWOrsmLKGhuRYFSXusoCCCqyhnwDm9WFSIuDy3BIEGPl4SAaWRyXt7KGusuF5seD2cmh/lP3/gi/+q3/i/+t9/7f/ij018TENzkqa1VTstyF42nI/pYG+tYsuD2apL81DwlgXBFCfBkYhNfpUDMyhKsKgUvktrKBzoSZFu5QZwqxbZ2Zjo6SamqVog1MVPysSQaTVw6xY1vfZWbr77C5voyNeHXXOuUwwg3dDKjiupzl8/x/NBlJjbXmC1leH5tglfWpljVcX0sRkN9g+SnyrqSvYvzs2wVsxR8NtWoD088Qqy+nqwUbn5qiuX5BfHXpiheVcQbn8dNY2OTcmh9su7bNVYnBeU7rzz1Zf7kN/8Dz//h7zJ+5Tx3erM0R3d6hWBylmBqgTonR1zAUqfyfTweo14tXhejLhYhrlavdTTKo29siNCkFo8FiIS8Mqy+WgsH/QTkjfrUPD43bp+NT4BVUki2nigKjDKKSvIkN0uUcfDLssQbg9Q3+4g3+ojGPASCDh6PheNY2JaFYzs4jqNcVxmT6ypJxg1AVdwlWrpCtEYD9FZ8HLNCxIpVlhSSX92Y4+rWPIu5DWxVUyPyAMO5LWzxLre2SHZjGbuSp621iRPKfX3wox/l/R/6IEePHcZUUC3bxlISTq/n7Wz22+n0F/ZRWGfcZeMlVVReLKuVlJ8pSuHL5TLt9X4GGr00uAtsKXlblJJ45AHViXmxWJSCzjekcEkl1zJC6JwatpuK7SUnb2YzucGmiGTGK5ZtykrERmNxogoLvBrHEMGtFcUjPjrb6ulWbqLdWCKNnSm7KDghPJEmvHXtBOraCMll9fqCYhhimJimuVY0VwM8lXJJzN9kfmFFALVGQkleA0xZueIF5Z0qPwRwolqlyedlUMlg31aCtflpxienuD05y+jCItMrK9yamODUpbN884WneOblZ7h46wIzWQGBBPy86LtkO+RDEcqNzWTlDSXiTawosTk3Oac84DwZ0TdgVwjI6vssB687SGE9QSGptrUpS7zJogDsWjrLlAzEZtUt3siKZkcIJV+lvnKTvtYcO3Z0EmtsEKD48LVIWRpjymtscO32CCvzS7S7vDSXsgonZjgze4uT8yMsZTfxB33EZH0DAZ88hApVWflcOU+xXMDlceQRRvRMiHC0jqiAKhivp6G5lQPHjnPfY09w4oGH2X3wKNGmNgplSCVTNWNVlvebV36nkM9jWVatcac2M7dimmBhg3BulZBplRQhT4WQgCYSDmJaOBQgpNAyEgkRNS0UJCReBnwefB4HOS24HBuXy43j+EH5tzIyqLaLQDis9fuQrVYBoAS2LTo4xOq8xOuDxOIB/AFHgGTjuMztqnlE49jYGtOyLIxuFmVYDThV5UHblkPVdvA6aeo9W/S5Chwp2LxH4foDundQMrBN4eoAZXqVT6sv5vAKnFzpJHZilcraAlWFgJ5qnvqGGHv2H+BB5cSeeN/7ufv+++nu6yWodRqQQtzkLW72W3z++z5ekcdUI4AU3RChKICqyiOJ+G0O9NTRW+emqsXNTs6Q2EhiiTh+CaLXjZLpmxSUB6pWK1TkZWWlDFXLTdkTIl+xyAicMltpijou4RHZPFhiZH1TC3WymLFYjGYRafeObg4f2sWhA7vYuaOPzq4u0lK3nB3EG2kgotg53tJNWODkOB7ySlTmclnMvCtiWkUgW5RbXsinWVMIMacwZ05J3tRWlrTeb5KZBmy/LzHu8AOGnq5MGs/yPEtXzzF3+xJLc9PMTcxw/fRZbp47x9b8IpECtLsDdKh1eUPsVFWsvaODGbnY1+VFLrZ0snn4OKvH7mJu1y7GBMhXrl3j2tmzpDeT5AQ8+VxFCuwjGIwKsLbUkmTEt7XVZW5cusyFm0Pcmp4hJ8va7x5jn/809/bP8LFHXfzMp/t5zwcfonfbDlxxF5W6TeLdbqKtcVqi9RyQcXh/YxePKFm9b3OdYmKZiwrvLi9OkpEX0tAYp6enhxaBZ0hAaml+lpTKa7nw+QK0Dwxw8K672X/iHhr6+tlz6CjvVx7mIz/xM9z98OO0d/Uxl0pwbXqEhIDt+JMf4vG/9WMcfOy9NPVsqylpVTzmDm3GAykoAV6WvPgKm1hrM6DSO8kF0HpcdhW3g8DHwuNYeG0bt2XhUnNsG5fjVnNhdKFq2VQsN6WqT5GEn1zRT6kcwOWJKGwLCqS8AmUPzW0BWtv9NDT4CQXd2ECxUEE2tdZK8vRLottr66xqzRVK8i4rNaNaxYRabtuNg5+86E9xVhqyTL2KGo8pQvkJx8fPecL8uADyUT23zYFwuYglcHerBYt5IvkMwWwKJ5OkkE6A9La1o5u7H3yYj/7Ip7n/kYfo2z5IKBLh7ZDb1pru2MdMoCqENASpaKLm28tGicNem7sHYgzEXNjK/6Sl5B5VBFZVPl6cnGRhbIjFsRuyqPNsbqxiWxZ+f5B8Pov5a47JTFlCC44AK9bQge2vo+oOYsv66nUSWD8tzS0MihCHDu/nrrtPqGS6h/aOVtxeD0vpIutZi5Ti9lLFJuj3EJYlchwHI1Tp1CZbqSQ5ua1FJQKL8jAy6S2M91TRcVKe3NTUAivrm7JaGcwzFQEu7/C2oVDsG1/9E379X/1z/uB3fovhW5dJrc6TVE5g5MUXOPOFLzB3+jwxuftHmgY42tTPwYYB9ka7aPPVkZKwPr+Z4EprIyO9HZy3irx8+wpnzp7h1ZdPcebF05w5fYGR4RHWN9bISfiyMhZFhSLLAqYV8cZ82e7Zp59jYmGJytaQLOo3eLzpMxzovM79d8NDj9Rz/0N9fPDTP8+hww/grYbYkEfnbt7k7h/Zw3s/ch8fOHqCjzb08fOqBP6K28sv9e/hY3uOEhZfLLtMfX2cnt4Bunr6aWnrYtfRuznw0OMMqF9AYNW5czeDhw7Tv3sP9QKwtq5euvsGaWvvIRwxsuHiqaGz/NHF5zin/ElIhijS2UewtRNXKCpFqd5RzmUV8q4lEirILJPdTOHObmGvzVOYvk1WuSgnm8BTzuLkU5QFBIX5OQqLCwo51ykLPCWk2O4oHl8Mf7ieQLSJgjymtCrFBXn8FcuPImtkLYjVB2hqjeCVJ1zKO5QLtuTU4EKRaiWr8YqYzbZtanooObVtC5fLxnFs6ZWXYDCg/l4clyWwdOEJR8k4MK1Q7ubUDNeuTzA7ukhR1VN/VuOWLHKOPGhXgKrtAjWv10s8EKTR4yJUyIDC+KK8qLQJ+WTY463NPPHke/joRz+pMO9uvVv9zMTeQrPfwrNv6lEDUGUBU0lEKSiu9XkcOpuCDLZHRMgcS0srTIxPS7HGVa0oUyeXqV4CaQmxFxZTFMtyNbG1GA/1je2yBllWk1tspMsijJeQQK3qbyTjrmM5U+Hq0ASLcwtkVFp3BDahcAiPAKkkgdmQ1xrUkM8AABAASURBVDM1s8yN2RQZjVvGJa/LplRxqMhDKgr9jXeUUziRkpuaTiUoFbJaZ6nGZANAFVXECrLam1sZ5lSJSm4VNUcLZOF4h7eCvNH1RJrF5S1SAtuq7ROA58kJOFyUCWndXgmgJfNZyhZ0PSfQ3SIp2qZUHdqUxRuaneKV0yd56alvcvHpZ7n9zPPMPfUMm+fOkx4fY35smMzCNC5V2TyyiigxbqfWIbFOWsWLmaFb3B6doK+zmQ+/9zhPfOAJwjs/jnvHL0Lr36JS3UZhfpH1yVNksnOk10osX68y9NIKa+J9tLVMx0E/dUda8H/854g/+WN07znGToWZu5paiSjEsaVMlprL7SEgfvsUsrs9Hhzl1SzLxnYcHbtre8vWea3pmvYu3Qv5fNTH6gh6vKzOzvLUH32Gl7/4BSaUoM+urmJZ1h3lXKlcZUtKvLy+xbzyamtLSxQF5K6NBaqTN0jeOMPSpZPMX1BC/ty32LjyMumbr5IbvkRu/KboNUNBoXKp7KFoR8kp92O5fSpu+OR1ePH6HapWGZOfLetdOsG2bK2jQlEybDx/k3erKiflFo3cbhcu7T2imW07WqulZ208ysl5BSputxu3x1U7dzkWwYZW2nYcpuvIvQQE+DfLUb5wYYrfe+ZVnj19jumpcVIry5SU+7VcAjUBvBOM4YTrCEYbaFEE0uILE5Hx88ioO5I1l4pfIQFib0cbvV2deL0ezcHSXN78x37zj765J6tCp4pcx0oVCWoVt9tFwOsmr8nevHGbkdFJZpT0HhufYyOZEeAuMj0+ydDoPEubRRyPX8DkEupDQETwBYJklfBcSxfYrLihWsKgd0kx+UrW5uTNBc6cv177MmZOOQWokMtlSCkEXFnZYG4lzcImUl0xSYyqKEFX0twKCt5z8uIyyrHkZencSvQ2N8WJx8O4RdSqWYMAtlJrJQlBgS2tIalyeSZX1treHD3u5FOW5u9IaG2XTyBbIl91arQxYSbVMh7HhUtCWy1XBFoFcqrqpQXaaSWQzdwzcutXdTx5/RrTp15h7eIFMiMCo6kJKcgsljwZ31aSFquAMjY0FFOEU6v45J35TPJzZRGP7u8c7OdHP/1p3vfxv0P/8Z+k0PQhNn33sFHYw9JqG+PjVa4r7Lx+4xVWFmbICqBmrm8ycW6JpfEVKfIqpcYs1ft3k93WST7gxZKHGqCKrXVUKyUqor+hnS3AsSzLHH7fJrbWFMDrdnOgvY/D7QO0ButIy+Dk1IwiG35+34He4gPmb36vpvLMJ/OS4SwLS6usLC6ypepWcWWO5PhtNsdvsaXq18bozdr/UmvixjUWb90kceM661cukLh1hS1VJwuJdWyFT16veOlxsOXd2AIQrGptbWZqUjF0glitvT6WhUvpDY/bi6EXr2/m+LXm1O673R7tXepq6wmLigYqSr4t6VykqY3mvm3Ub9tOpb6N4dU8L1wa4esvvcpLJ1/F/L4vub5BOp0jky+TlrHPyrsruYLYvqh0VUDlDRDAxidj7pIOOgp1/eKpz+V8x7z08jf1sd/UU2/6oapApUq5on0FHZuOFgJU5W62GL49yfjkHMtKepsvU5YFXNNzc5y7NsSrw/NsZMu4ZO2M9atKOKtYRGL1uLw+eT4WawrLtpQfqpQKumPrmpvrC0VevDjC1ZujLMlVzgm5M6kEyY0NVZDSzKcgLUskLuPIGiNGGsFPK3dTkCXwuh3aWho5fHg/991/gt7eTmwJQqlUpKxWUSLfzAWBXlWM3MrkScsrKRmEM8t7B5tt2RIuI2gWJVW31lNpNgWY5lvGZQFPbZ6G9mXxQOfFQqFm7cw6CxKYvNaSFV3TCrPy09PYUh6XSvd50TMnQbKUd6sXfepdEC7nakBkb6zgkrvulxcVKKRpCjg8eM9hHnn8cVr672Ip18WNaRejs5uqxhWYXo0xkejUvsL4yCiri5Pks5ukpbxLQ1tMnF1h7PIscwtzpAIZUp4NEqUVklvLEvw1ygoJylLOigCK79qM4SsLeMtaR1neYUVrqTV56pXXW1XKYOjUG25gUMWPjlgDkbZmHCWlC+J/Xv2+a9i/9Gle9N7Iw0IWlvIV5pJp5pY3FOatkVhPsLG0SHZ9lYpksyyDMbu4zvXhGS5fHubG+WuMyWtdvnqezaGLFGZvY+c2VIiwkCAKQCyJrC3ZdXBcao6jc6s2Z8d+7dzlcuF2uzF7Q6M3cku2bePoeXPPNHMfLCqar/kqTV6eeEa8T8izXl1cYnFmQTnMZQoy2hXJTzKVYXhykVcvD3H99hhT07PSsRWWV9ZZXkuwpnWuZ4qogEjWdlN1+/Q+j/JYFk6pglUoU1aOsyydRfzhLW72W3z++z5uhMMsvixEMgJkQpGcwjvH7ccfjpGWx5LOFWjp7WLbgd1k5MkMLyaZTOTJSjkqAgDHtkVCC+Ou+uUuxuqa8PojpLIl5Y4q5KVoliys4/JSCrQwvFbhwq0phoZG2RS6FyQEmyYM2ywznXFRsj0gpdMHZC3K6r+lxK/P57Bv3y4+/WOf4B/+8n/Hj/2tH2Fbf5+UKaOWpSxrbphkqY9Lc3I5tpSnrDxVUeBQ4p3eigpVs5srpDdm5cllWZCCr8rbySsvpOnBazIrga5gaG/yZVWt1azBnJek2DmtpfC6UpvHldYgKaXdANLYVGWBl5RbM/8nm7GZRSbnV2remQkJQkEf0ZCX+qhHrv4QL3zra3z2D/4Dv/Wb/5ZTp7/O0NQw86Ugmaa7aeh7gpi3n/xGjkRyFm+0KNfeIbWUZ+RMgnNfW+b2q+MUtlaw3SsUrEWy+XWqlQJVAUhFAKQpiV/6t6qmj1E88/uztBL2WQl9zjQJflGKVFQ1qUSRcrWoJ5EcrLEq+qwtL5BcW+HalSvKpVxjXkBRe+AO/uPyh6iG6tj0RlgouVirelgp2AKpHOPyouY3EiRlCI3yhuKt+Os6GVnK8o1zw3zx5FXOD0+yMDtPWrnD/Owo+fV5bKuM5biwxA9HwOP2eKT4DrZt1/ZvgM5rgANF8blgjJHoVhF/LcvCoz4mJPZ6PQIup7biioCpUCip8KSmCmZBHuWovLenP/clfvvX/y/+3T/915z948/i31pgR1s9fR29lJTzujw0zvnLNxkZHmdmep7JyUmmp6eYnZtlbmWJBeXcVtJpEtKZtPhVFFhVVLQqV1xUKpI0XatN4C38Y7+FZ9/Uo5J9KUaZkgSsJIJlhMIZCZA/GlSFoZWBbQMM7higtaMFT8BPKdJKMdhO2QlRUgJ8a3ND4JPDdtnYjlBeltAfjNQSnW55WimBSmIrS0YErgA+n4cjj7yXXQ9+hPC2E2QCzWQ8dUzkw4xngySrfjzql5dwZDLZWshXLhfYv2+QT//ox/ipn/oxJXEfoqm5iXhdjPa2Flp0XDBAKUaLsjWdd2yboqyBy6rgd1XxufTyN/e5g09VNZ0qZeMdqRnwTKlUvqkKomW7dA+M1SyVpKSif9k0gX1R51nlmzICsaIYlLUdco5DWQJc1LoKakUpQNnjpizrnJXQbsnCb4peidQWi8trLKyuk5LXmE3nuX3pGhdfOsWti9eZGZtnaXad2ek5jEFwfCFiDS2EoyEaewcJN3WSLeeZXL3AWnUUd6xIKBqglHMYObXEzadnmb++hjEWM6sTnD5zhtu3brOpIsQbhNOUa2uras2OZePSWi1xpSJvtmxXKNtlzI/NdQm0JrTF6+txa03TY+M89cdf5bzmnNJ6fFJU3b6jn3hjI7sOHeGux56ke+8h3M3dksN6ElLqddFyU3K9KQ81o70n4OHYrl7ec+9Bjh7aSbi5no2ql+urFiOZMGtOM0VfPRXbg9/rJuBxkBrgiGcGiEyzbemG1mm8RcProgChKF2riFC2rrvEW/OMZVmiEJLbMrl8Sca+iNHJqrxSu1rCJWCylAe8/cJLjJ06TXFhgf5YlJ2qbvd3d9Hd1U1Hexf18XrWVta4dPEKL774Chfk6U2OjbIwMyFvS21SbWKaFeV+VwXGq6sJlteSaik2NjMyOiVpMW95s99yj+/ToSoCmVapVKhWK0Logtz1DCaZ53M7xCIhQkE/BQHWtKoBi1kfaTsKthu33FNj5UsKMcpy7Y2glQUItu3GrypNSJUYsCXICZKJNXK5ND4x8ODRY9z93g+z/8lP0nrsfcT2P0H3ifdy9OH38tjjj/Lwg3dx7Oh+du0cYMdgL0cO7+EDH3icu+8+Rm9fD5FaqbOKpbUZD8ErJS0p0ViWUusSliUma10VWejWYJnOSJWoz9z5YbSqXvpac4kuhWKVjUSG+eWVmlcwp9B2cWmJlbVVVhLrbGbTFC2BaShIa1MTDfE4VjBAQiA0K2UfV9sKaDGRECrlkJeVcwQAHt33e1wEvF5RvEpJwl1UywqcZsZnWZpfquW0vG4PIU+A4nqaxOoGSyurLCwus7iwSE4GBNtLMWczP7zEtRsXGVm4ylphhpIrLcUpqdqYZW08w/LtNPMjy0yOjDM5M6b8zSwbrLJkzTNnTTBjjTLtjDLnGWPON8q8d4yJyjAXF65x+sJ1Xj51jedfOM+zz72ihP855TanyKrE5dP83dLu7vYWdu7cQVtnZ42flmVxp7aAz0drSwvbt+9gcOce+nYfpHX7fgKdA+QDcUUHXlLKUyYVhqdSKSynQntHMycO7uQ9dx3g3n078dR3Q/N2Al07iDS14HZcteaSTli2RUEAVJFOmTlb1mtzNztzz7JtsEyztDYE5OUaCJUkr2gryWMu5AuY73lltzbJJlfJJBbJJJcp5rdobI7R19fGoNq2jgZ640E6Y37a6/y0NQTpbmmgt72DgPi8ogr7DQH98JXrzI6Nsb44z6ZkbVPFp9TaBlvrSTYlB2vLq6wuL7Oxvk6mlgvWRN7iRyt6iz3exONVo8gCJmPpyiJQQeFIqbAlQNrClOvNZE2p3m1BLOQjFnTjd1dwZOnQVpCVzwt4oIrxwCpSILfbRzgaxx8Mi/AFUgKn9OY6HrcjRrfTO7iTzh37aNx2kLr+Q2w7cILj99zNQw/dw0MP3s2jD9/Hwzo27ZGH78X8lqy5pRGX3lmqhaBlvaust1fF4Iq8vwJVhY5YVSpaS0VeSMRdZCBWoSPMD81zAjNHE1JWcSkB6bgF9KLx6voa6yZ3sLHOmkApkUoqN5ZBhUlcAR91Ks9v7+nl4K4dbNuxjVhPN8WmRrIC5kpUCwoFwOulKsDz+byEdW4MSZ3u1ekZUyV12w5lAY4Jy7cUNlekLAF/gPpYHU4BEmsJVasWmJubZ2F+/jXBzOakFFVS8yWWJhNMTkwxPjfM3MYoyeI8ydwSq6oEbcxv4qkGaW/txBVymM9NcX3lVW4uvcKNlVe4tvQSl2e/xaXpZ7g08RSXxp/iws1v8sqpr/L8177GM1/5ijykL/LUFz7Pt77+FS6ee0W5kUX84TA9O3ayffdumtra8PgC4mu11rjCFTYXAAAQAElEQVRDm1syFNV7Wpub6ezsprd/O70CqY4de4l1b8eKNJKremqep6mcJjYTCpXzknmL5rCHOr+FOxDAVdeEr6FVFbAIbhkHW/SWNFISf/My5obefzplAZbl2DX5dclA2C4XJXn6eYV25ovCWUUsBeMpKzFtACklfUkmVpSLXZHurLKVWCezlSSncLhzRz977jrEnhP76dvVR2dPqzymepqbItTXh2iWdzcw0EePZKZexs0NWNJRW3NyyWPzWTJ+QhJL8yzKIORlwDKpLJubKTbleWclAwYTeIubhnyLPd7U41UMIY1SI4CxjZILnLYEJkvLSzWr7lgVDvXX89BggGMdFTrDBSl8GcepCs0zZFKbmBi6LA/KuK4oN+X1hYnWNeKVpSqI6KmNNQ1fxhiOkixLIZdXvqKCy3FhlKs+HqW5qZ6+vi727d8pT+kw9913XJ7TAYGaR+5uSa0or66iVdmY+RaVICzKa6qI0QiUqgqLKpqDq5qlPyJwilSIe6sIf9Xnnf1Y1ERVLxUSyO/wBiMC7DABv0fzqWA7NhihFWD7Qn5i8Rixhjjhumjt2Ljq9x0+xIP33MWB40cVguyhp7+PqNx2x+un4nLjEjAFQkGMssUiEWKRMA2NDapi1hEI+LDcNl5dMz+aNgpgvjbieL0U5OEur66xLLc+LQ/BCKTxErZULcwpHCzJewrRQjnpZ2lmg5HJIcaWbjC3eVse3iil7AYD3X08+PBjtPd1spya5uyVp7hy4RmGLn6LG6ee4cLTX+H0lz/PK1/4I1757B9y9vN/xI0vf5Hr3/wst575HKMn/4Tpi88zdfklZkbPMrc0TroK9T0CiHAdc8vrzMmjk9BwJzdHQGJoE4tFlBqI0thYT0dHO32D2+nff5hYzyAVef2ZMrUoYl0exvTkDOZvkp2/epVXr11iM71KUcWAonJCYNd4aWNhjHtOIFA28vhtk7Z0ryqdsCwH2yiAZLUoJ2BLYGBobox/VuCTXF1iY3lGVfFpVpfnZDBWMPfzuaL0q0pO7wsqBG4eHKDjwB5aDu2mVR5d655tMvRdRLtaiMrLa5UObds9yP6DuzF/BWO3nu9ubKIlHKFJ8tAYi+Bze0BzkihIp2zyKhrl5G3nlXOuyMH4tum/qUP7TT31Fh6y9Kxl2Zi9rb3bcfC6wFHewfx4U3THcdlEgl466r0cbLN4sh8+NljhvuY0Hf4sTmmLVHKdxNoShXyGkphWEkCY9QUU3sUEUP5AUNcLbG6sYhiRluuYUiI8mdpUyJcgoSRkIpHAWKp1uZZLcjHX5H4mkwmh+SY5IX9Z7i7abMvCsizycn2XTNVCsbNZQVWeQUGg56gy1uZOszuaJ2wXQf2qVXX8IXz+7LWWwrRGmuqjAhKfWoSgrG8kXsfA3r088J73cd9jj9LR1YnH4zZkJxj0i+5hosEojbFGulq6ODi4TUnPHt2LUdJTjsuRA+UjFAwSVvjnV06vIuOSF2jn3S4pWRRHtC8ItFOqeK7IYxudmebixARXb48zP7dEpVjReCEZET9GcUwBI5XNElduZt/eYxzd9zADzUfwEmdNIUBpYpH42Aa+mRRjQyNcfvUqYy9NUjhdxD7vxnXGIff1dRZ/W2D2ny6y+DvXWP6DWyS/NgrXZvCsjBKvrLGrq44HHzrB/fKMt+8ZAI/NkPIhL508zZe/9BWeefoZJXSHudObWaNbNA74/YTCQSLRUK3F5GW0dvYyeOgocZXps/LaFuRNrK6nWJ1fZm56iYm5VaZXk6qgFckJMLbSRQyPqzI+ZXnrxmuSdGJSD263uyanFQmf8ZBSMgJGtldXlkgIhErZLYTyUMySTyeUC5xkfnKUhIoCeeW8qjK6SI+qArqSogUTppc206TXEqQ1r5LGDUp+gp3NBAc6iIuGnUf3MnDfUQbvP8oOeVYDytW29rZjjF4wGsHt9VDSeFnl00xOzfxAf1MGaVPJ8bScBZMbLupdZk1vle72W+3wvZ+3EPXgdfJWtdiqEN2qlHEoy8K7ZX3dEnwPsWiQoKy0o2ddlQJxd5Fd0SLHGovsjZdp9uYpZTYoyUMqyj3NK0FtQr2SlMQjJgej9ZgclOPYsgD5WlybFkEyUhgDVMY6pGRFjPWu/R9alD8qye0syO01La8xC6bJKpnjsgi8mdxkQcC0KICqgLyBMlYxQ52VotOTxlvNibcFSiK2pq0n3tmPYbBlWXL53TUwaogGaawLKY8Uo6GhgfqmBhrDIQbrm7ln5yEefuJDPPyhj3H/k+/l4LHjdCjf4vG6EeYK9MsYT7NUzAncc+RVQa0IdMvmppZl2zaWbVEWD0uWTTkUVYtRFe3dUsKubdsY2LWLzr4+Glqa6ejtp6GpFa8nKEWrYjuOeO3H5/PVxjE0XpufZ25qSgZlUwAZp7N5O23+XpoLceJpL+6Kh5Gbw1w5e4H5qTki0TZaOnfT0n2Aru13sePII+y5+73svf+DtO97gEDXAQLd+9n98Ic48oFPs/+xj9F/6CGa+/Zprfs4dPB+7r/vUbbt2llbh5GNoviv5d3Rj2WB44gvHgev6OsToAf8PhkCP3F5Fo2t7XTt2kfj9l1kA2GW5eEspjeZE2DMqty+5gmxIbrPryRZWEqQFx/AwhYPPB6vUoEBXC4XlmXVmvHqjdeaU/9yPg2S0XI2yebKLAvjt5keucH8xChbCvFrMi6jm1cxICt92JLBXleFd2lpjoWFGVaWF2UgltmQkd/c2iCjHFShkFP0kicvA54TvbIy0Kaq66mLUN/bSduubdRv6yXQ0YpVFyMvj3tDBZR15dM2ta5MNkU6nSSt1EIus6VKYgEw0qvdW/jYb+HZ7/uoeX1FRK4IjKoS6oqACe1txaQmtLM1QUdv9HhcBPwSRoVfRtFzIkJRDHNXCzT5K/TXu9jVGWPXtm7qpXwyxZhFFhRH52SBjQJ5vH6isXoaGhtxezyYhHuxWJLiVWrHBcXCJYERFgrzHDxuL24123EwQGSeLeid+UyK/MYK+dUZskuTBCspepsC7OxpJB5wiJIhUk7hK2fJisEZvd9YLbNOfgibS55NSB5NS1MzPlktt4TW63bX1lixLOq07u61dXqnZmhSYrrf8bKvZxtHj57g0N330L93H01dPUTq6vC6XQqDkRBtkVHivKQqZkE0Ewupmv+kHFXRtuILUDZAJSF1i7fdylUdv+d+7nrwMU488Aj3PfwE5vzAwSO0tLQqJ1iUF5ARiBfEixLIA3CrFTYSJJUo3ZSClFTFsksO4byXWCVIyBfBqYuzpMT+3PSMih4pgppjXUsn0eZumvp20XvwXrbf/RiDJx6hdfcxwt27CHYOUjewH6ehm81qgLm1NJNza1K8JNnNAm7LTUCeXsDvp17jRxWqYoSCO7dJxLAsqwYmtu3giCdutxuvgCUgoAoHw7So6tU5uJumbbsoRetIKhTOycD6ugepV67UU9/AlkBkTV5URvFfpWKDZeOSjrjcHkzUYOTOGN3NZILE2gqrS7MsL0yzNDelpv3sFOZLrysLs6wszinntsS8ZGB2flH7FdbXN0mmMiqS5NiSnGTFy5yMckaGOyOvKiM9NJX1vHJEBcl6QdFIQU6B0ZOS+IfkxROLEG1rob63h/r+PuL9/cR7e6lXda+pp5OWnnYZkxaaOxqJ1oXxeF2ijZBBOIBkirewiQJv4ek38agBJQMKJlYu1TyMsgSkgi0ilITCFS3S0iQdx6mNZkqghiApIW8yI2HWImJhP4Na5PEjB+nT3u91hOQZWfos+RpApTEAaEK71rYOggpnHNsRLy1ZMFt4WMEAkG3b+H1+KbEPtxjs9frwSGD0CsxWNXMSumfnJkgOXyYzeZU2T5r7d7fyyIEuDnTXsa3BR4NfnoOs2UYqx3piU1YhLcWT0plB3uHmdXuoi8ZokzX2CDQ8AumAhD+ocKIk4WqUB9S2tEjg4jkqzz6N7/I1mjZS9EXi7Ny2k517DrBj/0G1fezcvYOOrl4pr19yU6Yg8Mmqv6GtWITl2CAlQvuqLGBpZRFLStEucNy39wB7Dh1nlwoPB4/fz659+zhw6CBdElLkJRtjkpEXmxeYWwKikLTLkZdQFR2LOk/LS12Th5pVyVkmhXI8hNxAHHlabpcbx+UCS9OqoLxghartxRtuIBBvxacEc6CukUhDE6F4I2vpAldujfCtl07xzaef46mnn+W5Z1/glRdf4tYV8XVzi1ggRJdo1lTfhGVZtcad2jSeBqQqMEHNtl3YAhWzBrdAymd4Fo7R0dHHwJ4jxPu2E+7dTtPOg/QeuptBgXpHbzdej4uM5prcyMrbgILCvPRWupaaWF1dZX52lqmJMSZGh5mRZzQzMczk6G2djzCp8HV+foGNRJJUOkNS/ZbXN5hbWWN2ZZ2FjU1WlaxOKA+0ZbkoeUNY4TiO5mX5Q1Q9AaqOlyouKsoblZWLMnpiWY50x4vb48N2e7Bk4N3BMKGGRmLt7TR0d9NikuWSpW3KWQ0e2M22fTvYvncHA9v7aOtoIRQJgmXxVjdJ31vt8hc/b9sWtlWlWilhvKGsYs6yUFmkwAh8QZ7KawBVplqtKGyShZW1MH/aN5MtkJfwFkoWVZcPj8KISLyO3q5WWhqjeN0WJqwrKJ42Vn5LLmRRylRXF8Pl8mDbDo4Az7JtjDtaVmztciyBkZuSQCivdyPSuyX0tgjl9fowxyUlDTfGhpi6dJaV21cIZNfY2ejjeHeUjxzv49FjO9kuF9aj5HMyU5Q1Siqflap5B7zDm4WFV/OOqToWl3DUNzTT1t7Jjj27OHLXcZo9HoFQhBYlwR2/g395Hmf4OuWLZyicfZXqlZuEE3kGOnt46PHH+cTP/DTv/+SPcPiuozQ2NtTWlKlV4UpYNtiipVXV8cYyJNcozE2zOXSDDeWY8nLfs+LZejKvxLMUYnOTeEOM1o4m/AEvtiS7KhesItq7lBCNFqGo8Wx5ey7xoCiAWpcXNaexp0mzHLKoul3sUPize98h6usbMVW8ydHRmgJOjQ5pf1M5qetq18ipHB4PCqhDPs6fOcOXv/gFPve5z/LHX/oT/liVuy995Ut886lvcFXgZCln1hJtpFHgFvRICauSBDXu0KalYhTagJMlUMJ2QHtLIGuLJ163u5YsjkimWzt62HngGPc//oGa57lDVb12JdAHu9poifmhkGVjYY38Vo7VhRXGb49y7cJ5zp56kVMvPsfJbz3Lqydf4Pql80yolD+nUHlFOdUNhWzr8nbWs0XkMJJWdTBn+3CCdfgU5rsamsiFwqSkWynHR8YdpBqIEYy3EIg1ERDgB2MNhNS8oTh2MCrgqsMfbyLa3C4wapFxiON41c/2IOyiIkNTEW2FZTg+L8FohEg8hslHNbU1iZc72bt/H909PTXdRPLLW9jst/Ds933U5XIIyKpGIiEqEsySAQirhM+uUBI4FOU5lSSUZTUDIFm5j2kxLCgaeAAAEABJREFUIbWVZ0uKX9KKKxIayxPG8tdRqdoK//y0tTXTKMEvyfUsys0sm1xRdot8ZlMEKpLNpWVp8hhvraB3pJUYN0lyA2CbsiQZWZG8ckvVahXLsihLYcoaq5LbwhKAeZuaiXQN4gnXy+bbmHkZYPX7PHp3Ezt2DHDg4F727ttFW2cXgXAUdeSd3iwLfB6XEtVBgqFIDZQnxoa5dukCma0s21va6KhvwB+NgXJQtipGrlgUl8eNq1rEySRh8jaly+cpX7uGf2WDHoUbP/oTP8Mv/LN/zt/+hV/koCp5DQM7CMrK++pb8PkCuB0XtmhejcVJ9e/hRtFmSkpRVigY1NiO5QhMWog3dtDVv01guV10Brft4Fg2GXnQszImaRkHy+3CEs2z4seSihRL8shWXRZpAZqr6tCvsGfXviPUSyGWVdmdExAaj2FxYZ6lhQU17Rdf2y/MzbGoaxsmtyLDBi6w3NieAK5AjIo7QEECVVFBJVeRsmcTbGQ3ueObJcbYNgacqghktWZM0zXLcbDdop+aW/IUkm6YwkCnChXb+3vY09fBzu5WBrsb2dEfoTmWZmXmPFfOfIPTL32NMyef5uqFU0wN32RjdYGiZN2SYUe0ReBjuYLY3jAeecahxlbqOnqJd2+jvquf+nYdt3VSJ1qGBTL+UB1eX0gyFMIquxTOFzA/QcnKmypo3uY7bjnjqYqGBTzim6sGdKmCRUHvwhsCt59CFTLysLPiYUHeutG7klIqRel1UXwoyxiV1AqKkuTzYjk2lmW9ZbLbb7nH9+hgawLBgJ+m5kbcbjeWwMBnVwm6KhRr4JSnZBahllUYZ74HUftiWjpbW6zJJZUtG8sXxglIwXTsaGEB5Qy8Cs8M4BlLXFa8bMBF2WncLguTJM+bJJ48KfOMy+WiKgbmpVAZE1qIiJpKjUDGi6oB18wkG7evsjp8hbXZEdIbc6oQrtbmabyvijoUNGYhn9WcC1hUlMj309TSSF1DHR4J2vcgxQ/klsfrqQGPS+C4IQDeUEVzcX6Gkdu3uHzlKjdkaV+amOLFoSGujAyztLxKSZUTtyqYvvVVfKrquFYXcUxbX8ZREtQtq9tou9klQT5+8Dh777oXf99efP37iO48TGznEaLbDxE78gD1xx+hbvcRKhLSifGp2ndl/B4bR/1d3jpKhAjHmukd6Md84dbvcfB53fjDIYLtbQKvRgI+L27Jidvl4FHI6AkG8UUjuPweNhPLJDQv43FZtqP8SJJlVWyXVuZZWJpX3mSW2flp5pVrWZBXuKAwc0EAtpZYJy/eIx4hT0/GXDkyN4VgE5vRHlY8cbK6uCVjlhaggrSr1vjLbxrBsiwsy8ZSk26/NrJtg65jaScZtrVeYyR8AT/+gI+gz0Nd0EtTNEB9OKDkuZvmRoeGuhylzDQLU9cExGMkRBMz56LyQzgu0SmANxqTx9Mkj6aNupZ24i0dxJvaidW3EojW41XY5ZFRcXk8OHq3Y1UFNVX8mktQeunX3Nw6tjSmoVtOtMvLqJuW076k60b+izLiOUU/KRWajMEuKh+J7cKtsS2Xh6Kch1yxWvuyrQlBi/midKUkfaxQkldl8sAVUcNQm7exiYJvo9f36OL1eokpkenx+nCLMH4XNXAqCVBqTWhaFDhlFP+urScVI6dIyXvKmYWJGBWXDysYEzhFJENVgYwamqbiZPPaspK2FY1hxg6HAtRJsC0BiQG/vMCkrHueGlMcDHHyAsWCvCQDVhURvajq35YR6msXmTh/ipELpxm9dolxWaZFWWdTBs0p1NwSQzaUwF2X8ppvuW4mkxTFRMdj45bC2Vob7/Bmu32Ugo2s+5oYWc8xPTdDYm2ZpDyHialpLo5P8vzNW3z90kW+efYsL5w/z6XrN5gcHiExMUlZXoazsYZncwO3gMmRwltT41RnZvArB9QooWvr3UagpQdfaw+Bzn5CvbsICaRC++6lft9ddO7cT0/fAJMCQfNndI2BsGwXmxlb3i84Aq6mtg5a2loIBH0EQ36aWpvZropZp8LRkOTAEbB6KyUaY2EpYwSfxyIpJbx547zCmCskVU0qKjzZ2syyprUtrSyzuLTAgjym+cX51/ZLS8woZzU5t6g8YFK8KYLtgMeHHYrhqe/A7tlHdvvdLHQdZTPWTlZyVJI8VCUvd5Z1FpZlY9m2VFEjWxZ8R9Op7hmj6fa48Xu9CntLysPmcVPCEaiWJdcudwm/v4xjF6hUirgkx35V+0J1DYQU5kYaWwVI7WodRAVKdS1tAie1phai8WbC8p4C/iBe9XO5bNw2uOQcuBUPeNUCOg57HYJem4DXwqfmdluYVIxtWziOrWapj60xXPg1V4/Lwayqoiq50d+qIiKXy4PHH8LyBqm4NLI83qKinkKpQsF4TK834wiUpXOmD29js99Gn+/RxcJ2XEJWv5oXv5Q4oMV77QrlgmyKFlBRK2ryOSX7llSZWEuk2FLStCDAKsj9r3gjWIEYtoSsqoWVBViFEpSF0i63QymfqTEuEgnTobClXUrgsnVdua2CBM94OlV5TbZtSz4sqlKCktx60/LypLZkZVfHh7l1/gxXpMTXb97m1ui02hyLa5tsmF9arydktZZZU9UrobBw04QkqTRbaubcVEzKmi/v8Fa03KzbcSatFsbSbqYWlpRfyxGUZ+lWKJNUpct8yfXW7BzP3brNZ5SL+f2Tr/DVs+c5J9Canp4mrVCqsrSMreSpMzuDRwDnLM9S3ViiolDZ7fEQDgXl1XhAvLS8flwNrRCM4wvV09bWxd6DB5mZm2dMOY+tzSQel5vVtazyjEUQUPmVaN21fz+R+nrCMlRdXR0cGNxGi8bzbii0FNg46QSNQTdNYalOZp2x25e5cPZFllWcKKTTVHNQSJbZWE+xpITu4vIaK9qvrSRYWVaCd2lN4LzM+NQiqVSecsUlZYngincQGthH48F7qTvyIM7hR0geei8bOx4iX99DVcpEVbLID2gzCZg3GpYMrN5TVdPHsmxcokHA7wcZ0WIuS0EyWZC3kpaxziskqloevIF6Ys09NLT309jRr30P9aJ7Q0e3jrupl6cUVb4xKLD3K4/kDYTwaUyfP0DA7yPg88oz8xKShxbye7T3KhXgkXfmIRpSi3iJRDxEwh7iIT91oQB14SCxSEj3w4R0HguHqa+L0hCPURcN18Z0bE1b8y5JTx05H95QFE+oDscfour2UrHd8qYctAx5smUBVYGS9LIiPeZtbHrd2+j1Pbq43G5ZzKC8C3+NQH4HxbdmkmUhsKXjCkaxc/JOVhNbbNR+GKj7WkC+BIQbsP3h15iqfEEmVyKr1TpafFiAZP4kSnYrRTweZeeeHTUL7fa4JW8VSmKyCdlS8nJMlagiN9TSkKaZhaaVtB0eGuGbz7/MC9dvc3VuhcVUVnJSwmuV8ClENAYvbyyAQNRy3KQVRy+r0rG4ukFClZSUwqScBKqsMEFDv7MfWa1AcYuW0jp9gRLNdUFaOjpoaO3E4/HjE5BHvV7iEqywhNYJhliSp/KqPKYvXL3Of3nlFJ+/cJGzU1MsiRZVA7DZAmVV8ypuDy4BfTDkIyCBdtk2FQlhuZijqiKEpZyVRVkeSh7zt9yXVT0y4LSmkKuvM0JzY1DCHJDldZEvexjYvZeebdtr84s1NeJtasBpjatJmDVvPJb4laEig+LIeMRcFfa01nH82DEGVFWsV1UtGotTkaKvS07W1LY0V/PFPmPcslJm43Gnc1WBZhOh+i7Czf3Kt+yk48BddNzzOE17jyjkaaFeshK8/4N4H/oRXIOHueNbFaUw1IR5to5tkKyrae58e8PSfw5ujw+XN4AtnlkCS5dk22U7eNwBAtEmIq29BJt7CTd1EK7liiIgw1Qp6wWSAccCj17idap4XbzWdMHncwREAWLhCHVq4aDG8/kETAHi0ShN9XXEIyHqBT4tkpGOuhjtutZcFyEucAr7/XIo/HgEPI7maJpLc/TIQHn8wZq3ZOteXvPIKudU0VpdHi/uYARvpB6vCSm1dwVjON4AVVGhWKpgPKjq2/BWbe7gVpVFMs0MWtYCtuTyJCRQm0rWZk3JfmuT9GaCTXkvm9qbb2undS2bTpFTcjznBCl7Y5QtjyxKnk3li0anl5mZX1VpNEOpYin5nSOlSk1SuYlVufYjI6PMvP53Zjbk8WTk3RjwK4h4eQlwQSBoW47emeCkSsuf//znOSlP4sbsGjeXMlxdzHJ+bovzU+ucuTnFq9dGuTw0wdjMAjdmVri+UuD6apFrev7ayCSjE7OsCKgKAq07SLo3NVR9xM/7797Lv/p7H+df/vc/xa/+8i/w9/+7X+Cnf+7v8FM//eP8wv/0P/IP/s3/xn/zG7/Bz//G/8Hf/T9/g5/7P/9Pfur/+Ld88tf/Fx77J/+YPT//92hUhc733vfhPPYErscfw//wQwT27MYbr8MldHZsC1vg5DiOLL0btzyjoIQ84PUQk4E4cOAgv/APf4EPf/RjdHd3SxE87NtWz2BXHR0Cqeb6oAChge3bd7Jnz3727j/E0Xvu572f+jE+9fN/n5/4B7/IT/7/fpGf+vu/yM/+g1/h5/77/5Gf+8V/wk//4j/m8Q9+jPsfeZj3vP99/OTP/Cy/8Eu/zD/75/+Cf/Ev/2f+qfb/07/4V/wTtX/xP/9r/tdf/1/5P/73f81v/Nv/md/4N/+M3/iXv8yv//Lf5p9++kn+4SP7+JUTnfza4Xr+5wMRfv2eTv7Bw/u4e3c/ltbGHdwsM5ZRPgEHUkmTZjDN6EJF16pGi3XfXDPP2oIoj4yBoXFFBsXSuW1Z2I6D47hwXC5QqCcrrl0RhzIBj63m4BEgOTIUbooE3FUiPptowCEadBGTJ1onzyge8lIX9BD165rfTVgt4HMT8HkJB/wY0ArJqwr6Pfi9bnwy7h6Xg8u2MCGeo7k4tWM0s2qtyfoLgKvYOrN1P69EeFoRxZZaWlXCjPK6OTkHBTkEZa21YjlUBWxVgVzFcWsgi7e62W+1w/d73iUCR0Ihejo76OruU/VgG57m7QTbtlHft5u27fvp2nGAtm171fbRNrif9sEDdOw4RM/+u+ge2EVnZxcd7a1qbbS3NNPb0cIulfOPHDrAfffdy913HWOwvxe/282m8lYFgZAl4PJ7fMQiUZrqG2hUa4ibfSMtTc1igg9D9HAorBLnbvYfPc7+Y/ew68g9DBy8m869J2jafpj6/gM0KBlc37uXUOcuXTtK96H76T54H82Dh2gcOEC0pQe3L8g7vRnh2tnfyRP3H+PJh+/j8Ucf5b4HHuT4XXdx14ljPPS+93D/Rz7MvR/7GPeomf29H/84933iE7Xzox/6EDsff5L2e+4ldPAQzq5dODu34xkcEI+acXm9GMGzLAvLMs3GcVw4am4pjFsC7Jd17e7p47HHn+Do0WM0NTfj0fWW+gD1UR+xsFfhg1c5C6+82waalRdp6/zrSrgAABAASURBVOiiT17UviPHOHrvAxx/4BGOP/gIdz/0OPc8/Dh3P/Ikxx5+D3vve4zuwZ309PWLRzs5evw4D2mNH/jAB/nghz/E+97/Ad7/wQ/y3vd/kA988MN8RGv92Mc+xMc+8j4+9uH38NH3P8KHH7mLJ4/s5JHBZh7vCvPedgF6u5cPdvh5qCtOX0MULIm9ZXHHNo1liUa2PCDb5cF6vdmOh1rT+Z9dd9fue2qeSBBHCuySZ+INhPGHImpR5ekiROX51EWjNMSikuc62uR9tjQ20FgXIx4NEwuHiEnP6uQBxSMR6iLmmmkhoqFgrUWCeub16xE9F5LsB03T9UAwiF/pAL8/gOGpT3w1zRwHfAECuh40LaBjPRc0Tf3CmlcsWkcsGlP4H1bfAD6fD9PXp+f9GjcQDBNQ0SYQbSAQbcQbiNTk6a3SW1x6q13+4uctyxYK+2hpaOLYwf3cd8/d7D32IC0HHqX1yHvY/sBHOfLeT3P3B/4Wx5/4EY488UkOPvZJDjz2IxzW8YlHP8gRCfyh/fs4dGA/Jw4f5okHT/CBR+/mI08+yKc+8gH+7t/5WX7+7/1dCeaHMM91trbS1d5BrwCtv7uHbRLs/r4+tvUPsH3bNrYPbGNbbx/9avffey8/9ulP8/M//9/w83/v5/h7f/dva7yf42//3M/x4z/7d/nkz/w8H/vpv8cH/9bf4dGP/xQPfeBTvP+jn+ITP/qTfOKnf573/62/x6Of/NvsOv4Q4brGv5gQP6A7tiy+R4IQjEQJS0AiEpCQBDQYDEigg7oWJSSBDqqFYjG+vYWV+4nG46o0NhCtr5fQRHEkkJbHg+V2YTk2362ulmVhiaevNau2KsdxJNQBotEYYSmFV4BmWRaObauZvYXLsbAsHetZtwyIV3MOhEIEwxGCITXtQxLekNZhWkB7j65bvhCWy43p49O4fs3PrC8qBY1pPa81KYaOo2rmvK52L0pMa47VjiNEI0FiQS9Rn4uoxybiNs0i7IDPAn1qjTu0WbaD7fbh8oVxecM4ShTbniCOL4jLH9JeTefmmmmWjj2BGP5wPX6FQT7l6EJ1TUTireJPG/WNbbQqx9TV2UNPdy+9XT10S747VWhob9W95laaGpuJSwZjsXqi0bjyR3HC4RiGrjU6i75hXY/WNRDVc9FYA+Y8GIoSEK0Dtb2O///s/fefJVd2JwZ+b8Tz/r303tvKysryBiigYBuNRlu0ZbPZ5HAMhxxxNKPhSqu/YFer/UH7kV9JO5IossnuZvuG964K5W167zNfPu9d7PdEVgIFNGyhUACbFfVOhrtx48a553zv95wb7xXLuc3r5NogvEyq+/xB1klhWB0IViHIQT7EhHw1/VruW882tDD/1dLShuamFjRwv76+gQNRA2prG1DNBL08Q1VtM6o4iyi2qmhHH1fd2se94MPKO2hU9TU1GB7sw6G9uzHCEKBj10FUD9yFjgMPYvc9j2Hv/V/B7uNfxNCxhzFw9CEMcD149EEM7tmP/r4+9PV0o7+3F4MD/Th2eD8eOHEMD99/F75A+cZXHsO3yAZEvv71r+IxsoUvPPQA7j1+Fw7u34cBXt/GPExHWys629vQ3tqCxoZ67GcS98uPPUZw+h6v/wa+9fg38O3Hv45vf+Or+PbXv4LvfIPC/ccf/ya++vi38JVvfptlHsdjD96Ph47L/e/Ho197HA9/9VsY2n8E3kDow1Rx5/w/FQ1cByed4CqAJACk2VzQCEICVCKaCVhybFukrICSN1QHd6AGsvZX1SNACVU3oLauCfUNzajnrFxNbQMCoRr4aHN+glGAgBMg4HiY43G4A7A5fRTvWyJMxeEJwE2gcfuqua6CyxuEw+0zxen243eE5V3eAMttiwlYviAE0HwCcuZ9t4GqikBVw2ikjqy4obEJTQKalAa2tU6Ak+2tNdf1kLJutxdKqY9tDdq7rzB4QEH+ceNjfpTidf+E5GOq5x3FJb63cDQRfb/jxA07Usaq/U4X3VDizuYn0YBFU8yxaVBKQfpB5Mb6ZF/jOVr1jYd/Z1splrgjph6V+mBd/I7yeMDsB+13+0Djud/5ZJnUWknnMMZZnNE7glutA9HrHGcpo0zWg8lD0zPe1QvyElyESf2ZRPqW3/9WP88/3vpSWMnkkOOs5LvUb+4q/s3y3CrL/ON9xuTn3n5m6QuRXNF0Bar8rc87wEl2nLqGDDvkzEYMP55ZvSOfgg5+wjpfXtnCKgcAp66/1Rm4viVO4WA/CIA9wxlDKX+nLz4dWzy/GUORM8t26lvs/3oXkAUA0gd5+sKlrQTu9MGno3/R6wvLYcwnM3BZNNzYBzduw8oOanA74GeCVEaKH02t4I7ceh38LfX6JsG/xCnmDp8LzB/v+AQEmKykuHI8Tcd4ZXXrTh9QX5+GHf799AqmOWpXO2yopVhuCKHllYo6px0hu9V0nE/j/nfqXIH4gth4qlBEl98N6w198A5w8tsseKSlFv/N8d3424f2428e2Iu/vSO3XAemXqnf//HeYfz5rnbYLfpb4KQxZvfRIf5qpBv/y4k9d/rhU7Q/6Ye/eXAf/t937cLR+hA81rf7wUFGe29jFf4fRwfxI/aVlL3jC58SHlC//+t9I/gv9/Yg5LC+7QtvbXFDRougzYounxv9Qc8d+ZR10OP3oN5lN6msUsKZAHAt/dBEBtsTuNMHt8MOO7wueG0WMtjrfQBAU4Cfg0Q7z/UHvZ8zX/j9swux9WaPgxMUVDz1L593MCellPmuik3XYOfIcUf0T00PMjKLniWUUEphZ5EtpZRJb+13+uFT07/9BvuWftCpc6VE+9s9oZQywUrO2e/0w6faD+ILomMrQzql3u6Dd4AT7ix3NHBHA3c08DnRwB1w+px0xJ1m3NHAHQ28UwPvACfDMFCsVJAplpAslJCgyPqOlEx9vLcePv65Hb2mqed8qQLR+43dIvs5ztSleF7Kityqe9+p5+3+2tGrvDojM6ei951+kG05Ju85Ja/3wx3dva27W6UL6QMRsXXRtbzft9MH7wAnmbo+H07gf746h//q/CT+qwtT+H/ekVuuA9Gr6Pe/vTyLX86vocABQZxBOkU6Rzrpp7Or+P9cmsH/604/3HL979i02Q8XJvG/XJvD1UgCWQ4U0gci0idXeOw/ji7gvzp3xxd2dHar19IHYuP/zcUZ/GhqGTIQyJv50gfvAKdMsYyz4bhZ6Nfz6zi1EcXJ9Ttyq3Vwijp9enEDP55egehZfh9np0NIXs2XYH8+u4af8PyzS5uQ8re6DXfqi5p6/SX1/KPJZVwmEGXKZfEJUwplg8eSZh/9bGbVLHtHZ9Fbjgdi288thfEPMyuQ986ERTGUMPvgHeBUomfE8gVonJ14oLkG//eRHvwXe7vvyC3XQQ++2d2MZq8TW7nCTl+YHSIgVeFWNF9Ep9+D7/W2UP93+uHTsMP/nP16oqkGhtKQYOgmv0NE1ZsfBtuIF4owNIWjDVW3og9Yxx1f+t1+7MEf9DWjN+RFhDYvfSA+IJ3wDnCSAyJuqwXdfjcO1wVwpC54R265DgIYZmc0uByQ95rwHotSCo1uB/ZU+e70wy3X/9s23RNww23VseMQN3aFHPPQFzp9Lhy54wvUwdt6O3KL+kQwZjjkQyN9gSZ/o/rxnuCkoCDvdwhISefcEQtupQ5Er6JfDsrU9Dv6460dxS05b9O0W3rvW/kc/9jrcll0WMmalFLv2Q9K+oAifSV99o/9eT+v7Zd3nDT2Ad7VCxretUiHvOvQnd1PQQOS+K7I0Pw+dUs/MMqGhBfvU+TO4U+oAdGvIZxJNliX6Jyrd3yki0TecfDOzi3VgKQxxB/erf/fAacPuqthVFAplyC/H5zL5VCUOP0GD5MbyG8mf1Ad2+cM5lkMSFlTaBz88Nj22Vv693rFlUoZZc6KSRsBvO8tzPawrBikyPsW/D07YfCZS8UCpF/zhQLyuTwKXIsORD7K4xYLeci1JSaTDdH7WxdJDdtSYJ1SRszmHUXeKntn444GtjXw8cCpVEQ2GcPC/AIW5uaxEY4iWxSj266sVCyiWCpt73zoXwPyv6WIoco1YqwfeslNFzCQy2boeHm2T3D6/SsqFfMsl8VHfYr3r+kf15lSIYt4ZB1T09NYWd/Awvw8NlbXPpYeNteXsbyygkj27Vmvt7WwbSfr6+usfx25t0/c2bqjgffUwMcCp0q5gGRkFWdffRrPvvImrkzMYSu8ifnZWcRiG5hdmsPY7BxWtuKIJ5JYX11GOLyFTKFCVmSglEthc30NK0trSPD41IVzOHPhIkYXVpGmQVc4cq8tLWBuZhqzc/I/ncxinQCYSuUg/4tKXoCDdZVLeUS31jEzM4VZOtHUxDTCkTiyuW0HW9yImv+DcCIWxrXRS/jlc6/h4pUprK6H2d4NzE+NYmUzivDGOjYpa2zL5soMrl0dw8TkHNY3NpCIxTE5MYGVjQhS6SxSWxsYGxsz2yP/a8zm2jKmZ5aQ5mxbpVJCOhXD4uI8tuIpzE1NYHJ8AssbMfO531Pzn6OD8dUZnH3jFTz19AuYnJrC0tom5icncPX8eZy5NIb5VfYhZ3GL7L/I+iKuXZtAIpNF2SgjmYhgYnQUs8sbmJufxfLqCrYSWWysbSDLa0rFLJZnx/GLH/0NLly5itHJMVy8fBlnzl7DzErY7KdSPoPo5gqusZ5oOofiB48fnyPN3fqmSGRSoD7S2TxKN7x3devvBBiMJMr0qUw6gyJnJj/qPYQVG2USFQ74WTJsGXZEPur1H7XcxwInTbfB7vKgOuiCr7YeLpcNmfA8Xn7xWZy7PImZqUnMTo3j0iidc/QCXnn5Rbz46kmMTS0ydwKkY2u4duE0Xn/tdYzNLCIaDmNjawsxKqdQKiC1RnC7dAHnz53FuYsXceHaGEavjGJ6cpJAMIO5uQVkaLkpAuT05DW8efY8Lpy9gGuXL2F8/BouEexeeeYZPPfKq2zPVUwQtGampjG1MI9VsoDlhWlMT49hfHYZ8XQaSzPjOPvmKbz4+jkC3Qxm5lYIqKsIr87j2tgVTNFRJ/lMo3Saqxcv4dLlC7g0NoUx7k9cPY8zl8eRyNJJ6YDhpVmcfOUlnDx9HpevjWJ+aQXRRP6j9sNnVE5MysDi7DRWwyno/kZ0dnSgobYapUzSPD7KPjh96gzmyZRnqIvzp9/E5YvncHlsmuA9jsnRa7hwdQbrWzGkMxlEyb7mZicwy+dP5/Mol3Ps51Xq+QIW18LYkv9teXEOo6PjePPUm5hbWMQU+1fqvXTxAs4SDKWuzws+vVfHyP/jl+DAN7WwggJTG6JFKSdOWy5XIGv+YdqiTIApcXOnBAGBsWylXN4+xjSJIcKLd0oUcmmEV+ZwdWYZkWSGdeycAbd5HQGFxT/kYzAsz2JtaQkbm3Fkc0XwhvyUIWkNNsG8vkKfy0XXMDM5xXJbKLHt5gn5I+3ivSTrSoAoAAAQAElEQVSieau87DP8Z2VALoIF9uMC/cpgAQE6Wcs52S4zgjLvJXVR5Nxbz839j/L5eOBktcPtr0FXdzu6B/pNkEptzOCNkydx/vI0lbGM8OoiRsen+MBXcPrMGQLIZUzT6Q0mHqNrPHfxrHn82twqtgcGSYOxA4wiEmQj0c0wItEtOnYM8WQWGxxd16iEeTrQzPw6R+sKUtENbBLY1mIZJMnS8pkYR+p5XL18ESdffR1n6EDXRscwP79IdhRBgSFLPpNGZGMJS8tzWN5KIp9N0PnGcfrN03jj9GWsR7bvl0slkIissc2T7LANLC7NE9BmCIyryBGEVtc3sTg3i8WZCVybnKFDZpFLJ7A6P4Mzb5zCmfMX6YQbSGTyKBTfK7z5KN1yO8sYWCOjLOlutA3sx57h3ehua4LTYePciQG7DixPjmNuegKXr1zBuTMXsbGxgsnJaVy5JH07h7xuh81mg02V2P8LPH4e8QJAW4ZS7HkyrELBgMvuZBkFqwboVmB9dhTzc1ME/cs4d+48Nsiqr41NYnMrSmu5nTr4ePeqFNJkequ4ND6DHHNooCPnCOaba0uYm70O1By0sqk42fQCB6o1xBIJxGNbWKSdLDNsDm9uYnV5GbMMo6em5xBPZSC/yCksMrI2a9rRVQ5yS8tybQa5hFw7jxna9AptMJVMIBpPIBYNk/1vYHltC5lUFDHWk8kXkYxv4fzJVwn2U1jhoBAl85+fnoLcayueRL5UhsH8cTGxiTH6zejVqwSbZYTJ/LPZJNaWl0y7X1haRZ7pmmwyivWVRZKEOSwuryOT3MISI6N5AmA8GkE4mqS9l2BQFwUC7PryIn1mAWH6VYJt3ViZJwGYxszcIjajCfo+ff5D1E4z+ZAS7zptECWL4nRE3TQVEA5vIFPRUSQNFZQVKWVyNC4Fm9MFp8cDu9MBHWVsroaRTCZRkDAoV4JGC7VarbDoOhQ0PpgTfYPDOHzsKI4eOYADIyNoa+9FyK1DrxSRNjzw2TTTsmtaunDw6AncfegY7j62B02NIdisOpxONzy6E167HQ6bhfdQ5n81pOu8g65x3wJd01FObyGSiLEzs0BZwRWogttp5zkFKA0OOpJF16G4a7O7UdfUjfseOoGOlgb43G46o4M5swzKNM5UPIatSBSpnIGKKsPnC8Dr9kKjU+IfwWLRLbBoGpRRQpGGWCLbsbl96B7cjUcfvg89dQFkGL4tMhyPJguoqauDvZLHJg2vRN2c+OI92NXdApeRYjg4ivNXp1Db0Q2nywWrzQFfVR16u3sx3NuJurpGdPbtwsNfuBe7O/3Ip8JYkDxVKm/W67RbwKbQfj7HimN6I0PgWRJQp5OjUsDm8jROvvAEfvmrn+H182N03HUem8FLLzyDXzz5Mq4xzJ8YPYff/PxHeJUD2PlzZ/Dyc8/iJz/+OX70dz/DKAfrVJ4+QTBX5SxmrryJ5574FZ598TVcnljA6sR5PPXUk/jpr5/Gi6+9yVTKNK6QBFy7dAYn33gdT790DovTl1jPCtZjBK7wEl586ud4+pXTDJfHGLG8iV/89Mf42U9/hvNk/xGGz2LbFovOds7h9Ouv4LkXXsHpq3NY4bO89MLz+OmPf4Enn30Ja5EElqcu442XnsM//PK3+O1zr2MplqWta0gRAy5LRDG5jGSakQLDvQRTLmdfewE//9kvcfbiVYLcBN544Vf4xa9+gR//6imcvjzxjlz1+/W09n4n3u+4hcbW2DGM3pZ6dHV2Y/fhB/HHf/h9fPnR+/CFL34Zjz32NXzzsftw9J5H8M2vfQ1fe+QEhvvaWJ2OzuH9+MLXvoXvfuc7eOS+Ixjcvw8H9wxjgA7vcTlQ3dOLpu4utDS3o7m+Ba311WisVdiMpZAo6ujtbYFOgAnVd6CrvQN9LdWoba+Dv7Ydvf0H8OAXvoTv/PAP8eUvP4Ljdx/BnpHdGBoaxJH9R3D46BHcdfx+HDt4FEPt1XSYZuw/9iC+873v4A+/80XsHRxAf3cTugaHsGv/PXjwrmPo6+7G8O69OHT4IEb29SHkrcFgdzv6dw2ib+QQvviFB1FfU41QbTP2HD6O7/3RH+AbX3kMdx3ay/bVw++z4fO/KPT0dMBa3MSZ536CJ558CueYn0vnyxxUnCgSJjj5Bn91M7p7u9HTWYsMwby2sx+DfZ2wkYH+/K9/jpMXxpHUghjaewj37hvAmWeexBpH7HxZ4whdRCG1iFffPIfVWBrK5hR/NkdPV3UDunp60NvehFRBoaW1FVUBP/TPs+Lo1ZrFArvdAY3bRnYLC8wznjo9DqfDjqmxKYarKygqC1w2O8KzS1hmDnUjnkHZ3YDjhw7Awbyp21uN4cP3YH+Lnbm6LYJ9imyzAoODffPgUTx031F01Oi4cv41vHBmDIN33Yvjh/tRZUng2uIqmecM5hgSL8xPY5V5w5MX5jiZU4LN4oTLU4P+of14+Iv3wq3nkMmW0XfPt/H14z3IMDJYXFyGQZZTKuXgru3Asfu+gCMj/Vg7/yKefOINWOsHcM+D9+FAixNnXzuJk+fGEWjpZH0n0O2OM2zfwNSFN3DlwhlcWilguL+V9s5+JTsxFOBwO1AmU9xcXMQC85HJsg0nHvs6uqsdKMXDWI2XPrSHtQ8t8a4CGkdZpzcIn/y3xl4/ahraGAoMo52hQF1tDWpra8li6iH/f1VXTx+6O9tRV+VlLQo+GmJHzwD6+/sIPiH4q0KoCgXhd7tgJYI7fD64vV643R64XS543E4EQ360dvXSgXrRWuvjqKroNB54yUz8VICT19qdXng9flTX1KGFgDnY343amhqOxA3o7O5Ff0cL21PDuqpRKyN3VzfqamrR1t6F/r4+9He1IhAIoamlCQ0NDQiFqim1ptO0NTeipjoAX9AHB53K7/Oipr4RLe3dGOxpN9mWzeFGTUMLhnYPoaulmXU08n61qAn58PleFJunUNXcicHdw9gz0A0f9e/k87QRmNu6uuB2ODDAQaSPfTayZw8OEeTbm5pRT1Du7B7ArqE96GmuhtflQEvHAA4SpO+/+xhG+trhY/9odNBQdSOOnDiBhvoadLPeztY2BD1O9A4dQj9tZN/ICA4dOYzO1iY01lTBRQeXlrFxn9uPzOomIhtYIevbJLPIF8qwWBSU3YvG5jrk01HmSy9inYCUz2VQLJBV6FZ4gzUIUsdWZYeTdltdHSLL1wgqBHBGJAY929CsELZZy3Nuh4Y80xIG80HpZIqhYQJ5zpC7AnVQ0RmE0xUUNSdqLUlcmtmEzarB57FDVxocukKGecACJ5pKlHQyhhhZVV7uAwVzMQxONuWQTsYZ1STIaMoEXKDANifiPMYw0dA0suqyOeOdYEiYJOuqVCrQiAVGsYhUJIz1WJLtKiMWXsH0+GVcW9hk+SyjizwHoQqs9Glh3B7mCQzO+ksbzPt/wB/tA8695ymlFHSLFRYyGAvXdoZRwWCQYOKE1WLhcQtsHFHsdjs8Xh+8Xg+cdiuUUrAyVPL6/ERYLxw2KyxWK5XJNcMnTVOQ0cgidYjwwWXb6fGhtbMLne2tCDitVBzLXT9ntehsi4gVOuuw7LQn4IPNZoXd4UIgWIUqvxsOu41lLNvHqmrZgW62zccQzAevxwXdYoOX4Ojhto3t0ix2hKqqzXJ2q8Vsm67psFgsDFfc8PkDCPncsPC+iu2xO3mvQAAepx0ObgvAegjgSil83heHN0Qd92LPnr0meDRykGlqaUFtfR2cVhvayGwaG+rQ1NyCLoZkfd2dqCfw1tTWo727D3v39KOloRpNBK2W1k50dXViaKgfAZ8butLh8VdjYN8h9HS2o7u9DY1MuHupp+aOfjTW1aOluRldvf3o7+5CQ00QLvYVPseLoq3YqBenkcECZyhXowW4QvXYPdRDG3egrkHsy2mG/GVoaGxphAzaNdXVaG5qhEXT4AtVo6q6ytSRn4N2TdDL57ZAk3r9VWisDcEr/hOoJptswwBZa5YgEGGeVfdUo6u1GXXVXgQbWtHS3oNBMs9gdY1p6y67BXbqsKGuGtlYBHaXD376RDFGFhMtIUC7rq4KQmkWWF0h2rEDKea0Isw3NXQNYveeQbhVDtGtMOJlBzq7O9Db2wErc1QbK5soOGpQz9C+s28YA4w0uuu92GLut8AZP4MJ8xJTHczywFfbgGraUh0HsvqGRrjokyGSBiEkLqv2oT384SU+tIq3CxhEYZGdI7ItAoYGsn5LWMC4LlzxY5Bi/q4opaDbXHA57QQbjQnD7TIsjDJzXoV8DgWOKJUb7vvWPXiszBkDeWE0z1FtZxalTAXnc1kUmSuQ66SuG6/Bu5edhrI+KVvhiCFy4zVS5N2X/WPbt5AVeoPVaCZQVAV9ps51XYemabBxoDG3dSvpuh9NUibggcNmIRA76YyNqJFrHHZsl9Ph9HhhJ6jrmoKmWyAOUkWm7HW7OIjp0FivlSGPRZNtq3m+qbkJNSE/HBzM8DleNLsHQQLKro4GTqxkkGXI0sDc6LHjx1AXCpDxu9DSRoAe3ofuthYcPHYIvQMDzFe2oae9GRZdQ0NHK5paG1BNkG/spZN3NRJYXLA5PKhuaMdASzUji1rUNXfjwN79OHT0MKqcNgQIVk1tvehpCKF73zEcOLAP+0Z2Y3DvYXyJYWBDVQA6AA9JwNDBg2jwOdDc2gFhwo0BHbq/BT2MHFoIXJrFDkeoBcO7+1AVDMDhCWLv0WM4fOwIuhoDCHo98DV0YGiwF/v270dTXQ0Bxo7G7j1mDnHvwbtwz4kHceLIXgRsGu9rMPyvR1f/Huzp68auA4fRt2sQvV0d6GIO0sWBva2rD50c3Ko9Frbygz/aB5/+eGcrjDdFdq6iH4s/X981OFVpMKa+vvs7KwNlXi+OXuGFIjtFNtfmMb8wh41UGSzCwxXEt1axMDeOlUQRBYIQCIA8YX5kKlM2YkzWzc5OYW41jjipaJFTuBkmwefGL2GV9DZLeivl5Frjhuu3j73HX8boOc765UjRy+bp8ke5yix5589t1MCnfStlY56xBXfd9wge+eKjOLC7B82N9ahrG8CDDzyAAwOdaGfurKN/GA899CAO7RtAU0MDUxg1aCKT0AjMgdpaVNWETGYeIvtpEqbkssFic5BV1aK51s8URxCBUA2ayVp1dxBHjt+LB07chSFOPmi6BbVtu9DT1ozWhlr46tsw1N8JAX9wsTjcCLX04fjxw+hob0F9UwdD6y/i0YfuRivvZVUsxHZoDhc6Bkdw/IEHcc9dh9AScsGi2dC7+wDue/B+3H1wCFYZYMiweocP4MGH7sfh4U5GSh6EGJ7WkgmF6psxxGf2etyw2D2oa+3GAw9LfQcY8bSguqoGjUynOC06auqbUEdG7nVqbMAHfz68xAdfD0NoXD6Na2dfwzNPPIkXX34dU0wOvvTcr/EPP/05Xnr5FCYmp/D6s0/g1dPn8OprL+Lp3/wMwjkpuwAAEABJREFUf//T32BhI8Kp+AQmLp/Dr376D3j18jRGL57Fq5zheOrZFzE6H+ZUbQlpUs4o6WmKDKiYieDcyVfw7LPP4g3Wtzg3g1effhJPP/syXnvzPK5dPImf/uRH+PkTL2KKca/iDNT0G8/hqRdeweT8CrKpGGYun8Ivf/ZTvPDGBYxPzWGBsyg/+tGP8NJrpzA6MYPFhUXMTl3D6y89w7qYJH7uFSyEkygXU3jztZfwwvMv4I0zZ/D8b3+B3zz9PK5NLyDDtn2Iqu6c/pQ1UJZcBqfwi6UKBzEZ5j6lG5LRa7oOG5mfnazSKgyR+7pugd1mIzO0QOe+xWLFjecFlHRdM1McmgCDKQqarrO8Bo31KsV9jfvmOR7jWud5pTRYbTZI/RY6uVIKAlAWntN1luPaSmaiaYI6gFLKPG/jNdtl9OvttZn34mmzjFIKOttp47PYGHbpvF4pBYvVChufzWa1XC+nmcfsDBe3j2nQtOvCe1uu31spjfVbtq+1WSH3lnI6yyiloOl8NorGbXzIon3I+Q89bYJTLoGVxTVshbcQ2VjHzMQkFqIZ5JlUi2+tYJJgNbsUQ6WcweL8BE5x6vPSxctY3UohJ+9kxGKYn57B3BxBYWYJ4Y0wYtEYZqeXmUgsmkm1YjFP5lVGNrKIVd4nxuRglgm+2elZTuMnsLUZxiJnRKYILgWtTGYVQSFb3I7bVQalUg4lhnRlhoHFYgl2p4WJvAiWZ6YxyQTeG6+/jmsTc5idncX8zBhm2Zarl0/j3PnTuDI2idXNJA1eoZjPIxkPIxxexXIkg/DaAjbYnmim+KG6+rwWSCXiSKbSyJeM922iJDHl2XO5HAzqMh6LI5vNvW/5DzohA8T64iSWwglz8NkpK6FysZBDNlfg8fLO4Y+0ziTC5rtYFy6NIZousK/f/1k+UoV3Cv2OBirXI5rrGY7fOX+rD3xicDJDIrInRSrodnvgsFlQIOC469o5K9eN+mo39zNQVh/8HicsnNEoMbyyaMp0diidI4IdDs4KEYkY2ik4mGR3u5wmKInBWu0OOBxOWHWgQsfQSH29/hCCfj8PVOD2+MwcCatERdnQv2cYbfU1CLpc8PqD6OhoRENNAE6HDbrdhSrG0QcO7kdzyINyJoEtOqf5+j6focyZEXGedJkjhwWwWBUMpVCW+XTNiRrS2KqgB3Y2xu4LweOwgCVQlPO3unc+Vn3ijAZymRQi4U1sbGwS+AtIJhJIp9PIEEhiHAQyPB9lYnVtdRVrLJNnaCvlt7YiiCfT5uASjsSRSqV4bQzyXbhoIgV5d2VxbgpjHHhi0S2sbmwhmUxCZnmWl5a5HzG/ilJgPi++tYnl5SWshyNIMzO6bcwGSvkM27aBmckxXLt0FvObCcQ5IxTb2jBfJExlclhfnjGZ9tzSBtufQyy8jnUOVtK2slREnRhGGekE28ZnWF7d4H1zWJkdw4Wzp3FaXoMgi61cL8vin+uPwVRBhfnT7Vm14u+0tSRsMJ9FkfkMfn7n/Mc5IOCSz2ZQYhrkw+oqc3Yvz4Eom8ujQJJRlncT0ylEaEPZEiDW9nHufTNltZu56MZrNN0Gu6eWsWU1lKrAsLmx+/BhDHe2oZkzPl2c3RkZ2oXmQBZLGzk0M05+lHH68N596Gysgtelw+11oa6piQnCNvQPtMJm1zmKl9E/MgA7k6yBqkbU1TYi5LbD3zKMaocOi9Jgq27Dg/cfhttSgNKtjHW7cOTYQcbUTejqbkdtfTWEqvoJVCUCZoHiJJB19A6iqa4BnZ2taOMMUiOn0g8cOoYDe/dgV18fr6Xs2YdHvvBlnLj7HuzZ1Yu2lhpousb2WJjsrWLMXY0aFUHZUYcaxtTNQQc+y0V80aDTrpGZnn71JTzPMHY5HMPE2LVtNri4gkuXrmB5YQoXTr+BZ556Cs+98CrCCQISwXkrtoXF+Rm8+fxzOHn+CmbmpjE5ehHPPfcczl6dwbULp/Dsr3+GH/3oJwxj57AcTRJYtjA/cRm/+sWv8cRLb0JeStxaX8Xlk6/iV7/8JZ5/9QzmObsjoGJwAEtvzuP06y/jqWdewJtXplEwdETW5nDx1Mt4+eWXML6wirMv/wr/8OMf44nnXyPgreP8ay+Yz3J5Yg45hmui40oxi5nRS3j+ySfwm6deweIKy50+hcvXxpCxuRH02Rla6VL0UxODCpfcZpkDrUiFrMIg0JTJzsX5y2TolbfKlExAkGPGO46VmSooopiOYmFpBbF4AhXqSa4XkTrTySjWVhcQz5c5ALI87yfnSpzQKRFkStyXclJvhdtlHi/z3uY+6ypLGfNYGfI6wfriLGKpJApmew3erwJpp9Qh11eIWhWeyzKVssUoSN4u31ie5+CWwtzCNC5euYzVZMl8bUDKyX22pcIBnPcw71fidun6M5ch5USknKxFZPvDOucTg5PcQFksaOzejXsfuB+SVKuvrkIzk31VnLIMVNWisbkD++5+EPceHsHI8B4M7T2E++89jCqPAxaLC80dfbiH1x4eaidY9OHwXffgwfuOo7XKRSPT4A/VobamDgGHBt3iwOC+o0y4PcL6DqLaH8CB4/fj3nuOYt9QN6prGhDwBFDPBGWwyg+r1QFXfS+OHj6ELk7pulxuVDe1Iejxo7quFq09/Rg5eA++9tXHsKuniQDZgqa2bnRUeRBq7MaBw3fhyP49qPFYoWka2vuGOeW+D/uGh3DgnkfxMJ+js7kOuhJNfIbCka0QnsLJk6dx/tI1bK4v4YkXT6FYyuPq+Tfx298+gbjmQWpjDpFcBRaCdL0rhzfeeANzy+vY3FzHwuwMLl5dRnUoxORtEHaLhmImhpNn3sRqqgA3B4O2th40VTuQTGzi4sWLmJpfQ233LnjyW5hn+C5vBM8tr6JnaBiJlQXMMzwOZ0o01CxOvvEmspodjV2d1KcdlbIGyXVYUEJ0bQVvvH4NJSZU2/p7UB90YOPqSbwxtoyZiYsYvXoJZ8dXTQXPXjmP2eUoKs4Qeus1jF6egnL60b1rFzo5xW4nhVZmyU/vTyGbwursVTz31G/wwmtnMT67hK31Rbzwm1/jJ3//U7zy5gWC9RbC01fx7G9+gZ/+9Jd4/c2LSDEnFlm4iqef+DV+9ptncIptL5XzSORS2NxYZV+dwS9/+hP8iDlZ+aL06ddewd/9b/8RP3/6NZwmM3zxuaeYy/0p/uHXv2Xe9Mf41W9fwPmrs0glExg78yqe/M1vcPrcFQL7FpamzuMJ5nd//Ivf4JVT57A4N4G/+V//N/z9z5/B1aklpj3SWJ68gOXNLUxcu4qrrH+KtrC0MIe5pTUOLMsYvXIWf/3f/g/4xa+ew9WxCcwyBfLzv/1r/PhXz2BibhVFRgxGuch0yzzefPU5/PLnP8PPfvYz/PbJ3+BHP/k53njzHJnwLMZGp2gDJcySeU/PLCBRMD60cz45OClFxqRBvhAcCAYRCPjMpJ3DZoXVZiM42Mg2nPAGQgj6vfB4PPB4fQiynJXGr2k67Azj5Fqf2wmH07X9DlEwAAdDJ431W6w2GrENFk2Z93J7/QiFqhDw+2Bj4s4bkPv64XW7eE87rBYrbEzcWZnMk/p1mwt+n49hnR26rvOcY7uMzQaHhH6+AKoJqG6XA3YHhW1w8lqrne32+eH3emCzaLy3gtPlYR7LCy9nJnyBKoQCftZrM8/hM1wMGbXzKdLuODLFCjzUiY+zKW6XzfzuXywShW51Q75PpVmd8PF8bcCBLYZgKVL9XK5ogkWgutkMgWMEi5mpGcgkRCQaRclQsLt98MoLuGSw5WIOMeadciUDtU0tCJIBZ5m3SjP35ma5/t5eeKmzAsOCDHN8FYJnOBqH1e1FHWeuQl4biok1TE1NY5lhW47hZTySgMXGttGOXJw2L6TjiCaLsDm8Zv+57BZTw8loBPmKBnewGk01HmSSGVgY9oc42FQRWC1iJ2bJT/OPAYPPlIyFGeqO4croKBaZd11Yy8LrtjLsDOPS+YuYnppCynDAgiJSZI5nz57HuXOXAaud9lxCeHEcY3MLZmphbWUJKwSHeMEOPbvF0HgF65EUXLTHxpogNhfnqI8kn72C5YlrKCoHw+8YVhenMD4+hhdfO8M87TjGJ0Zx9sIlTI6NIwU3QSiJyPo85jZiUGSrPvqPi3ZfZsiYim5ihtdePH8GZ5lfvXRtFOOjk1hln0TSKSQZ2mmwIOAPwmmxQAfgZaSQ35rD0soq1mJZsr8CosvTWGT9KbKyEge0sRX2SSWJuPxaycIClpgSmGJ+d2xyhjnaCBT7iFV94Ef7wLO34aQ4S6lYRJHGaZDyftxbyjUFJqnLpJMf99oPKi/15uUnP0iJP6jc5+WcUhp0hw+1tdWoqg7B4fGitT5EKl+GL1SN1rZW6MWMmbvIphOIR2OIZyuoqamBj+DrICh7fUG0drQj4HUiE48izEmGIjQCQwBBOr0AhlHKIp4uEcTdqKqphsdlR4p5oXRJg5P3rKqqYp11qGEbqqtCdCwHFJUkg4QcM5jwTjG3VbG64NDz2AqHEU3koNlcBHovGVsVLLSDEkM4W6AOdX4XggQrs96AhzUBXoKS5PrK2SQ2Y3n4q4JsXxUCHIC8Hhc0pcCPWfZT+cMZ4GwmieXFZWRpI5vM4a2urSIaSyJbcqChoZruXMQSnXIjsgWLuwZVbLteTBKsZjG7sA5PsIrHXCgmN7G0tokUc4GpRBLFgkKooZ35UDsymSxyZYU6Tr23NNTwXAEODuy1DfWw5nNMhbRz4CTIZyNYZv5tcnaF6ZAiSmQy0VgCm9Ek/A2dqGWOVC+nsJXJU08hNNTVcZDxcqDW4OGAPj92mUCzBvnS7yLD9Om1JCckClSdgZJuM/u5vrYGXo8PXg7IfUNDqHIUkEjGEUnmGLaVkUlEUba74QsEUePzoqwH0Vrvg9WqkC8UqI88Lpw/h41EFgLMdl2x/g/+aB98+l1naTQVxrE5jrR5AkKeCpLZmxxzOQIwcjzNRGqaCdiU/AwKR0w5ns9lITMwktzLcVuSrWmWSacyHNXTSHJk3lgPs4OyVGwZxWIBOdLf7Xq5zWvkAeU9qBLBQuosmoBWQpmgFNlcwdbW9vXycmWpkDdnkgRciqwrQzRPsaMLbI+AjsGYWhKDOY7qRR4rszMzbI+cl7oLTEAmub+2sYFwJIIkn0Xq3b62zARhDmmyhFyhROcvIJtJI80yeamLyc2s2fYCO82AXPMuLX4qu0qzwB5qw769I9jV2wG71Yqgy8K2F9DWO4Sjdx+FrRAxjTe6sYjZGTpJuIw9e/ajp6MdTQ11dKoa1DeGaFBWBIIB1NXVoDoYwu7BfnR0dKEm5IZVZbAcKaK6rhnDw7vRUhvAIsOsdY72dcwx9vZ0oKq2FqDt1XO/oZ4AZrPAorswMrwLSMewsrCCorOO4X49Guh4oRDBjDnFXUOd5n0cMABDIdi5BwcHW+hcPrJTB+La0QQAABAASURBVIHODlla+4bQWOVCPrKMyzNxtA90oa2tHbWBEJ/ZKreWYp+iFBHbWsX502exRec0lAVWsgqlDNpjDtlsAQY5hgA+iTrE5vO0FbCP3AQDt9uBCu22yAFZs9jgcNih6xosBGyfvwrNTXWorQqYz2xlP+oWhSRnp3V3AKHaOtRTv3VMmdRxXV3lh8fnhJWDi9/rIpusQX1TKwejFth9AfZhLWo5UHgFtC06HHZl+leB7ZFrGjs6ENtcIoBWoaa5B9bYIpLWILxej5njtdjsvEbjzHsWFc1K1lSLlsZaVAX9jJA0PmcF4EigcdJK2lZT18BzNWhkO2trquBhGyR90tlWj6uXLsHqC6K2sRl2DR+6fIQiN9TB0CGXSmD0zCmMjo9jdPQab3gRlyaXsblKQ2HM+uLzz+LVV1/Fs6++gcX1LayvLWH80mlcGJ1nHmSZ5c8ywfkcXn71Nbz4wmuMRSdw4c1T+O1PfoRnXzmNDVL/taU5XLt4DlcYF29y++pV5hymp80QI8xZpfDaGlZX1rC8toHY+gZOv/wkfvXrX+C5N85iJZrCxsI48yGXMU4Kub40j9ef/w1eeP0MZlc2UeYzFAopjF44g4tXJrdHrdg6XmObZ0jLN9jemdHzeOZlad8z+Pkvf4unXzqNRXmVQJKFuTiTsRfx0ouv4MrMOmeXpnHu9Ouk1KcwvrTF3Mki6fx5XBufYXvZcTeo71PfVDbm0IZw930P4osP3o+Bvh4cPnoMQ4OD6OvswKFDB1Dl96Nr137c/9jX8fjXHkNbfRDdBJ5++fpIfxd2DXfSWZzoGNyH+7/0OL7x1a/ii/ccQntLG/bsO4yvPP44Do7swV4CYFtLByctDuMP/vj7+P43HsZARwsBpxHdvJ9V6RgY2Y2+nnaEnBYoemlV+y488MWv4Pt/8F18+QsPoqOhEcfufQBf+sY38KUvPYQj+3rpWH04cf/9ePThe9HR0owj9z+Chx59FPv3DCJEsAUXq9OLgX1H8LXvfI91fR29zbVobu1Ce3sn2jg7rAiMLPYpfqxwuQO8XyNcDjv1147u9jbYjSIii1fx+huXkGUoN8S8ZBBFzF16HRfGF5Gz1+He++7Bibv2YH12AlNzm7DV9uHQniF0MDRubGxELcE86LHDU9WAFuq8t6uNLNTL3M9lODwBBMlcgmSILT098JK1hsjAmlu7MTi8B1+67wACHoc5IHq9PrS1dSDosiEgQNbUyXu0ore3EfGtNWysrhBsLNBcVegc2sPrR7B71xD27h3GUH8rGhvqUVfbyDwtr+lvxNraMrJMF9TUN8LNdEtNYwca6+sR4v00i5XtbUZDVRDVZMt+gmZbgx9uXw2kfSZI1VTDwTRKQ12QKRkvPsqifZRCO2XKhSwp/BomZ1YQ3VzE1Qun8ZvfPIkXTp3CqVMXIS8vRhmDrzKPEYtlMH35El7mbM8vn3wGr774Kt48cwaTnDWSODqyskHWtEZwWMIWWYjN7UaBU82XT53EM08+id8+/TxeZkL3jTdOEuQiKBgWgKwksjSNy+dO4+Trr+Ak73vm0hSi6TIqCkhFNnD59dfw1FO/wPPPv4BXX3od58+dx2YuiY3lZYS3kogS/DYmzzEh+RSefP4VvHnxKiaYpDv9yot48eXn8Nrpy1hcy5gjukVZYKnkkY6vY3pmEmWyxvmZeXbUJrJkjvOM7c+cOY+F1TVS+gimzp7Fc8/8As8SoN84fYnGt7Gjuk9/LR5JsTA/52D+xel0wsZR184RzUajsFotcDpdaOrcjd0D/ehpqYeLeQcLQcPKcjtis1mhaRrMEdPlNss46YAWMgOb3c59N+ysz8765JjVZodb8oguJ6xvHbNyMFWw2mzmMV1T5r5usZlt8LCvXWyfVbcwPHSadbp4vd1uhW6xmuDodDogbMTOctJuO+uSesBFsX02aQvr8bhdLKfDwutM0TXzXiz2KX50hpIN2Hv3w3jo4Udw37FD6G9rJFi40DV4APcSXA/vHUJjtR+webH7wF24/8EHcHD/MFlFANVtAzh2/AQeuu9uHBgegNdfi87mNnR2d6KZ9dRVe1HV3IXO9hb09fdjcN/duP/uQ9hP5tlMx68h2PSN7GVdPjQ3t6KF19aFQujbewTHj59gnbvQ1dqIrq4+1PkcqG9oQWtbN7qbG9F/4ATuOnIAPWQymtIADmgHD92NkaFedHe2YPDgfdjf04imxibU1zeht70VPQfuw+Ejh3Bgz250trQg4LSghZMgMvlQ43Oyz2wI1HeivbGe1zWinqA61F2PYE0rmhtrYS3GcZ6TIcH23aivrobXyvviw5f3KfXeF1Y4VVlhWGVzBRDw+WAxykgwJItzCjSXq8DH5HFDUwOq6+tQS2VpLJ9hmJdMJhGJJ+nQRRP9a+tb0VBTT+T10YA1VMhmFOtKMhch4ZyESQnGs9FEChIqeX28XyAAm1aB25JHnCFanDF1NhZFOJPjyFCH9vZ21BG5KwS6LPMByVQcSd67DIUaKrTG74WNnVEk+pcZfqU5fZ5kuBdnUndrfRMbGxvYZNI4xrg/nc4inc3RrqrQymsba/xMJGchIVqFACVhapp1S+hXKBoIMJleV1sFC2NruXeC7DLF0K7AKd331uRnc1Sc2htqQC1Ht6Db/tk04vfhrhwE7E43apvaaHcdDHPqUVNTg1oCxb5D+zAw2IfGumoEOFnS0LMLu3cPYaC/m7meatgsFtjdQTS3tqOzoxX1NUECqwN+5uv8fj/DIA/cThv9xA+/z4Mgw+oqhtAdnIWsr6kiADrhJGAHeT+nwwaPx8e8kRdODhK+6jo0Nbcw7OO9vW74/QG47Ba43R6ID/k9LgTqWtBMkKoKeKHRNxQZbh3ZUE0owNyjG0Heq9bvNq9xcXAK+Lzb1zQ1sf01CHg9sFs0eP1V8Hu9Zv2apsPu8sPndrM9HrjI2qr8Lk42eeFhHW6K0x3C/n170VAdpB/jIy3aRyp1vZDSrHB6Q+glmre196CvbxB7SUn7ia5dXV3oHRjErqHdGBrchYHuNrR1kPZzlN5HqtjZQ9rd2c1r+rF7aBd27R4kxexDW3sb6kj5fFScnbNjzQwxdjOXMTI8iK6+dnT3DaCnq8N8KLvNgloicX1bJ9o7utHD+za01KGntw+DAwPo6+1BR2cndu85gF3Mk/T2daOL4cpA324MDfSyjgAcvIevrgN79u7ByGAvWupr2Ck+tHb1Mt/RjY62JoQCTs6CpFHV2ILe/kEMsN5mltM4Yoc4cgVDQbjtNuZdGtDZ04cBPvcAZ6e6uzuwa2g/hkiPe7paUFPtu665z8dKKQVhJlY6iK5/rK7H9mJA8oaxWBJ5MseC5P2YO9k+995/BdB3pFIuofgRrnnvmj7fR+1uL2rIYPr6muBxO8zGOj1etA7sJlAFaC8W89g/vT86/KEG7DpwFAeYUwz63B9ZBdpHLsmCFqcLvvoGDMhNiNJ7Dt+Nb//h9/H1h49j7+EhtBCg6uta0c6kWEd7E3ro/Hfd9yAe/+b38O2vkC7u3Yd+AkpnUwh1pK9Vjf107BHcfe8JPPLVr+Mrj9zLBO1uHL/vYXzzW99lvXdh36HDaG1ogJfApFkccNYM4O5jR/HQIw/i7gcfxAOHR9ieYSZ0W9DS3ITdR/fh+MPfxNe//g08/DDzLrtoHMEmdDL/0tRchWDAhWBjJ776vR/gG1/5Au47fhiHTzyIf/kXf4HvfPkRPHDibhy5+xiOH9yHu/cOopXg2dTaicHeAYhTh8j69hy6C1949BE8fM8h7N1/AO1N7WhubMTgoT04eO9jePwb38IX7j2K1moPtfb5++yAxcdfl5iYjePs2TGsb24gEoshwUmND6qnQvZcIoCZkxn5FGLxGBltxmShH3Tde577/KnyrRYppaDpOlmQDqUUZFFKgy4DAQc1pbaPyfFPIu/Wy/vXZbxDx+9f7lM+Q2ZmdzgRDAZgET18jNtpH6Ps7xbVdOhWO1xOO3TmFX63AI8oHbrFDrfLbjaOR37no7EDbXwAt8sJXdcA5iIspKlu1qvdVKcqODh74SDt1dXv3M48oFlssDvssFmt0DTdpMo6jQvQYbE64Pd5YSF9VWbpd/6x2u1wul3g5Afe67xd7s0yOh/lnVd+PvYMgkVicw3jl8/h5ddO4TJzg+eYDzxz7jIiOQNlo4CF6TGcO3MOo7NrKDE8jazO48rp1/Dqiy/h8tQaIswrbsXi2IrEkFyfw+uvv4qxmQXm41axOHnZnBRZWFnH6KUzeOpnP8Z//OunOYkyhbVwzASo6OosXn75JVyaWEA4kUE2E8PEtQvmdWMzi5BfkcjFNzjZ8CZOX7iKRc7mGp8P9X2mrcinoliZn8W5KwvI5Usf0hYDmXSBbPU2T8x8SKs+6umP7T5KKSj1tmhEQ3FqpXhs567cZiHsiGIZSbwqdUMZvL0opUHTdTq7DqUURYOm6dzXuK1ouClO1adQoI6Nd1uoHGCiPpfNMKdVYKXKFJ316ZpcD9YBc1FKcfu68JyuyX2kjCIo6hAgVErx3prJkrb38TuLxuukfk2B9eF3Fjmn66ybdSnFQr9T4rM9UEhuYmFmAmfOXcHG4iROn7uAK1evYnl+DpeuzWLy6nlcvnoZZy5cwrlTb3JGdQwXLo1henYJiWQCMeYGs5kE4rFNzM1OcdLhHNaiSWRLFZQZumUSW5ifuISLl65hZnYOm+Ew1jhBUsjEec06ZqancPniRWyRRU1MjGNi7AonJcbxOicR1lfnMDk5Yc62Toxewbmr01jnDCxn3fH50+Rt6kfmZGHkMDdxDWfYH2cvjmIlnEEmEcbk2FWcv3wNc6tbKFcqSISXeewK2e0ZXLnwBn79qyd4fpJ9EEF4eQpnz7yJqYU1gn8WGQLd+OhljM/MQXLCt+lpPvJttI9c8jMsmGFyO8qZuHB4E/Pz8wgz55FjUruYz2FrnZ0xehVT0zNYDUeQyRZQyKYg75bEYxGsrSxjdTOGXKFEmvsZPsTn6NYCEvKrD9FUCVVehShDs1LFgMcKLJH9CDjNLi5hdSuG8Ooi5qbHMb0cRUF3o66xARZVQYUzp2mC0PLyAibmVhCqqUXI60CZA8Um+0HOzc4vIJrIwuELIthUD69TIZ/agvz/fjOLG6hnuF7KbJEJTGF2YRXriTJCQTfkVxkXFxaQITMosL58LgfJb5XfPTDhn8ZSLOSxsTSD8YlpjE/NYnllheF0Aguzk5iZmcHEJM+NTSLMUHt6goPI1BSWlhaxOjuK0+cvUrcLWF1dwtjVK5ifZfmpGSwszGNlaQ6vvXkGi6sb1wf2z5c+/1GAUy6dRHhtGVMTV/H8cy9gbHYFsVQOqXgY186dwtNPPEslv4nxuTkCEUfn8BI2N1Ywfu2K+X/JvX5uAhE6SVlY1udL/59Ja4yKgscbZDK/H8OcQm7r7kUfJzEGezrgkpdWyY6Khga3L4SerzgjAAAQAElEQVS6uhrYGOZZnD5OEHSaExF+hujCYor5LAqcoTSsHvRyNqnOpRDbXMXozDJ0h5OzsAZDZ5c5cdDAGSK/xwGjlEe2UISye9HLyY+mkAsayigoO5p7h7FnZATVITecLNvRvxu7mj0opyOIRGPIkznjn+CS4ayyvCKzlgYc3gCqPTpyyTWcO3eV0YQGu66wOk4GRLZ7/uIEQd3gLHMzar1u+Grr4HFWECejunB1kf1Zj8jaIsavnMfY5CTOTayZfeRyOj5Vzd5M5f8owClN+h+LrCOejHFEWEM8lUchHUcmuorZZA51TITbUMH60iqmFzawvjyJSwStlwhkzz7zEl588xSWIknkSjejot+/azSrjQbphJs5ubKhw2GzmiF0mTDh8Pmwe/9dnISohlMrwcYp4OHDh1DvSGPq7It46ukXoOweOOwOsqVmtLa0ocldxM9++yReO38Vq+tRhhsZjsQWBIJB1NWGzK/NXH3tBUyuxGH1N6KnswP17hL+9id/h0uLGbiCzehtq4PdrkNjaOjh1LPdAmytTmM9kkAik0WRebLfv574aE9Upk4i4RRCje3o5ax0W301KukEkjmFpuZWDHa1ImQDwhvrKBhO1NY1o7+D/VJbg5qaBgR9TjitOjRHFSeP9qAmYEeZzLdokb4+hs7WJvjczo/WmNtYSruN97rpW0my3OXywE4FK8beRY7u8iq9bnPCVmRoF0vB5nDDbTWwNn4Wp68toWL3oYGg1VAbZOf44HXo4OU33YbfpwsdgTo0c2Z1cLAL/poO7B8aQHdXJ42/GXv39aK1axAH9x/CPUcPYnCgG8FQPfYePIC777kHR44cwhdO7EFHVz96ybj2joxg77ETOLJ32HwVY3B4BA898gUcu+d+HD+yH0O7hzHAY188sR8d3UPo6+7HnuE9GD54Fw4fOIh77zrE/d3obO/C4cF2uNm2vt5dGGGZmroWDO45iLuOHkZ/Zys+ylce8Hu4OAgcg/sHkV4ew9WLlzC3lUdjew+GeuqxxNBO/h+4tLsGovvWOjvWlifwxoUrSOo+6OkNxBIczDUn6n0F8//Ri2R1yKxza30IVUE/HDYbdE3D5235/LXoPTQUqK5HYwtDitZ2HDx0AB1NNfB63PAEajHQ14duSh9HlIGeLnS1NaCxtReddIJ9Bw/h3gfuxz0HhlEbcBOc1HvU/k/vkNXphi8YQm1NCA5PCA0cYatCIbi8fjQ0VMHDcK6puQ291Gdrcz1sHATqm1rRMzCIwf4+9HTUEbBqEAqEUF9Xi/rWbgz29aKpsRGNzS3oGxxEH8t1tDShhmFFXUMTdu/qYdlG1FZV8b68pqUDuwZ2ob+rjcdr4PMF0MKBxOrwoqq6Fo31jQhU1aOjsxtdHe2oDQWY6/qn11fyxHaGyG19Q+hspl4a6tHQ1oH+vm7sGhpELfuumtLVP4DWjk4MDPajsbEBdvaxs6oRQxyAGhuaUVvfgsFdffC4PWhr7+Bg1IO25mb0t9XCabfKbT53on3uWvQeDQpU16GprRtdXQN44KFHsLunFVU+N8GpBsMHjuHe++7F3j172FnDOHrffXjw/vsx0N2NwaHdOHb/g7j38G4EvW4GLe9R+T/BQ+9+ZIFsU/hHJhdFLFY7HC433G4nZy8VlGYhSNnhlNyEUsCOQPG8BheN3mGzwmKxwGKzw+NyQGYswUXTdYiDWUldNZniBMxr3G739qwo93eqkzV3oek6bHYHPB4P7FYLrl+Gf4qLbrHBE2zCoaN30f4fwLHDB9DVWo2G9l4cOHwUD9x7DIf29MHldKFjYC/L3YOD+/ahjoPC0RMnMLx7AB1t7ejbcwT30h+O7B1EB3OE1TUEr85GuBw2fB4X7fPYqPduk4Km6TR+HUrhhkWZTqCZBxUUy2gK4AeyKG5ZaOhKdu7IHQ38Y9aA2LamQex75zF02rbIzr6sZd9qtdLyZU+Z5XkZZDGPq38c3nDT4GR+x0x+gya6gdTW+luS5rZIShLYnLnZWl/CBqej128Uzhasry9iQ85tLGOdM2siG+FVhMNr5mxCfGkamZUpZNZmuJ5FbnkO2aVZpHk8uTCN+Pwk4gtTSMj23CRijL1F4twWic6OYXNqlHIVGxNXsDU7joiUZT2JlXnIrzQmVheQWOP2+hwS6wtIsk1Jtim1sYTU5grSbE96aw1peabIBtLRTaRiImGutyUd4zq+hRQlTUlxP0+9lEtFsYU78iEaMDiDKvIhxd7ntMHjO8LNGz6s9vfv1RGCilIK/Lz1pErJvnprXzaUUixDwXUx9wGluH9d8I9guWlw4jwxMnTUzZlrWBk7h5XR81i7dg6rIqPnsMZjaxMXsDp5EcvTF7E0fQnLU2/LyvQVLM9QuF6avowFyuz4BcjPlcyeeQXzL/0ay8/8GGsv/gyrL/4ci8/9A+af/Almf/tjzDzxd5j+7d9j8jd/j7Ff/x3lRxj71d9yTfnV9vaVn/8NLv7D/4FzP/7/4fxP/zdce5LlX/gVpl95ArOvPYnZ15/G3MlnMHeK61NPYf7NZzB/+nksnH0Bi+dexurF17B65SSf5zTWJs5iffIC1qYuY336KtbY5rUZrmevYXVuDGumjHO9LUmCWIlJ+9vV/2VOsWeKBpKFG6Vi7qd4LFUA3ik3ltvelnJvX7997dv722Vk/53l5PiNdRu8z9si5d9LpI4U25suGYjmypjfSuPywiYuzK7h6kIYo8tRTKzFMbmexNRGCjPhNCVjbo+vxrlOYnpz+9j0ZoblUuY156ZW8DKn0p984wKmljioZHO3qwvecR8B2x2pVCoocaaxXC5DtkVkuyjfMbwuN57fOSflbpSd+t69lvIiN5Z9v20pJ/d6v/PvPl5iu+VVERH5LqWIbEvbpa4dkeukXtmXbWnjOxRykzs3DU4GDOTklwOW5hCeHcPW3Di2yGYi8xPYorNGZkcRmx9HYnkaybU5pDcXkQ0vIbe1TFlFdmvFFNnPyzGeT7FcYnkGsblRbI2exerJ57H66lNYIaAsvfoEFl59EosvP0V5GvOvPI1Zygz3p19+GjOvPr29z2NTLz2FqZeexPhzv8Xos7/CGEFp7o1nsHTmBSydewlL51/B8gWCz6WTWLv8JlZFrryJlSunKG8SZM+SbV3EJkFoa+4aGdc4IktTiJK1RZdmEF2Z5TS3yBzkax0RskJ5d2RrbYGsbwHZVByV28icONOMDIkaJ2WwLcZ7rOWYgWTeMM8l8zDXUn5ne3u9fT7BcvHrItvbsn3NdrmdbSm/I9vHpE4RudcOOJmAZAKlcQNoGojz2CorHF2J4dTEkinnZ9YIVlu4thLH2FqCksI4QWqCMkpwGl1NYJzANb6RxgRBSspcnA/j1PgSnj8/gV+9eh7j8ytIfUbgJA4qjpxMJhGPx5FIJJDJZJDL5UyRHyOUH1uU86lUCrIt61gshkgkgmg0ihvPybVSZkdkX2Snbjku98vl8xCR7XfLTnm5h2zfeH6nXbLeOS7tkbZsbm6abZFn2BFp2862tEHKhcNhrK6uYmtrC/J8N4lH77jspsFJajFKHA3yBZRzBRjFEozytqCYh5HPQuVzsHJ0cLOwn8nSIGcdqlweVDHJWcUEasjlQjUTp3VuOxoojU47ah0WzgJ54QoGkYeO1EaU4LaO5OYGEgyZ0uzATCKJDDvelHQKuWwG8haxKFcUn86kkZVfpsxkkUtnuZ1FMZ2kxFBMRZFPR1HMxFHKptn2PMrZEsosW0glkRdhWFbMZVAq5CDhWYUjCDe2n69ShsHREBXDXFeMCgwR7ldEJMoAF9Jn/r0tH7mlAFShDOQp8jWfHZEXF3e2ZS37ebYzR5G1yM729pp1kIlJOSkvItsisi3y7m2p40YpsO5tAaRd1BCgpJUG9w2zjfLOmYim60yWOwCLFUtbSfN/YJle2cRSOIH1eAZhAtdmIostUr8YWZbIJo9tJHM8lkckXcRmIofVSBLLWwmscL1Am4mnMijSJvEZLMIgYrTT5eVlLC4uMlURNgFHjgnwiIhDy3pH1tbWMDc3Z77xLdetrKxAjsl/zSU/5yPy7n15O3xxaQmbBIYoQTDKe+6I3GtHBEgEPKR+aY/cW47tnN9pgwCNiICPgNLs7CympqYg5eQaqWNHpD3SxoWFBUi5yclJXLhwAWNjY+bz3gq1azddCYN6g+BTTsZQoah8GqqQBYrXpZABsikYdPZKIo4KQcT8KkIph2I5j5JRMKWAAvcLKJcLIMLBalNw1lbBt2sQ9cfvQXBwN2zBOuRLOqKRDFa2YlgJR7ARSSCWJPDkSijQY0Ty9MwdyfF4lqCTTJWwylF2fm6TbCeGPK8pc0StsH0VtrlCEAJHtApHtlIqjTKBrkxQKhZzKOayKPFcKZdHiaNSpVCEKTT6bcCiwzGmMkQEsG5UJvVz4+6nvS1YKKIpQDr1RlHvurnsi7zr8AfuSn3vvkb2ReSczg2LZsCuG3BaDfOdM5/dgN8O+DkZ5KN47YDLCkg5ao6gDvASVHsd6GuuQm9rPQeZDNnDFpK0mXKB9I7ArwmwceArydvoXCtUTGaa5SCUYrms2BYHQ44enBa3oTpUBZf5JXIdn8UiIY4wEAEpDwdip9Np5nvkuIi0yWazweFwQBLUUlbYj4UznaFQCCJyjZzTmMk2aEsV2pfUJ9cLqxEAS5CRlVhZgZ2eoN0mybqSyQQSZGMJDt5JipSVuqWsiNxT6tsJz4okD1KnHBOR+4jIvVg1pE1erxc+nw+y3nkeqcdFciHHAoEA6urqzPNy7eeCOZVpEIV4BEUymmJiCyWyEpEiw5oSmUqFCiN1IUgRsOj8pDjb2+bxLJkVjY+OXyYAlMlwjEwOOh1fMzRodk4h17fBNzyC6iPH0HjkbjTuPYhgZzf0UDXymg1JGUk5okZiGaxvxEkrI5QwNtdjRG9KNIlIPIdovMQRLIHpSY5OE8vYWFpHKhIlS0oQjFJkT2kU2KElgpFGZ7Cys2n9qJSLqDB3JCLgZAodpsyQrUJAEvYkfgOGuKbQiGQtjicde0vlAyt71x0Fpd4StkjxYlMMGGywYW4D11eQZacGWZM4ETgUhdfKAYp5DAbkd7ItWgU2it1SIRBV4CLweAhI8t08N8HHZVFwUhxELKsGWNgWjSJruw6QHEMnKpV541JFQRFO/QSTXZzWbq2vRoEDxur6GsTBCqa+yyiTsZYJTEUClEiFORxpoDhWnvYjDl5kXwmrdZi/NmGDpmv4LBallAk6AkDadXDZaYfsy2yarAUgBECE8e84uji9nBcRYBARkBKRc0opFAkoUl9VdRXcBCDL6dPQf/xj4H/474GXXgKNH0pm61h25z4CGCLCviT0EsCS+4vI/WVf2iJr2RegkjbI9XI/AR2llNwWSikTtKRN8ox2ux3SturqanMtfVFm/0gd5gU3+efme4+OWKJRFGJRFKIRyhby0TBlC4VYGB/c+gAAEABJREFUBCWOaJVcChWyEIMsRFiWMBSD1xhkLiAoQbbJvioMo8rMX1XiMVTiUXDYhMZQUVM26MFaOFs6EOofRNOePWjfO4LW4WE0DgyguqMd3toaaG4nipoC0xeAboHNYYPD7YDb64E34IPPH4Cdo5T8qHuE1H99KYyluTWsLa4hshFGmvdMc8QxCEYaHVDjs9ECABq7tL9EEBbgKsuzmCEe3YojGdGLnzIHbI7k7AzpkDJDXXEQ4yY75OYvI/Cw7YQT/v3dbTEUeax3CG/GCEx8XHDWlJ12E5pAlZLlAFYNJiMSUHFYDAIP4LQCLgvgtABOHZCvmwjw2HiRlWKh6EpBRONagwIoctyhKzh08BzIgQyUygbBSkNtwIs9fR1oqA4SoLJYXl2BhBziMOJEZerYYIPL7AMBJdnWNMVqFXRdh8POPne7TQcRp9aUhs9iUYrao6KlvdJuEXFYWYvkaPcCBMJqZF/abqeDi7MLGEiblVKQbTknaxHpQ3lu2Q5WVaGGbMXOQb985gwKP/kJir/8JbJPPYXK3CwsBCcRqVOuEZG6BJikLeCi1HY7uQkBH2nvjihFvfKEtE+uEYkxbBSAkzICWHJO1nIti0LYnry7JoAlbZVjn0Ruuvfk5iWCTD4WJyDFkCWlzGyFmeTe5P4WCoyBi6TdZYZ6FYZxlVIeZQmN2DEG1yIVAaZ8BuVMkmAWQUUYWHgNZU7bI0GQEjaTzhMAKrA4bPAx3Kvv7kTXyB70Hz5A2YfO4V7UdzWiqrkWNQwLWmncHYMd6BrsQu+uLvRzPTDYjt6BVjS21sLtc6PARO/KUhTzcxtYJosKE6BibH+Fxq8IOgZHawHQCkfwEvNSImW2FRy5FZmVouGp6yP5tqMUeaqEMllfuVCCsCrRzyfpmJu9dgdciFDvAJ0KD5TZdjEkk4Ww/bItxwXKwPNijxJCWcmubLpBhmMQfAwzRBNWtC2K+xqBSSNgabBpmglgOi9WBB9QqB7e20CF9yvxPkWCSZ6jveSBUtk8jEoJbosiqBkQAyTeEKDAJij0d7Rg72A36qr8WCd7WmLeZiuyZSaNS6yDpVBifeLgObEj3sxmt5kva0o4VFtTAzcBShwRn9EifS9tzLN9Ow4sa3HsOP1ifX3dzCdJmCVlBZjE4aWMiFwr+7IWkW0RAWnZd/H5GurrGUb5oJElpgkaW1evYmtxCeGLF5FhHkr0KuAkIC3XKqUQCARMRicsR0SAS0TuLyLHBFhEd3Jc1CcAKvknyS1Ju3faIM8mzyOy0+YKfUfq8Hq9JrDK9Z9E5Blu7np6QZHsJ0XFxJmQS21FkGSmPsVwKR1PIk1gyabTKBCMyqTihoRCBKoSwahIkbUwkUo2iwqT0SIlJrEL8QSKiRjKyShzWWEohovMhKPMYwWyqyIB0eBIa7Pa4CMzqq8JobmpFj0D7Rg6OIRdRw+g/cAedIzsQueuXnQTrHoIVn1D3RgYGaDsQs+uAYRqasQdGfIlsby+wXBwFXm222B4WZHRiPmyMp9BtkGn0BmGaBaqiyM+3Q4VOkiZIFYpFWA+G/cNgpMhawn5qJ+bU+zNX6V46Y3CXfMjDlCi4RTZ1jxzggUy2RKlXM4RKArQUYRDL8NjrcBvBcw8kR3wM1zzcV8Ykl1XJoPSzRqJI9fXtHnowl64r3FH7m8QlASQEtTlZjSBpc0tTC+v4cUL13Dy6iSWNyMEPgUP84vCxCRULBlAQf5wPdzXibsPDKHK78bE5BSWV1YRZ34lRfvI0p5S7B9JAG/Q7iKRGKxMpvvoEEE6nzhgMBiE1cbGsz1s1m3/CCCIgwpY7uRoBDDF4cXZp6enGXmF35rBk2NJhmcCXDH6k7BFEdkWERATMC7SDn0+HxobGuAhQCmium3XECr3nsDqwCCmyR6Xq6sR5zkpW6ItCohkqC+DIF5Dmx8aGjJBSikFpRSkrdIuAZUdkX1hQTbqUK4T0BHmJG1USpkMaQfMZC1gJkqWclJe44CllJJDn0jobTd3vUHXFoUlaHzxSBzJeAqpRBqpZIbAlEU2nUOOOaQCgadE5ZQYupWEIVGK6QRzPHGUBQAkdGJdsFth8bmhXE4oXYNi4hzMYRmpCMoEKgGmAkPFomwzp5Ujs0pH15FYn0eRoOW2OxAK1cDtD8DjC5nfHfNVheAl2wrV16GmpRF1bc2o58jc1N2G1p4WtNMJOvp70d4/gJaubhhKQyIaQyK8hSyNpUDmp+jUNna6VbcAqoISDaTEEbHCtZwjZYJBRrUtFW5X6Ln0MBoDbtOieB8Fdf3v9potwI7IERIVk+l4bDr8dgsCTguClCrGVwGKz6aZbIabIGaAWMQaeaXaFqUUlNoWTfFWfL4SmWaag0U4lkCOs7abZNGTC0s4e20CZ65O4PTVcUwuLiPGiQZpSwPZkJUAH0umsRFLQrEOl4XGbgHvZ4BjjglQSunobG7EoyeOorkuREfeYM5wkTmoBNLMV7qdNnQ0VaO7uRo2gupVsoYVAliGtlZgO8RBdE2DZjaUbb3NH7n/jqPuOK4wDAEZWQsICCi4mFAWABMw9fv9ZEJek/UJMIjTW61WCEDIvoBuc3MzZC2gEycD2+AM9hpn9ZZIAqaCAVxra0Vs/37kGO5labtlglOMYCdAJfXs1Clt0jQNO+t3q0cpBaUU5DmUUhBA7O3tRVtbm8lQpby0X+oUkXbKvtQvbZW1Utt1SNmbFe1mLwQUiqUKZwZynMqMIczZswSndzPZImdcSmRMXNNY8gSmApVXSCVQYJK8mJH1tpQZNhlkVYwioOk6DJ3NseiQpUIAENARFpUn+GTYGQmCYIxTzFvhFMz/5olTzykaurI6YQtUwRoMQXO5YbNz3+6G3eWFw+eHi8c9TKJ7q6rhr6lGsKEaDS0NaGxrQnNnF9oGdqFtzwiq2tthdXmQY+iRIYtSbIim8y9BqcJ8lACSQQbIuAICSiBDEoBSDF0UHbXCdYVrg4DGS2/bRxyf3SGf64BkgLZBMDKuh2WAl4jjs+twWy2wEyB0Fiiz/Wmy3wzze0XmypQBgoTitRQosy4OzijzT4ZOL2VNMIrGMb+6jsmFZYzPL2FqcYUzqFuIUGdZ9luZz58jeOsEB9FHmnYgTpnhOk1bWNrYxJXpOZZPcLauzBBRkbnx5kYJReq5wGvtDNV62ptx4uheBL1ORMjKl+mIOTJtjWGhYrks7WmVeamx8XFcuXYV8wvzyPC8OKVG59MU7em29cI7b6SUMg/kqQ8BJVnbmVcS9tIi/6NPYyMElHaASqf9i4ijyzEPZ/nkvCSZBcCcnPGzWCyQeoRVyWzd5MQE5FcKZjY2kCFw+B54AAEyKavXR//L046zkCn/JAdaIRKyln6QbRHZlpCsTJvdkR1QlcbL/eS+IjIbV8U8lzyDnDP1Kzq+QaT9InJOynxSuene02h4diK/3UNFGDpSBKVEKsfRLYsk2VOGFDydSCHNUVWAJUtanjMBKmW+XyRsqsxREHQMxTyNwZCoyDAJDAkMOk0pT3Dj+SINMMuRN56uYL3gxGopiLVyABuVKsSt9VBVbXC2dMPW0AojWI0SwanETgSpvi4g5fQQpDywOdywybbHC6ffh0BNiKFdCFX1NaimsdR096ChbwBVre08H4KwKBcptN3jBuMGlKQD2VaNTE+JcxCIwDW4VnRGcG2yJx4z+AykT5+0bz7W9QZZiAHDTDBz04QWqw6CEUxgcls1sgxl1lki2MjAIpKh3nPFMkGhwmul1Yq1iDDM4vFYKoMtDgASiq2Gowgz7N4kQxJZ3YpinQNGkgw5TCZUIMBZrTa4nU6KAw67nfdTJqtK0h6SBKay6ImSEqAiMEp/23VFEAXBtMx7l1AgExWwtBOgDjM8HxnshtdlxfraGsQpF5lTWVhawdLaBjaZTohwQkberxkdG8cWc4dFPhNvDKW2n1e2b6copSBOLkCSYmqgwAFYnNbL0LO2thYNDMvE2QWAlFIokeFI/0kZG0MpF/1K2Irf7zeZihwrErCFBa2urprvQo0TkOWZF+bmkOfD1Q3txtCDD6K9uwsB3kdjvXKNAJKIhGWSN4qRSQkwSdsyJA4CULL/XsJqIWAp9QhQicgxeTYRabNSytSzUkpO3VLRbrY2TddRQ+rds3c3mpiktlGh8l+Ob9FY15lT2GLuKRKOIMp8Q4ySoGGnGALmkimUaaQVKqbIMLCczKJMECswnMrLbF0hjwqNvETHKImjM7zLEJjWSlWY8e3FQtPdWGk4io3G40h1PQzvkS8hsPsg7M0dgL8aRbcXSXpnQdegbBZYaeB2qxUWiw3yHxdY7C7YCFROnw8uDx3IY4fNw2MuDxPujWjoHUTr4G6EGpsQamqEl4lHuz8EZbFD8kmKeRutUoTBUb5SLrCtBR4vgNOSphg8B4iTkQngZrV7c9cxoAS9m21jC3h7CZMYNXEqn/VRJ1nqNUrQT+RKIOmFk/oJcaYz6HbAbbOarImXsfD2J8mQbWplE+OL6xhdWMXUyho2yJpYFaqDAdSEgqirqUJbUwMUw14HQUmnruWXLjXur2zFsZXKUhvKBD75f87aGuox0teDI8MDqGIdStfZZAM2TcHHkNMu/UY7LxHwBWRcnGU9cWQvDo/0U9dZvHn6DJ5/5RTOj04jQqZu52DkdDmwubnJ/NQE5ufnUSxJ/+AzW8RxhSEKwxGnF5ARsROsdxxaGiflyhz05JgAk4PP6iWwSFlhK3JewE1efJRXAARcJsiWLl26hItMfAtQuZhf6mda4vChgxhi6NXS1IRqMhwPmZfUKeAi4CcMSl6UlHBQ0zQTdJRSJjBKGwWopM1yP2F6Uk625ZzoVvblvOwXCZRS507bwUUpZYIUN2l/N1qRHLk50W7uMpgN0G06/LV+9Ozuxu69Q+gd7EU9wyWHz8Vh0IoCTTLO2HeFNH5mfgFT0zOYnpzGPCn9KnMTGzT2zdVFbCxNY31hArGVWeQ21lDY2kAxHUNFlZGDjvmCE+cyQbyWqsWpqB0vbRl4fr2AN9cyWI+msUWHCTNPtLG+gQhHlhRj8SJzXAZHaNDoy3xIze2Fu6EFwY4+BNp74Kiph+5yUqFlaAQZC12ISRDY/R6EWptQ39MOC4FLd1jg9LrgrwrCGfSiwmcuEjTLZFBGuUiHKTDC45MStMB6TJH7igfjNi+0CX7o7EDZUOZXWlJFoECmRNshO7Gg2mlH0GWHheFzugQkeT5LBZXxtnGZrVaAy2lDfZUfHuqpizm75vo62JwuWB1Os36w0ixZ78x6BAmyynXmHZNkQx6CfUN1EHv7u3F4qA+HhnpxbLif2z0Y6GhGU20IAa8bLg4cBjQyJWmjtFlnHsQKq26D7boYfI6aoB/HD+7B1x6+FwH2Ty6XxTLZ09joGK5cvoqZqWlEwpuIcLZ4dW2VZDwPpSmKZj7K7f4jrEScWMBBWJLb7eZz6W81o0LgFceWA6nkmZAAABAASURBVMKKhCVJCOclMAmYyPXCcMJM+O+AkuTVzpw5A1kLeDQyLDxw4AD2H9iPnt4e5ltD0G02VDTeh30rgCdvdcs9pP4qApbUL9sCXLItICgSCATMEFPaIPtyTtosACnXSxuEpQkwLi4uYmfWTtohoCcgKWsBMGFiAl5y3SeVm+49efhiIQ8Rm9UCf8iHupZ6tDDZ3DbQhfbBfnTu3oV2SsvgAOq6uhAUFuL2oMiwLUoWtSij8dgUZqcXsBXLAO4qaIFaVCiWujY07T6Cln13I9jVi6wCxibGcfbyKEZHl3jNMmdxlhFngt3udsFDJiS5iISMnMxD2Ip5uO1WyMji8PrhrKmFhaKq62FraIevuYvhWzWhT4PB8FFx5qpYSNOxi7AJkwiFUGC+IEeDL25twmCuTEeFRqbR6NkYAlCFI7TkoSoEqgpHE4P7ptD4WBFu52KAbVKKt90RmACSKQEiwpSsMmLqGooEq3SxgpzMjvEaHgZXAKswANZBISjYrVbU+NwIUYoEkXiujGgmj7V4xgQ8D/XeWB1EW101Ohpq0crJhxZKM0PmaobOjVUB1AS88DqdsNvssFptgGZB0dCQLSsIOG5/ARhIl3mswr5gj+iaDk3XUVY8VjQQy1QAiwvNLa0Yol3pdL61tXUypSlMc8DbYihXIgMpkxmmyMyzDBnFPjXzofhAt/kjwCMAVGK4Jg4rzisOLUxKnFeas8OSBCwkjFNKocDwT0IwARUpP8eQ7dq1ayZLEmAQwJOwsL+/HzLrJv+Rrey7GbVoFgt1ZIWi3hT1JvcW5iM5qxamLaRs/8AAQgQpXcqyEZqmYUd0XmfhcSv7XBietE9EtlnU/AjoSNvk6ypSTtq9U8ZGYJS65Nnl3qJ/EfPCm/yj3eR1MGjgBdL+HBPVpWwamjLMMClUG0Jda6M5K9bY04WWgT607Rqk7EIb6af8PGxNcwt8TE473F7oDh+BoxW1uw6h6fCDqDl4AqH99yAwfAyB7n0ItRPoWqvR7cmhfusqrOOnYR07B//mDBptGdQ18H5NzahnQrAqVAUb8w1OMhqPTYebI7/DZoGDa7vTCo3bFZsVJSbLrYEa2Nw+KKWhxMR8OZdiLiyGYjbBZyvCThC1WBwwckUUaPwZ+X1m5lrAsEgjuIIAJGFehcBUJojJDJ68MiFSoaN80o7Bx1zeAhVeZ7AvoAgwlEJFEQiAHP2bXQY5rmuKzEQzE+N2iwbwYKFsEKwq28CE7UVTCg7qK0Am5KDRyrbP5STYOCDrkNeNuqAPLTVBNFUHUM/tKh7zuFywsLxOMaAhXwbSBBn58m+aTG1HMjyeI0gxXYl0oYxEtoB4OosthvmrkRgWN6NYCscwux7FIidB5LpGhtrSLhm1t5hvSqVTUIrtdDhhtVlRZr4KBu+qwOP4TBaNTi/OKzYguZ4lsjwJjSQskmMOhwNusilhJgIKpVIJck7Aa415NQlNhamMjo5CAEoAToBAZssEmERk5s7n88FKQJEHNaAgwCTAU6ZtyjtgAtiBYJCAFEJVKIg6ApPTZmOAYKBCHRlKASLYXpRS3FWQ9ku75BkEnOTewqikvXJOKQU5LvvyHMLEpIwck2vkWtyCRbv5OgyU8znITFohmWDKJcuZlwoNRIfT7YCDBu0kBXdTKX5ObVYTves7OtDCuLhzYBDdu3ahb3gYu+6+F/u+9A0cePwH6Hn4m2i650toOv5F1O69G/DVMZmaRZ2K4Yh9E48Yszi8dhb7ts7jXm8YDw9VYe/uftQ1t6O6qRV1vEcT2VnQ74XDRTBSJXCKEHohBaS2oKUj9NKkOUIV6YwlKrlMdywVcyikYiil48jHI+avLWiaBZ5AFevxoUyGkY7EkGQCNs8Ev3w3z2AYVyFbqhCcBJiKDDXkaxfFfJahHj3QTIrfvHZv5krDuH4V1+a2rHlIwEHYU05Alft+mwXV1I+fIauuKTOsSpJJpSgmgMl1FNo4ygQ3t92GpqAH3fUh9DfXYldrHRrJlH1O9jMByG61wKLprBlgFZD/vy7NjVTBQJKgJJKgShIlxX12BbczPJ/Ol5Ai2McISOFoEssEo9nVTYzNr+DK1CIuT85hgux6dnkdM0urWOQ5pXRUyhUzV0L4hTi61+uDmzkWO53eRucTZ7GI00KZbbrdf+x2u/kukE42EmMCWoBHmJQcl7aJiBOXOYgJuxEAk7BIkv3CSoQtXb58GQJMwqYkNNyzZw8GBwfRQhsXUJK6pU4BIAEjpenQdB0WPr8wHLmnzWo122EhWBq0VU7fwSCYV2irBqMeGVwNRgCmfugL7HKAa3CpsPM1Xif6FeAJBAKQsE+YWmdnJ+ScUgryHPJcondZS3lZK6VYlWJNN//Rbv5SmgbDmApDojKZU4nsAXRInQqy0rHNisXSK3IHBcVjip2mOWywOKywu5ycGWtE5/HDaD1+BB4+cMnmRNGwAtBh0S3QdYW16WlsXTsP29RFdK9Oomd1FA/1ufD4Y7vx0P3DqCLdL3PUTecLsNBZmjvaoOgsmXQCycga0huLyCzPIDMziuLSFCyJTdhVHpn4JhKxCLLsqArbneOMYIXT0Ll4FLH1VURXlgliRWg0eltVCBpDmEwhh4T8nAUlS0AuMK8lz11mRxdzOfZ9FkUCtjAnaofPcXs+YlQ78u47Kh4woK4DkMG1QTgGA1SYIBIlpcow5isTrM0TBmACG69768NjLosFHjITu66bBcrs2222ZTBsNJAkgCcIOPFCBfECtkGIY0OOoVoJGgylocx25HmvWDqH5c0YgWcNFyfmcPraJE5eHsdpypXJeQLROtY5mZJIJJHkLG+S7DxGncfIXFO8VillOoU4hjiFrIWRyLq6uhr1zI1Zrfa3mn+7N3TqSJxbQjT5xYCa2lp0cGAW5iPtKzHck3MSIgmjkhBOfmHgypUrOHfuHCThHSOoyWsH8n6RhGQCDJKLkjyUXCPXy74AHB2FEYgDuouMlQCdpS9IaFtF1mShrkCgAYGwIrbJiYPKwgLKU5OUCVSYnzUYThoEIioVkDX7SWxA47boVO4hLEmAqb293QRIOSfPeKNupQ9Ebjz2Sba1m71YGl9ijJ9jIjTHJGiJChEWoah4RTSWtaB1mQ5dJjMBmYZGyq3zvEa2oXG2y8J8hJWOrztdUAQ6K2fm9EoBFaMMsn1odiesNhcSkTRk2jrjd2H4O1/B0R9+E+37h9n0CoqJdeSWx5CeHUV4ehRTk5cxcfUypi5dxvLUFKJMsEcZls0vL2JycQYzq7PYiK4gvEXwkYdw+VB2MA9mcSJGihHP5ukQcUSW5hCdmUKS+asicxgWux125k4qbH8umTRfkchyij3PcyUeo/+CfUrHNigVCm7rYt7/ve5oKIIJINhDHEKKIJKnsWos67HqqHWKCJOywGvTCSOApnjy+odPQyAjqFFXWVaSIrikCEIJsqKEyYrIhAhG28xMQ76iMR+lkCsToDgrGOaM7BIZ0eTSOi5PzOP82AwuTczi2swiZsiK1jYiiMXTyFDvOdpQWl45ICBFOXu7sRnG4tIyFpdXINsJ5pPKbLvMCko44aAjKiq9wmMSdnQSALqZ21R8ZoMDjsE2X3+M27oSZ5bcUpn3b2xtRUd3N2rq6oghuvn7TgIwAkiSXJZc0ptvvgn5uREJ6eRZhFkdPHgQR44cgYCBMCGZqRMWJQ8i9pbjYBihnjY2NrBBO4+cPY3Mqy8j8dSTyDz9JIxXXoLj/DkUXnsF+VMnUb5yGYqgpGJRKII9CPbG+hoqk5Mos1z54nmUp6cgvyBiiAFYdCgOSJqum+9WSRvk3hoB63bpVZMb3owojWZhscGw2JGjsUpn5EgZi2Qs8ksERi6JSpbCXE6ZzKqSzwDFHAzOaFU421Vhx2k2O3SbA0q3okSDEpKllLhZhQBVJNhn4XJqcAQ9cHe2ofaeI+j92sPMTw2QzjuB2BZKS9eA+cuoLEwiv76OJAFjnSPuEhPuG9kyUg4vst4QEh4/kswjZR0OFMjIrIEgPK0d8Hb2w9XRz/oHoNW3IGN3I0JHiTKfEVldR4IzjRnWVyqW2U4LDHZOiWFFnoCcTqeZK0hBpmHzHJXKBKmyjFBkFberA9+z79R7HqVOFYgXJtMpUf8W9r7TouDgho060bkvDiUJc5nhyxGMsqVtZpS5vs6SDWU5cuQqirkkBckbpciWYpkitlJ5bDBZLr+ttBKOY4nAM7eyienFNcwsrmJhZR1LKxtYYXi8sbmFMAeNzS2uOSsloY3kXIQxJMlKRbcZAr9Ilv2RLxQhwCSsRFiEiDixjOiyLSHP8O5hyCyWOK/0hUGAem9NfPpHJcQM0lbqFxegxseQXF7GMvNJAkYy4yb5JBF5X2mBoCHP5aBtBgIBDDBx3dfXB9lOciAUEDPYX/K8fp73UVx+P1wc0O0EFMv5swAHZKysIElJ8xpGzsjx/hupFMK00xgjmzglRRvNUHKUPAeDIsuWqP8K82KVuRmUOSBXZmdgkGFpDAUlb2jaBLcFOEVz0hZZf9pCc7y5Wyilwenzw1vXBHuwGhpBRgzCfBs8GUOR4VEpETWRGDQ2IxmHwZk1YVIlMqgSE9cljpKKTg9oqOgWlBn6CTRppTwqySjSq3PMAa0z72NF3UAPQ8AjBKYu6IqlwmvQlyeBhbOozF0ANpbhMCwINXTB3tQBRam0dsNo64XR0Qtb1wCc7T2w1zZAc7nhamyCq6UTDpZxsIyL5z09gwDPx6FjLZomu4pzejqGJIEuy7xImaCjGDJqFGIpiuzgDEEpTfBNZzKQr+sIaIkeblcHvt171AmM7X+yuXNCvb0haiPxMQFKQKbE5yHOQsCIpJFgAzIfA8KQhAkJ8JhCQEpTzGNkSxlKiigXYwI7mspik+xoPZLECkO1pfUtzBOQ5pgnml9ew/zSGhaYL1omMG0SkCIEIwnREhy9E/EEYtEYItEI11HIMQGlHIFfAEZ0qJQi49CgaxpDfZ2RhxXCkiTvIsDkYigj4NTW2oZmTrS4OQCVxb6uDxL4DBbFtrqYBggokL2cx+aLL2L24kWMk6VcY5JbAGqes8qrq6sQ8AkQbCSPI8Da1NSE3bt3m/kdAeu5uTnzHS4JqUxg8tPn+MwehmL+tVUEKX6SAhdZvb2uHhmGcmVODlkGdyFeW4cluxOxUBXy9Q1I0V/XyABWqZst3YI0UxY5jxdZ5qbEfrMrqyhOTKA4dg15hn2FpUWUhWnRzsXWy2So8mw7KlWKD3h9R/pKRHZ31rL9SUS72YsVmZOvpg6tu0fQfeAIGrr74QjWokjHTsWSyG/FUIrEYTCRrJGFaERng4BVkTwN81RFGmd0egI5zoIpIjjND+DDKoaBWmSDFHMcmydPYvLV1xFhB9kY7gXdNiiyMVtkHvaVS7AunoQjfB6plbOc9t+Cv6kFfce/gN4Hv4RdX/oa2u69H57B3bC3dqC2sw/Vta2KIt/IAAAQAElEQVRw2H0oQ0OGeo1zZE1wRErrFuQ42+OgYbjb2lH2hTC/leCUedJ8hyoWjSNDBywTUDWWtTrssDO/JWsBqQI7L8eZywzzVhmOVCWO8rc9rgMITPzzro/iUT4qtkXxyTWUKgoCTmkOr8KIUgQbSVrLO0/JokKaiesc2VGe5QoifEhhUUkmsOVVgs1kxpxJm1neZKi8ZjKjeYLR0uoGVtfDDME2EWZIts2GIohFogiTgcob3usMJeR9tE2OzAJSGYK6AJE00GK1YkeESWh0chGl2O7r23Jc8iByXK4RRxDWLgAXj8cg4Yd5js9tUPAZLiWCQIzAsRHegrCjBQKSPHeZx4UlVXH2rKenBw8//DCEKbW1tUGknpM6UkaASfJS1cyjCXCJboS9VBjKFZ97FsWXXoTm9cDxhUfg+c734GQ92e4euAlM9ZxsivHZN5hHdVbXoKGnF46GRiyQPU2Qka7Q3nOt7ch1dGKL9a9oOjYYNhfIZjMM+bbI9jZffw0pioWDh+RWiWsQ3e6IUgpKKd5l+yN9Ie3b3vvkf28anGRwLus6KkRsW6gavpZ21PUNoWFwBFXdg7DVNqHicNEJShwd4khubSJJpSbXN5CloebXVrBy9hSmXvgN1s88ByxdQWX+IlKXX8HyS7/E1HO/wCLpqrWo8zoa+9RV5BdHoUeWgdhVqNxFjqJTsPoJSjU5hGpKcLjzzHdk4Kn2wmq3cAaxiEIyy6R3jrNCWaQK3C5mGV1mUSBAFrJJlLIJlNNRZCjxVBxFasQeDMAWrILBXFiG1CJqxvab2FrlMzApmycQlStl6IzL7Q4H22GlGxh0jAIK5qhfxK3spI/azW+bybuu4AmxIRGOKdC4UYGCAFC2oqFgaBxURBSKBKJMqQIBIQnPZla3cHVmGRfGZnHu6iTOMml99uIoxqfmsLyyhnA4QglDXn5c4kg7PzeL2ekZTDMPMsf1yuIStjgwZTJp6odoyKaJcVtoO7rFAk3XoF0HHqWU2TY2F++5XD8huhUQEpaaSqexznBeQqTZ2TnzHi5O01uYclCKnfmeFd2ag+9bCwc8g3aj6hvh+Wd/itrvfReNe/eiq70de0dGcPjwYbRzu5u5KGFJDQ0NEABq4uAo6wJZkZVALcB1hHmnvbxW13WA+qrMzqL4wnMonj4F/e57YLn3PljaO5guYZ+trSNPW7WzrJW6XOSgHvB6EfL7YeWxCkOz6kAAPczN9XECqrWxEXW8dxNnz1tO3Ie6Bx6EjXWVro7SD6+YKY0c88pehqTxl17CPMmCAGyMA3CEACbAKcxP+mJHF0opKKV2dj/RWrvpq4lOBmmeJIgrTHYbHA10ixUOsg5fUzsC3QMI9Y8gOLAX3t7dcLR1QfNXoczEc76sIc1ROEFWNf3mKZz/5T/gwk/+BhO//ClGf/VLXHn6aUy88QbC7IjEWgzR1RhWx6exdPYN5BjGIT9FBazAqESAYh4+VYYryXh5/lVsjp1EjGysKDkutqtcyKNCwMhL6MX8V1Z+CSGdRI7AVCCLK3Bky9PA8+b3/hIo8VyFM3jsSwRqq+GtqYbudCJDdhcVtrdJJrAVRVK+5JrJoUJHVtDYHsUcWRkFJvuFCVRooLidC0EFUPzHv4oCQGxEROe+iKYpiID7bDYHDgNJhmdbqRzD2BQW1qOYIgOamFvG2OwixinT88sMy9aYJ9rE+kYYG5Q1DjArzG0sLi5ifm4eC5RlJq7X6RwRsuQEHUTYjDhZiSGWjKjYWRR1pVHYMH6glIJiu5TimvJWMW4rtX1MKWUelnoEmNwMa4LBAKpClKCfjl1lSoiTK0GGNQGKnexWQM+88DP6o9ltsJMFuRluVdXVoqmhHo2NDRCg8RI0ZDZO2JM8l4gct1gsZmul7XJOGFMwFIISnZGhV5jDMpi70si4LP390II8p1sITmVsEqQF9DXWEI/FsMH9EK+VfhCWamXduqaZxxO0ZbvNBl3T4KB9uwlaruZm2EforwQqefWnhsf9okvm8gQYNfZ59vJljJ9+E+tkvgmCVJz1SIJfQlSRDSEgzGOxCZ/4I89xc5XQ+SpE+DKduhSPoMQckYRsWqUEm90BJ5mHp7EVfuZ7/L274O/fDX/PAPwMr/ydPfB3dSPU0QVFUAuPjWLihecx/vxzmHztdSxevoat+RWk1jYRXlwmgseQ3oghxRk0Y+satNQiVGoLiKWg1nOwRVKwLU0xmUfmtToDpXTolEq5iFw+iWw+hayAE4EnzfZmmQPLpuNss0gMxXQMiucKkS3EOPpHl5ZgENBc7JwAO9dH+u0gfS7xmdMEsgRzJQmCU4qJcslFFRnGVZg8NqjJMp9HHAgsy93b9hH33RYFDQpKUaAACpsGc9qf+b002xpL57HB0HuJQDu/FsYcc0QznE2TpPXMwgpmF1cxv7iCxaUVLC+vYo2gs0FAklAtwpyRzH4KCMn+Fo1UciMpASSGaEXahAxacmdxMHE4TdegaTpFg1LKFP4BoK5/FJTaFrzHotT2OYM5MgH+YCiInu5OjOzZjYN792DvyB4ziSzhkI2AIA6qa9v3eo/qPvVDSm23V9c0WPjcDoKAl7kwB1m25FoFuGW2UQBKYxl5prfsBoCu66Y+7Ha7+bKjPA+VB0N0S8c3eI0+vAcabVNxGwStIvtVXltwut2w0W4rbEMtZwjlNQbJF8nvYcmAKSwnx5k+WfNWNFNaLW1Vo+i8n87Qz3nXXQhSQkND8HK20coZUDBH6ySAORhxbJ05jQJ9xMpLpV07LEpAKhaLmRNEUvcnFe3mKzAgs3D56AYKW+soRTdhJCKUGJPZFNJ4MPTR+MBWfxCSgA729qNhz160HTyC7uP3Ytf9D6BvzwhqCGQVlk9uriGfDsNSycPBQKnMGDi5scqwKwmXFaj2KLjLYVjD69CXo7AspaEvpGAsbgErEVhSBbh4r9aeIQR9tSjli9iMrmMttobN2Aai0S1KFFuxCNJ0MiZCYA1vwBJZh52hR4qzFMvXrmF1cpq5rQKMQgkOtj9UHUJtfS28AR80q44CZ0kyjOVT0j46ZZq5pgKZlTiPjIA7cvO6/XhXKhanLULWBrdLdOIiw4o86VGGz5Bg4jrCxPUG82YSqs0zaT3Jafyrk/O4NjWHydkFzC0sYYlT9uucSdtijkQASGSLegkTgDY5IoqIAcqomyZIF5i/ECDWeHNxKJ0j+PZah65rtFuK0qCUooAiayUbFACyyT9KKSil8GGL6FWcSpLh3XSYg/v34eiRwxgZGUEb8zU2goC8NR5m+8UBjUrlw6r81M5rGp+domsa7AQlyRdlmA5YJ8hbGbIJMEl7yxzMpBE75W9cy3F5ZulTQJnsSLYVAUhnHknxmAJMxp4haMg7YW76jUiVz4vj996LKuaTrLRhFoOAlEb21Epd1ZLNgToXcJM65T6sCAJ0YKJcO3iIYePd0NvaYWG5Um0NrLt2wcdw0EGbsEyMIcTIxMFniRCQpG65h1KK1SrZ/MSi3XQNRNo8Z+ASy0uILy0wj7SOHI24EAmTkUShChkomXUr5hh5ZZDLZFBkCFEqGqhAh9XuQqi+Cc1Du9F15BAGju7HyOF+3HWkBftHXOhoLyDgy8FpraAmpKG3x4LBXTo8liwUGRM2MpzuzKEcz6KUqaCsVcPbsgf9xx5AW9cgr2lCJprDxVPn8Npzz+MMw8Sr165gfGEaV8iulq5ehevqPDpH19B5aQnuly9h46lXsX72EkqJOEMGH1xOG9VTobIBr9+LptYmBGurODI5UGYyXTqkwBFLclA5Pp8kd/Mc3cTgqB7crsXgjTjTjzQBKZorYoN5tuVoCvOcPZta2sTE3ComZpcxzXBthmHaEmfQNpmwTsRjiDHZGdkKI8y+E3a0Suou+aIZ5ouWmWuIxWKQt5gLfC5xdnEeC0d2CREsNHTZV0pRRwqazjWdUWnba03XIcavlJiZwnstSr338RvLiuMICMpajkueY4WJd3lFYWJ+Fcur6ybDm5+fx8TEON5k2LHIkFP6Q8p/FqKUguhGRPQlOpR2y+yiAKnMNIKLUsosp5SCUtuC91gM2pvo32CagmEANAKvxvI6dSw2F2EOyEajc7z4Ihy/+Dk8HGRb2ttgZ3hbyzC4ORQy37XatW8fejkbGCDYiM0oApdGgJF+YgO27yyAKaLYbzxvJ+iXOBhXuNYY8ZT3HcDsqVOIPPFbbPB+l+lLSdq/m6AmA4eA7nZFn+wv735zFQhFTDOsCZP6bzLpGV5aZuJ6AwXGoeIshq6ROJVQYThVYaJZMZxSZEeK+RxQjFwaJeZ9NIcVHk5zVncNoLpnGKGePajvH0DnUCt27QviwLEg9h8Jor3VBr2QIiBlYTCUK23mUUwWOPNUQd5Vi1LfMVSGTgCBZqhyiYnRMvNHFWCzAGNuA0WyBQs72B5wouLRkWdIUzo3BfXSNegvjQFPXUBvQmEkVI+OmhATiEVSag0ut4MdbIOhGdDtFoQITrWNdQiEQtAtOp+R96HjSiI8x+fKspMKnNUTY7o5zX78q7IEyOVwDOPzq5hiODxH8FmgLHEqf5lT+KsMy2TEXmOuQgBniZRcnHd+YQFL7DsBIvnaxPr6Gu0+izWuN8Kb5rbOftQ1DeII6vpa41ppCpAPHUTpPE9RSoNSPIgdwduLHBfhyA72w84Jgw4FiqxFdo5/0DqfK2B9ZRmTHGyuXTiDC6dP4tWXXsCzzzyNp558Es888QRmZ2YhbOKD6vm0zsngJKGaPI+wpBgBXoDJQQbVxLyOHNNEh9THzlopBaWU2SSllLmt1PZa6hF/g+iO6QYwpQCydimslEKWYZq8tFpFRmXj1L8xOYnKhQsoMYFd/u1vUP5f/mcYf/8j6JMTsFy8gMpLL6J88SLKjBoqBHSDeSPpAxB84HQCbBsbIHeD9Lm0W/FmZSbUpR1GIIDJqmpGJSQhly/BQymTRTsIgvIlbJmcyHNfBhRedtMf7WavFIVliKaRaAzRcBR55jN0tw+Oqjo46OC6JwhltW5TUSadS/EwColNlFJhVDJRVJjzKRKwDCaQZQR2eP2wBxtgre2GvXEIvvYR839Y6ewNoblGh1cVUN7KoriRQ4HAlI8VmaTWkHQEgIFjwMgJlFr6OQOlIU8wvDi1jPOLJUSMZjirmlHPUaShvRk1TQ2oaahHoL4Wm6TCV2fmMTY6g9WFDdiSeVQrhaBuwEjFEGfyMcs8lGIezWq3grEKgcoJXyCAaibKQ9VVcLqc7EtFRlxGiTqQ3yCqMJylv92saj/2dXmGr+ucNVtYXiOL2ODM2QZWVtcYpi1jmU5sAhIZroDS7Nws5hfmIeC0TJDa2NzAJmm6THGHGeqmJFxj2Cr9q5TiI1soOjSdwn2lFO2Wgm3B9UUGJJjmfH2LCpA6rp+m7VOncowhp/EOqUAMvkImILJzTrbfLeLwBQJxeHOdwHQZF0++ikunXsHVjQCZ4AAAEABJREFUN1/F2Pk3MXn5AmbHr2JpeoITFlFI+Z3738613FdmsraZ3ATEWWVfKQWHw242RSll6lVsXxfdEhCUok4puL4opa5vba8EKDTOninJOzHMBnVWIsNJ0w+zHPirdQ1W5p8MDpLG2irKL79sglSFrLjCvq4wp1uRYxMTqExNovzaayj/x/+IypNPoHLpIirjYyhzgsogozYIRAbtAFzbnU7oZMklbkuf1jTQh/bvh97TCy/tv4cDmZV1CvHImEAZ5WVFs8/xCRbtZq8VEyzQ2NJUTo65DTvzRp7WNrjbu2CvbYHVE4Jud7MDrKCvo0IFFpJh86XKItclsqZKIQeDyoRRhlLsCKsDZVcIJV8HUD0EZ8NueNxB2NIFGKsplFbzDB3zSERKCCcMhCteZBuHoe99COW2QeQsdqQ4kzY5MYlfvzGO52fKWHQModA0hNDAAKraW1FN8GyobkSwtxNzDW68qKfwLAHzil7CYjSMBMXIp6HTCMIErvWpaSQZ9gg113UrFHRYeR+vz4caUuMQk7Nuj5ssywJdU+Y3vtkr2HZUrm7Dp0CjiUZikJkSYUcya7JCUBLnWCYoLa+uQI6tcfZmiaHaGmczZYST0TzLPIiAQIn9kKaBJzhZ4HQQgDmb5HK6oNFpNJ3MSJ6NIo8jBiprEYOAZNBJDAKO1LN9TqzDPENVcE074QZVIsflKsr1Y7KqMByt0I7KlBJZr7RFpEBGmqOxS34rTvYhCfiVlSVMT45jgqxpevQq5skGVudmEF1bQjYWRpkzsGBKAfKjfzcwNN5x+3Ob/krSe5m6lu/LLZChyqyWPMf2u19RM1SWZ8uTYRTZf6I7pdS2vkXnFHBRSkET4b6mW6DpOkhpIYxH43UZMvU0RVNAAIBeKZuvwHDUhEGmjI1NwOOFQaJQOX8exhSjBYKNknoIRpWf/wyVN0+icvoUyi88h/Jvfo0KQ2NjeRGVmRmAIGaVenl/sTPpx/aWFhw6egw1d90N3+Au9NJeghcuQHFAtFst8HOGTynFqz7Z56bBSbGxio1SdFKL14dAUyNsdQyv3B4UlM5WadB1GxwuL9z+argJMhpzTsVYHFkic76YAxgmaR4XlNuFsl1Hkfmlkl5ByWFDkeBWcDQhl/AiM19BbjqN3FIakUgRizFgNGbDjNYMx6HHUWoeQoIJ6Rhn8zZnpvF//v1v8MuXJ3Bty4WosweXwgHMpRSSeTpHUcFa1JD1u7DQV4NTvT48VVXBmyEDF+JrmCOTyHNaPtjeCWV1YWlmCXOjU8gl03DZ7LCxUxWdkVQJ0hFVoQDq66pRUxWEz+WAnXkXnQ6rKLhNi4xocVLzdRrjLJP609NTmJ2dxSQNURwkQkaUZLgtzlAg8ygx7NTYfw6nk0BrhdfjgcvlggBMNBaDn/1ZU10Nr9dz/QmuGxrVd/0ABIREzMeU44IyPGke4xqEcYiBaryWot4SDabtKB4XAUgAyhxpS5B2FQlI+XyO/peFOJ7kwsS55SdEzp09g1defAHnzp1FOJoAHF4oDmbwVgM2B2hwAEd4KA2G9NH1NvEWt/Xjdrshb3TLqwI67UXeYxJ9S18IWMmXe+V5ptg/0k8yoAhwCSCDi4XPICLXKqUg+rKwv8zcEPtJbE8ARGefxiMRU1c+DiZOntPYtwZnlzUyG3XgAAzahTAig6G6RtAAE+EaJxK0u45B27sXqq8XGkGGyobxxkmmQOZQefEllJ9+GqW/+zuU/uZvoDMvyU5Cjn0jA0h9fT129/WjoacHTq5dnV1oZY7PRt+rd7mxa3iY/u5md+h8mpv/aDd7qSjO7nTD5Q7QHpyoMBErb4SXhEJubaLMGbFKKolSNseQr4KKnWVrmuBk6KbZPCjmyZY4x61rNljtHjjcftblhVO3k5qWgWwK8m5SRtmxXrJjOmXBtagF58M2nNly43LcjfEoMDq9iMkLF7F08SxGX3kWv/3r/xPPP/k6UrEMGkNWdNZpCNqqsLG6RYPeRKGSpT+xPTQaa20QnuFOuO8ZQHq4AeshByJ8jsjcFuYuTCAeSbANRWTjacTXN2Hks8xFKdjsOjSLQoWMz6BYLRp8HhfqqkKoIZNyMbcgxnizuv2414nB5Biiyu+2y8i8RWNKc1+MvUQ2UqGTKqUgbfL5vPD7fabxyH6MA8Uyk+DrZFWStBWnJjbDBBYoQLRFRy8Lu+GaB8CK+PyiAwuE7uscLbfFCovVCk3XoXQNSqMoBaVkrQHcNliftFfaViZbkxm/bCaLJBlbOLxphpvjDBEuX76Mixcu4NKly2ZYNDs3h3WGMnHOjBbZQE9VDdroGEP796K5uxc1bT3w1jXD6glA8/ihM3+ilMJnsQioCuDIKxYCUiHmJ6sJ9gJaFepQfihOnl/6SnQujHd8fBwX+LznyW4EwAS05LiAlrBKYe42DiLWxkbogQCM2XkURq8hwnCtxD6uY95WUR/av/rXsPzwT6Advwf6sbug3X+/KfoXH4WigKy5TMCpvPACaMBQ/gAU2weHC2hqgv7gg+DsCAxGH4YwJ9qGxnvIgCyv0hQIUPIMeQ4gsgb1DIKi/Oy2i3mwEPvfL/XdAsXTYm6uFqUUbBxhbUyMFWh8yUgcmbVN5EntcgwjcqTfeVmvryK3tYmcABU0WFxeuHwhOMmkdI2MqQACQB45hhRF5juKdJYScwr51WWkqchk0UDE7sWizYereQdGM26kq9uBuiYkMjm88cRzuPbss5h88TlMv/oils6fgoquo8tTxOFmAye6NNw3VA0PZw4zdNpUJoYCSmQMNtRX16O7twc9+3ah/mA/rB11KDssKDHRXyILMdIJ2LUiGRNg1xUsZE46RwYLRymbzwObxw2r00lwtcNmt8PJc35/gDlFF0cNC27XIoaeZF4vQ0AS57foFrI6G2TmxMNRXMI0GYkFFCTckDBCRBwjzHyTiLw4KYZnEMggwsbLthigXCdrIUgCMBpBR9N0aNfZkKZp3KbQJpRSvBIwGOaZxg8FpZR5TNqZZxgj4WOUiVvJd62uLmF+dhoTY9cweu0qxhlSzM3NYYVOscGBLs3nkrZKWxTvY2MfmHoOhtDU0oLBoSEcPnIEx0/ch/sefBjH7jmBJrJeq91JGNy+r3nz2/hHntFms5nsScBJGKuAvxyvq6szQzphupJobm9vR3NzM4RdyUuXwmBF19IfogPRxfT0NPOio5hjDnSTuszS78qJOOKvvoYcGYuTtlddWwtF8NJYl8Z7KNqoqqmBduIE9BMEqAOHoJHRaF/4ArS9+6Aam4DaOqhdQ0BjMxSvJ31F5cwZgPWB7Qf7SoAK83OcjMoDBFaZoZa+MIWgaORzEBJCZUOz0CZENO2WaPumaxFDtfg8cDTWQ1UFsckk3QaBKbq0ijiRNso4O8rQIs4EbHJpHhkBnHgCFcbJusUKG5PnmtMLze6A0nVUlIESWUiRCfJCOokcmVdCviiayCJa1hFWdqxyvVFSyHKGr+LQyUTTmDp7BQuMlzcuX0B2eQ5Ozuh1eQ3sCeWxtyqLvfUl3DXoQh2vycVS1DWBslKARemoCVSho7kVXd1daB7sRmiwHe5GP1yOMoJ6BtWeHJrqdTQ2uRGs9sJG1mHx+WH1B2APBOAU8fvhYExvc3n4TG4Crx82ApbOZ7olPfQRKhGDkbAtToM1CCw2jl4Wiqzt1K/VSqDk8QJ1K0afIVMRxiLOkmG+QgBLgGkHhMQ5BFykLskHyVoErEOao/hH9kWkrJTZkTIZVolGK6FmgYabIbgkCEThjTVsrK1gk+HF2toqFuhUc7SNWcrC4jyWl5coy1hf30CMoaW0S8BM03XY6SwOslGZfncTbAP+AISJNDW1YGBgF+6++zgeeOABfOELj+B+MoUW5j4tVjt9SawUt31RSsFK/Uu75eaiX1nLYBGgzQjYyPl6hkcCSiJNTU0Qke0agoqX4LJzvfSTJNTDm2GE2QeRgJ/5VQviJ0/BYAivc1Aq8QY55nVlRk3CPo3lhD1aOrugUwSwtOpq6PcSrCjawCAU76mOHYMS1sXktmI5E2T2Ebx27YLq6wOaW5jvXYUtHgOY/yuyb3krgDZlkExUlldgUBRtHhwwDPaTfGvELPMJ/2g3e32FI6PmtMPZVAvfrl5s6sA8cxuLbOj68jrWFlewMjeP1dk5RIj4WRplnvmcLEdq+W+iCgSiMnNNdoZCHqK2u6YWtlAVNHaeQQAokWbmeI94uohkpsx4VwytDMWwbHN1GuurCxyB0uBEGnIMB2y5DGq9HnS3N2K4xY8eXw41egRuLYG6IFDnDxLwcljmdLuEPEKVHXRcvy+AEDstyHxZ9VA3qvobUNPqRFuLhv5+C4Z2B9HVV49AfQ1sLGujY9h9fji47WCdjkAQzmAVnIEQnD4f7DQqi90OGeVxmxYBlXQ6g3B4C+IIAg5FDgJpAo+ARIl5CNmXbRnFZVuaZrEwLKPza5oGpQRyZHCsQL59XqFxC/jcKHJM9CbhmNRVYP6qQJqf5eyQiDAiYWNJMs84jVlm1ZYXZjHDGbSxy+cwNX4N8/OzWKGNSNgj71pFmTvK5IqAZoHVattmYJoGAXdpn4iVji5is9kYQbhQVV2FBjq2MI62ji4MMikrPzMyMNCH7u5OCAgoJWG32Iw86e0VaWeajisTEiLSdmlfR0cHZHAQRtTW1oYWMj8B4AoZiVKKM3kO89cI5CsrnZ2d2EWAGBwchPzYnJQP0rYMDoZpzpZlW5qRn5+H9dooipNTmCfYr5LtC7ALSEn/SF8Z+TxQyEPRHkB/MtlVKGT6mQlWzE1ptFsBK/2b34Llz/419C99Gfo990L78pehPf44DKXBwT4FnynPUBzsH3YQyvTrMsPv8uISmVcNVHMT2ZsXNCDcikW72UoUL9TKgNXmhK+rG3YayUYFGF/ZwOz6FpbiKawkMlhPZrDFdTQaR4yzXunYFnKJCLLxCIocwUvyJpjFAZsrBFeoEZ6mLvh79qB6+DAa9h1G08g+1HGmLdjaBFfACQ00ZOaAjEgKGpHc6yujqsaJ2oY60vkudJDm7969GyG3FflkFPJfVaVzVrKkaqhkHqsTC1hdXEW6kGX+iXWBRqGccOoe2Gsb4e1sQf1AHXqHgxg62I52MqpgUzssvnpodj8skiOT9jKHZnN4YCX7s7i9sHl5vddNcHLDYrey/zRq6PZ8DM5KlciKxCHEOAUgJLEsQCRsqSwzOAQbpTRo2vV20RkEAGRfKelNkBgZEEcRFiTMCfRtg9eZx+hAAlol1pXnvbL5HASMYokE5BWEFbKhWSZEx65exOWzJ3Hu9Rdw6oXf4sxLT2L03BtYY5he4Kyui7rqoOPdc889+OrXvoa77roLrW2tcAkjqqp6KxdWpiMZUPQBi8mchDH56Zjy3blmhiQCTMFAgIN5DhtkWwvzCwwJJzExMYUUZ+wUn1PXrj8rbu8igC35IvmvmGaYt2fuq9UAABAASURBVPF4PBCQlQT4K6+8AvnJXWFJNpvN1PdO60TXMtDI4CFrEekfefZ6gnEbwUySzUMPPYjar38djppq+BYWoZ8+jVVOFlyenMS5S5dw5uxZ3Ji7ktxWTkCKN7Kwr20ckKwUUzsCWpwhVboGxYS56u4GGwuN4aFlZAQ6c1fad74N5/AelDlIpJjzA9lRmUSj+MrLKJ06CT4EtN27oDc1QyODUrQV3uoTf7RPUgPtlu3SUKbD1nb1ElR6kfH7MBHZIouKYI2h3lY6i0g6hwgBJRFNIptII8/9QjZHQBcpQF5glBCgyJG4xCl8qVez2GH1BeDkCFM/PIK+Q0cxtP8gOnqaUVvjQnVA22ZEAQM2mw6H0wNfqAZVNNz6znZUV1WjlMpg+so1nD93BmGOLDqT5FiNYvbNC1iR0DOXQg4lOmUFNkOHxeFFiQCZrulG2j+ErGcEefcASq42KHuIjm2DrunQ2cGaOA63xejEyGzsMKvdAYvNCsWON5TC7VoESERvYszbOpRnMtg3ZUqFA1kFwnqUUlBKEXMMs2k626lpmrktjvEWCNFYKwShCkGvws4weIWsCzRkCR/DZL/LS4uYnZnC5NhVjF+9RFY0ipmJa1ggS1qbvIqthUmk41Eoqx1VTe0YHDmEE/c/iC899mV85Stf5fpLeOSRh/Dt73wLX6ejHTp0GC4ato+juE1ChmKOdpJAnqysWCqBDYeFzmGnjssMHcXhxumMp06dwksvvYQ3Tp5kP5+HzIJFI1HIIs8n69stTj6H/CcEDzDUPMGcT2tr61tNEJARBiVhquj7rRPv2pD+ENk5rNR23wm4GExARwlUMeZLNYuOIGf9Gk+fxUCpgApDvDzBQUI6AclF2rkk2AWsZJJh9Jrk9q6Rwc6bv59VYp/KfURXNurXarFAk3uJXWg6lM0GVNfBxhCwRBtPM91SmhhD8af/gPJrb3A2MAlFFmdh8l1xcJF+Au1lp92fZL1tmTdZg5g47QQlzrrZfQHUMG6tGRyApbYGW7k81uJJbFCiBKRYPINEMgv5DegMgSmbzaNAulmg8clXP3JCGRmGFEwhq8nlUKRjaG43nDX1qO7sRdfIAQzfdRS7joxg4MAAevd0o6O/g4wqACtzWHZvwNz2kvbLDIlOxW9MTeDayVexMTkOP0fuJosLpeVNLFwZxfr8IlIc+UFHtCgNVs2Oij2ArLeF4NSPtJNg62hBwR6EYWUnqQp1T2G7lKG2+4DXKelE3QJ6DzSWU9xWiudxexYBjjJzAULjS6TdImUaaIXsY3tdIQATYthusZsKO00MUmkKAk7bAGs3E/nCYHS2v8T6cmRHkmRPyiBD1ruytGAmr2UmaZ65osX5OawSpDbImrY48REPryMdCyPLiQSaBDzBWnQN7MGRex7Ag488iuPMdcj/tTZIG+lkiCPsR74jN8IRWtiEsCL5HpqN4KTKBRTjm8hsrSK+sYzoxgplDVvMXa4sL2KauZarV65AnO4smYKIMIZLFy9CXigVXShNw2exiD4luS0gJCGZAK6LgCLhmjyrMEClFCrsow9rn/STlJG1CC9CNl/AEqV89CgsjBIctD//2CgaL14C5Eu5C/MoFQrIsQ89ZJsWAkyK/iWhdIb+JbOI8trJEoFrmsn2OU5ALHHwXltdRYSTEGZqgHYk/g3aAkd/2HUdzmgU+vkLyP/8lyi9+BKMpWWoUBCWQwehSw7L5YS0T9p7K+ST9Z5p7DR8GnuJjuBj7qid2f+ufXth43aSTxdmWLcZSyLMMC+SySJKJhVnfkRCAmFLOSJ9jknTHJWX54xdnsrLZVMQkf1KoYSyoUERfPztHeg5cgy7TtxLuQd9d9+FrsNHUcWQ0i75KhqA7nDCanfA43HDY9Wgp2PIzE0BWxtoYI5rgMyq2eZBcmIOq5fHsDkzjwRH2izbVYylUUyXUNRcKPsbUXTWoWT3Q75TBL0CaGU6eQUGn5UpM7MfxL7EEcugsYkzsDNNp6Dx3YoO+kh1sB9MECLTKZH1mOBEwzSPsW/ECUzDZmUCRkopKKVgtdrMMEqcRYAhGAzA5/Uyn1pCNBrG2soiViRZTVCam5k0mdEsmdHi/AwBYAPJeIL9lIOMvqVsGkaRuQ0asYVT+a6aZtS096BrcBjDTLDu27vXzJ2I09rtNlOHeTpYloOYsCFhFJII1jUdFosVVjKCSj6DPFMAqa01RNcWsb40i6W5ScxNT2B2kjI9SbCcJQuYgwDmDB1N3onK0L4M6oKPyCe+/R9D+oP6F72LvmXfRdsUMJbfaNKpo4/TKrleRK6ROtOpFNbW1+ElOLm/+Aj04SEYTIaXnn8B1meehZVhnvweeIY5qBbO3LWRuTnI5mIcZIJkN/LVKyvzovI299rGBlZYbmF52cxbLXItdcuXvONkyDkOSgUOQNr4OHwMGX2vvY7cr39DYFqBRluxjuyBlf6oVVfBtHtxCGnoLRDt5uswoDgMa/RS3SDtplNUSkW4/F507t+LfY8+BH9vJ2I2DXPJOBYpq8kE1jijtBmLIRaPI0cl53gsK5JKIkvJ5dLI0ygL+TQpahoqlUU5k0OO4V6KzlQM1MLT2Y/g4F6Ehg6iduQudBw4gkBLK5TTAUjHk9XoFg1VIS/6Wuqxl/mogYZadDJ5393Rhv29g2iCA5FLE7j0wms4d+o0RkfHMHn2EtaZsygkYtCddoAgp6wOsgsrAI0OpaNcspJo6RQDZTp+SaQCAihQ4X1LxvaaF9y2D28J0CGUUlwZEAM2gYmGUiYrFMNWSsFC3YiTSA7DyxnGKoa+HZ3dBI1uNDU1QgBdfl1hYW4al8+8gbMvP4MLrz2LKxfOYn7iKiLLs8jFNlFhvs7hcHECIACry7P9nKW82QaLywdvQzvqO/sQqKrh7HQRqysrWKSBl8iUdV2Z5eXLqolECpFIDLFYjH2eh4CkpilzcLH7qmEJNcESqKNNhcjqnNCMEvLJKBKc+YuTrcXXNhCjA8n1OTJtOx1Opu5raqoZ5ruga7p5r8/6j1Lb/SKDRpFs/v3ao9S2bt7vvACdsJoYGYwM4k20+YYvPwbXt76JDBnUHPNPzRthDDKVUffEUyg/8SQwMQEL/SxCPZ1n8jpQX4ddTILv5yzdAeb77uLs5tCB/ahj3k8n84mRKIyPj+HMiy/g4i9/gYW//zvE/qf/Edn/7r+D64knECRbNkgkrC4HnMePwcn7O/bshVahFYq8X+Nv4rj28a+54Qq2h/hEhxC7rMDgaFFislQco7qhCQdO3IeDDz+C5pF9yDk9WCaDmlxawfTCMjY2NhFZXUOMqJ0KbyDLWDaX4kjMZKYwqpI8qG5DUYGJ64pp5PLN6JIJXCUUygpF3Y6y3Ql518rGWTOdYCKOWGEnlzUrdLcfvsZWNJHN1TCM8HJWzsucRj3Xe7ra0Rv0wxaOYe6Vczj7s2cxd/IciutRuJQTurLyofisFREFDsR0eoMgxLbQ4Yt0FDE2mTY1mCszyPAMApWqKKjreuGVt+Wj0aFtpO4CPE4amIMg7eZIHQyQCXFm0SfiD8DrCyDA6V6LxcJ8QxSL0+OYvXoOo2dfxaVTL+PiqVcxev4kFscuIkYgygsQpeNAOgYmBqkPPphGk+EUaYH9UJSvIGUTQD4FKB02fxV8NY0IVtXCZrWiSGYUj8UITquYGJ/AlatXsbKyilQyBRn9ZeZKfpJF3gGSPFaKTiSzfm6yXpnJ6uzpweDwMPYfvRv3f/ExfP2738fjf/BH+NLj38RXmav61ve/g8e//ThzV4/g0Ucfxde++jV881vfwne++10MDPQTbD34PC3moEEfERsV+bht03UdMepTwrKqqiokCVInObC+zNmyhb0j8Pzpn8B39Ag8ThdqGZ7tJwtS//v/geh//V/D+dOf4tDKMrSnnkaGIJN54XkU3ngdxpkzsDMcrOPg3DUxiV0Es70Esd0nT6Hl2efg+PVvUXz1dRTmFlAgU87Q1letOkb7+jDd3YNl+twm/Vj8Xtc0WNjv0k7cgoWW9slq4YANEQEpUX6FDipOqmsWBGrq0M5YdNeRIxg6fheaiO622nrEyTDmNiIYnZ3HzOwsQ4dFbK2tm6NgmgrP0XgLpKkFzjAUONpWJNHH/EeZIWA+k0SeYV+RI2WZU+QVooay2qDRORWVUyZ7q5DFCUAamg4LndTNjnQE/LByW0I+l8uNltpa7OLswlB1LToIco35EtqZvG31BFDl8DGC00AkMp+tQo5YURqIh5QKKorChxYDk2c2CFYGjY5Uig5cplSoVDoy/96Oj67pkASr1+tDMFhFBhIg03DB4XQS1AuIMURbX5rD4tRVyjXMjl3GzNXzJjAtT41indP9kdVF5nZWkGJ+J8e8USmb5mBDRiwdy/wPCEigHsB+BYGoTIZbInCV81koiw2OYDX7uwH+UI058+aig1RzEKip4T71niBjlre9L1+6bL4Fvp3H2sJmeJMhJNkQc38CVhXaj5OheS3zlt2dHRjs70F7eytaOTHS1d2NXUO7cPjIYdx99zEcOXoIu4d3o7Ork2Xa0dTchNqaWoQ46yRJaU3X8FkvYiM3SoVsVvZvbJdSCkop85BS22tz511/yrSxOCMOYU8SImbIYJaZK5ol4M8wPL7M595iqJc5uB9phlmmL42Owjk6jk7mh0bWNwGyqRyT2bkf/wSFf/gZCvKrBU+RYT31FCzPPgv7K6/DffEyggSjIAmEOxqDlWGy5CKNhgZkqH/j0S/B9tBDiAUCmFlewRiT7FOcnBhn6CehteT85BlF3vUIH2v3E/YeHdB0UtCJjbeFSZgigUNa4vb70MDZs579+9Bz+BDamH8IdfdC/hOBzYKBxc0Y5JcXZ5mcXqCsr6whQqXEwhFEt7aQolELoyqmkygIsxJhGJjnfpEgJc5hEBzkXhV2XlFAjGFHuZhFqZQjXhRhaIASQ6UYmoJiyOf2eNDS2IjddIAjPZ042t2Bfd1d6GhohNftBTGP2GRQKhCoISHCW0KHfUvx5vNf1wPbYbANb53DbVqUgqZpUGyXYhsKZJ+xzVWEl+exPHUN82RHsxdPYvbCG5i7fBqLE5exujCDMPMNSebacoUydUVQ5SAAzpJB1iYYAdAs/KMo/PA+4F3AexhkTpVCDjIgOAPVqG5oQWNLG4TxNHNmp5lA0UBjFqCwWq1IcQp6gdP98r+PyBS7GLDMuAkgicTICETkOSwWK+QdtAAHlIDPCw9zhQ67DXZKgPZUX1cDP8/ZOGpbbXYyJC8EnMElw7xllA6V46RLhUDHQ5/ZR+zg3aKUekd7lHrnvpxUSkGpbZF9EaUUBJTkdRHRkehWBh/5DmQj80o+AlPGH0D5wAGkGLLNk9lcJIuepk3E2V/2ioEash75Wkr5/AWUOLtX5ERCiXmk4oXzKJxj1EAGVZqYQHl5FRqJgY2Dip19aO/rhZf5XeP43UgfOwrFGUgXSUfBcluFAAAQAElEQVSFpKBAEiGsaYngJ/k+SbrLwCNt/qSifZIK6Jd8dAElOvD1EYFuijK4z1xUmRn/AplPnkymwhxOoLUF3fv3Y/ieExg8dg9q+oZQ8oawlilgfHkdV2fmMCFsan4JcwSq2bl5rK+uI0KKmtjaRDq6hWw8isx1yTGPlacjFhnHS4hVYEI2x31xziIZVpGzRnmO7oVcBvLmrIw8RbatwOR2mYbu8PvRQCcaHOjF/r270N3bBT9HbMPhQEHTOFtYgTCwMjtXGJoYGrYfms+9rTmldozIgICD6bh8drPsdpFP/W+F7cvxGSNrK1iZGcfkpdO4/PpzuPTybzH62pOYP/MiNkbPILE4jtz6PCqpGKDY9Z4QEKwHmN8Bw24w3IPO4+BSLoJKg/mgZGZgoh+a4j7ZlHzrnzkmRRCx+0II1TWitbUN/b292Lt3Dw5z9mZ4926CipuglGIIv2GyIwnZVlZXzC8kz83PmyFKgbNKsVgM8qsJKYZ1ukXnzYEcj6c4oyvgKSoHtVvmbCvoZCmO5LMLKxidmMUacyy6vn1Nlo4SIfNeY5iRYAhSpF3gc7CILVToH9IUpRSU2hbZ/6ii0R5FT/JMbrcbgUAAwp6OHz+Or3zlK/jiF76AEwSl7qEhWAYHsbpnGKMkAufINs/XVGOmKohMcyO0hnooXsuZDxh+H/veB+lHRaCH22PuIxQAWA69PVBHD8Py9a/C8Sc/RIX3SQ/uQo6DTY65KY0dI23Yy8kOGYAstB9hrCIf9bk+qNx1S/ygIh98ThR/o4gTcwymDRk07gqUZIiZzK7Q2ApE4zzRW8Kw6uYWDBw6hP3MSQ3d/zAahkcIVEHMJ9K4MreIS2PTuDY2hYmpWcyRYi4zV7XO/FR0Yx1x5qgSkTBj7i0CVRxZzvCJkRd5jxzDkSwZVZ4MK5+IIS9GyjCxlMmjkitAMQ9iKZahGWQEmhOweaC5AtA8fhguMiabC2CuS+dj6zLysu0GQRa8hkgFxcfiKfOzvam4rbYNjluGGCEdiJu37ZNniLtBp4/MzmCLM5Ox+XFkVqZQim2AMTABhS1VfCLFZxZQguKx682T9tLIAJqCZgXk+Qk6oANB2FM5z4IVCj9SjkAIAjx0K3SHBy5vAPLaRntbOw4dOoDjxw5jV383GWsZYxyFhSkJ8Ej/ZBiWC3AsMhQJcxZIKWWCkrycuMz8iDigSJ6MLMnJkXy+AD8HkLraWtRx0HB7XNiKJzE5PY+lpVXIKyl2u50NA3LUgYzYko8JM1TMkEGVOSiaJz+jPzt+cSMwyfPdTHPkOmGbuq6jrq4Osl+iXebpU3IfAaz6+no4bTa0cP3wgw/hn//VX+EL/8V/gf6/+g+o+nf/KZz/9t/C/m/+AtZ/8aewfP97sD72GKxkRFYyIeujj8D6rcdh/6M/hP3P/iUcLOf4iz+H45/9CWyPPAKtqws2nw9W2kCGoaU8gzBeGVBcLhdaW1vNrx+J/n0sJ+c/qdAib74KYRQF5njkjeECQwFzzdFKQKJEoBCULzJBLtslGlqZcXGJyhQaWOR1FRq5hZQ9yNxPx+4R7L7rHvQeOooGorOTCs7SSRa2ohidWcCV0UlcvTpOwJrE5OQ05uRnZJmvWl+ax8byEsLrHJ1ZNhFNIC7/A0iYISH3s9E4ASqOXCyKAkfVEkfpciKJMkdZs10EHZl1qzAUNYolMEkDsI0GZwgrNPgypbTTbh6XGScB2gqfU6TM5zT3r69NIBOHBwHh5lX7sa70eL3oHRzC0PETTP7vgzPYAObrOTgI++EzCciQzUFE8kf5JJDcAqKbACciTInHAIZe9HgQ7QECBMhEkcsCZCrmceoEZDOQr5vkySoLFaqqxMsyWObAcfrsefz810/gf/+bv8cvfvUbXGOSdZm5xDWG6UvMiyyRDcsP20WZX9pk2H7l2iiBZgZxDh4O5gF9gRAsVjt05rC8zJ81NjUgwHAFmo4kB5eteAZp3lcAsY7hdzXzWWVDYYth3Cr7f5H5j0UOYiu8Z5r9K6z3YynyFhYWQCozxBcAEfCQqpVSsjJFjolIuQ8SKSzlBHhXOOspdQpgyzVyXNYiUs4UgoeuaXCS/cug0UHmNLh3H9rIbhw93QBZlTp4EPrdd8PKCSvbAw/B9iWCFIHK8oWHod97D3Se1wYHoOiXirYFMqIyB1ybxQKdzyA/wVNPgBTWpBMsJZSTQULC9Rt/WE+pt5/XbNvH/HPT4EQdwEpDcpNxiFF5fUF4/RRfAD5TgtwPwMNtr9cPL8t53QHmc/xwu3xwujxwMJSQ64M19Whs70bX0AgGDxzD0NF7sOvue9FPsGrdcxDBjj5YqhpQsHuR013Im8LQS7ejpFlRUjaUNQcMq5csKATdGYDuCsLiqYLVWwWbOwibywsb72d1emHl/a1sj52jvoPttjM0sfuq4PQG4XRL21hWyrv9sF8XG4+L2Lm285hTxMPEs4jUw2ulLifrszicUJr+Mbvi5ovXVFXhxN1H8a1vfQNf+8bXcT/Z6L5jx7GHs6QjpPYj+w9gW/ZjZB9l9y6MDPZgpK8DI/2UgU6M7OrFyFA/ZQAjcn5kZLusXM8QYWR4CCN7RIaxdy/PyTGWH+ppR2dTLXx2DdnYFvNcC4htrMJmFNBWF0JfWyO6m+u5XYXetibs6evCQEcLav1u+O06j4cw1NOBA8MDOEjZv6sPh/cM4ti+3eZarqkP+RH0uFDj95l1HBjq5bkBtr0L7fXVqPE5UeWxm+uGoAetvK/P7YCFjoPPaBFmo/P+Fjq0iNVqpY9bbkqkrgyjA1kLKxFRSr1Vl9xHzonItohsWwhSPrKaagJ8KBiCjWGb7vPBSlC3NTTC3tICW0cH7AQwWyeZEdmvrbERNk5kWKUcAc6i6bBAMdIw6Lcuk8nqfC4ByPb2djQ3N0OeLc3kvIClPKucx8dY3q/oTYMTdcOGhtDe0Yvevt3o6h1CV88udHWLDKKzewDtXRSu20Q6+9FKkGnt6EdLey9a2nrQ0tqN5tZONDZ3oL6pA42tPegaGMHw4Xtw9KEv44Fv/AEe/u4f4cQ3v4+DX3ocQ/c9ir5jD6Hz8H1oP3AvmkfuQuPQYdQP7Edd3z7UDRxAw+4jqKc07DmGhhHKnqOoGzqI2sH9qB7Yi6q+EYT69qK6b/i67EZNL6WH+2x7NdtcxbZWdQ6gim2tFmnvQ3V7P4Xrtj7UcL+mYwC1LFfD8rVdg6jrHkJtz27U9w7DU1UPi9WO27VUBXy4Z98QvvuF4/iTb3wRf/pH38Wf/It/jj/64Q/xgx/+MX7wx/8MP/iTP8X2mttyjPT9Bz/4Nn7w/cfxgz/8JsztH34XP/ij77DcDyh/gh/8Ccv+M8qfcP+H38cf/dH38Ec//AP80Nz+Dn74na/iD7/2EL754F146NAQju/pwf0HBvH1+47gB195EH/01Yfxgy8/iD947D5899F78Sff+hL+9Ntfxnceudcs/5V7D+K7XzyB7z5yD77Ba7524hC+zWf4Ls9/7b7DODHSjwO9rRjpasL+nhYcHezAffv6cd/eHhzf3YVj3L9rqAN3D3Xh3pE+PHRwCF86vg9ybS+B0O104LNYxDmFSbiZG9oRF0FCxMkZ1JsRqa+LoVUrwycBBtmXej6sThvDPCuB0UZxctslwm23rClObjstVrgIoiKybYrVBidDZrmHiEw4hEIhyP07Ozsh+xJedhPYZBJE2NtesjP5BkA9ox7cgkW72Tp03YL6xhaM7DuGgwSLAwfvwf4Dx7HvwN3Yu/9u7DHlLgzz/PDeYxjeexS7KUMjRyCya89hiAwOH8bg8EHKAQzs3o++wRH09InsxcCugxhhnXcTqB793p/g23/27/GdP/8rfP3P/jN88U//Le7/wZ/jrm/+KQ5/9Qc4+NXv4wBl31e+j5Evfx/DX/4D7H7se9j1pe+g75FvovvBr6Hz/q9QvoyuE19C192PovPow+g48iA6jj6A9qP3o/3w/Wg7eAJtB+5BO+/bvu8utLHt7SIjR9FOoGsn6LUTFNv33oX2fcfRwbIdB+9Fx6ET6D78AHqOPYxagrCdM343q9uPe52NvVhFLGx0AcMtQTx291782Q++hb/8N3+Ov/zzf4W//LN/jr/8V3/K9b/gmtt/8a/xlyJ/xv1//kP85Z9SZP3P/xh/+S/+2XY5ueZf8ho5/qc/YJnv4z/5Z5Q/+R7+4offxn/yx9/GX/zgG/hX3/ky/vSbX8S//t5X8Zd/9Dj+Ux7/t3/8LfybHzyOf/0HX8W/+u6XzTJ/9t2v4J9/61H88VcfxB99+X5z/ccEtu8SmL564iAeOTqMhw8P4bHj+3DPnm7sbqtFd50f/U3VONDdgqMD7TjY04TOKidqHRoFaA/asbejDg8cGMBX7tmPxx84iu88fBzff/QEhsnG/GRbH1eXt6K8sBYBjSAZi0ggEOBA7mdE4fvY4mVYJdcLCBw9ehQCUAJ4AlAiwqI+qkh5aY+I1Cn7fp+0yfuh7fJ4PKhl7m9wcBD3yn85VVUFeUYBLqlPEvP/8l/+Szz00ENmXbdEj+9ViXqvg+9xTCkF6YhPXXQdMhrpRPd3CAFSM0WHpn9E0VjuXSIh2LZoUNrHE3l2uUbW2vV6lWId6oO1qJQCP/igRc6rDypw/ZxZjgVlrfGPrmmQkEYo9oeLDovl3WLhMZEbjlO/Zp2fcK3z+neKBl17p2jcl+d4SzQFbUf4fEop6m5bNG7r2vXrda6vi6Ztn8cHLCwCjdd/QBHzlDL/fvQ/Sqm32qfUrdnWNI062Balbk2dSn38enbaodQ7r72xT5VSH11ZLCml36sfNJ57x0fSuBUmcyUBVuBs1ftJkQkykfc7f+d4Be+ngxIT5qJfqpC6F41z9a6P5PSkTImFiiz/fnXd6uP/pOqjbkW/0gM78q5uoCcA0g93+uD97blIPe7Ix7WfEm1b9CsiOasb9f8OcBIEk2x8ulDC5a0Enl7axFMiixt46o7cMh2IXk9vRLGazkGDaP3GLtnelqNLqSxOrUfxzCL74Y7+b5n+TVu+btdXIglkOUursx9E59va3/4ro7mcG48l8TT74OmlO35g6u4W2uLT7IeT6xEsJDPsgW297/zVdjZkLZ3hZYIszanif5hewX944xr+6o2r5vo/cPuOXPvEuvgr0ePrV/H/vTqHcTqGz2qB6F30LyIOorGb3DadA0Qc//2VWd7zTh/catv7K9r1/+3kKH45u4pcsQwPUwaid+kDEdn2MtzNEbiemN+40wdit5+C/Gf0hf/u8izOb8Yg2CPkSCnxAkCTjtgRr82C4w1B/Id93fjP9/Xg3+xqp3Tg3wxxfUduiR7+gnr817s68O/3duOvqOMf9rXArmuEo+1ekH5xW3X8i/5Wsw/+/UgXpPydPrjFNsg+EPsWOxcdH6wLQPS+3Qsw++RwXRD/yXAn/sv9PfiL6+Xv9MP1fqAd3wpd3NjnxAAAEABJREFU/Dn1+u9o49IP/2Z3G4J2604XvBOc7Ey6tXlduL+5Bo+11+NLnDEReaytDnfk1ulgR6cPt9Rib40fFk2xQ0RggpSNYHWgNoAvtGzfc6f8nT7Y1set0IPoVOTLbfW4r7kazW4HRO+4vkifNPHYPY3VtP0dX7h1978Vz/D7UIf0gTzHI621OFIXgoO2v+0JeCc46XQSL8OMJo8THT4XxX1HfLdeB53X62yhnqscNmikS/yYbqGUgk6pcdrR6pV+cGOnfMf16+6sb12ftNPOG91OsiaLqXdcX6RP3PSFBrcDUuaOzm+dzm/U5Y5tt5IU1dLmLSRI17sA2s7GnfUdDdzRwB0NfJ40cAecPk+9cbNtuXPdHQ38HmrgDjj9HnbqnUe6o4HfBw28A5zy5TJmE2n8dm4N/9fEEv7P8Tvyaengr8cXIa9rnFyPmi9r7ryAJutCpYLX1yLmeSn3abXhTr1Lpp3/dn4dc8kMxP53nFpeDlxIZfDM4gb+5o4vfKpYIDb+k6llvLiyhXSxbP5kmvTDO8ApUyrj0lYS/xcdRy742dwqfjZ7R261Dn5O8P87dsZf0+h/TcfIleWdfOkOmG8ky/6veFzOSzkpf6vbcKe+Vfyc9v1/TSzib9kPV2j3Wfkxu+1uQKFiYDSawo/ZT/8H/eH3ow9WP3f+LHr9+6kV/DWJ0E+mV5AoFOkD8r7+u2brxCmm4mlc2Eqwcyro4kxGJ6XjjnDW0nXLpJv69Fh0LKW33wAvkiltd8c2OMlXAOTNcDnvsepmP9zpg1un/x1ddnH2s0gQukh7n2LEIPZ/HZtQZJ/MJjLmYJ0qliB9tnPdnfWt64su+oLPZsFaNo9XVyPIkCDt+MI7mJPZMQqo4xT3o+31+PfDXfjP9tyRW6mD/0B9/qd7OvEHfS0YqQngxqlTU//X/9g0hb21AXyf5f4dy8t1t7Idd+rqwr8b7sQX2+pQ63ZwtL6u+Hetql123N9SA+mzOzq79Vggtv3DgRYcbQjBqiuYL/phe/ldcOJxXdMQsFkh73iINLLz7ogDt0IHos8GlwMBu9V8C1mZ/cE/eHuRPaUUHDv9wPJy3a24/506HG/1o/SDn6O2vN9Hdb/dATdsaTwhXzGSsnd097bubpUuRK9Buw0OiwbR9Q2qh3bjjmyLY0hGaodaybGPLfKVeqOCTDqJXDaDYrGAWHgdMaHOhdLHrk4uMIwyysU84rE4CvITuXLwFkmFOZ8sQyz5CdSP8tyVUhHFQhY55igq8qw30Y6yATCi+MAry2zMh5X5wArunPxADVC9YuqmvLug+IGIHJdysv5EQjuRyY4KO1TW71eXnBOpMKyU9fuV+zjHpZ4b5cZr5XghnzN9im5w46nbti0+9F73/h1wumUtIphsri9jfX0FkUgEU2PXsLIRQSKZQjqZQDyeQIHxZblcMgFM9tPZAuQ3l/O5DBLxGOS/+Mnmi+ZPVqBSRiGfxNLiEhKpJOQH7OMsEyNYJRJxxOJxJNMZyO+BF3JZJM1jCaQyORqfgQLrTCZiiCcSyBEgBWCy6bRZLhqNYHpiGhvhGORH8+X+cdYn1xYJhIVCDknuRyNR83wyHsb60hzmVsLI5EsEmVtivrdM9R9WkRikcd1JZPu9ysvxCgcY+hT1914l3uuYwbIGdhxLrn2vUrfqmLTRYBsrvJF5zw95pve676fVc2JfuUyaNhxFlLaTFLtPpZHJ5Kmj92rJ9jGDdl7KZ5FMprHz36ttn7n5vwUShEwqhRxnwm6sxbxXIYON1TVsbdH26WslDrgG9Xljuc9q+1MCJ+nyEpYXJnDxwmmcOn8RZ8dXUOG/+MYczr3+Ip586kUsR9PIJCOYvnaB+8/h9NgKEokw5qYu4/mnn8DPf/ErjC2EkcqRbRHsykT46GYUkc0VjF0+g+eefAK/fuJJvPD80/jNU8/g9TOXEM9msTI9hleefRq/feI5nLwwwbsaWGadrzz3JJ5+/mVMrESQjW3h2rnTeOX55/Dcs0/gf/of/1v8+Lev4eK1/z97/wFeR5alB4L/Dfe8w8OD9x4gQU8myfQ+y2e5ruquajdt1VrNrGY1RrPfaD9pNZpW65OZ1qyk1mjaqlx3eZu+0jANvQMJ7z0e8Lw3EfvfAJmumElmJZmVajH4DiLixo1rzj3nP+Y+EJOYmbyEp554Asf57trmFtYWZ9jek/jOt7+H86MTOH/qFfz4G3+O//jn38DU0iby5V/U8v18/VYIuGXStazV1RYr0jtkHfnHc66W3chZGptyqQTp9d1I/fdTxyIw2eOUY+UuT7lSAfHp/TR5097NU46nRk7j29/+Dr7/xLM4duxVnD01gkujS6hUq+/YT6WQRWxxCsdfuYTNaPId672XB8tT47h07hxmNzLsW+rm9tvlYhabc+fw3PMv4sTpC1hcXEM8UYD5IWHiLQInOsRCRTG+gvNnTuHV85M4eN+9aHRmMTN6GcdPX0R0bRavvvwqnn32GZw5fx7zK2t47cVncZZMHOc2epp41N7oJbidwtLqKoXdgsnwMEnvZWlmAgtrUcTzFeipJczHqijIv1eXXsWlyVmMnb8MU/PC0DXEZkbw4gsv4fj5OVQVF3wuJ0ZPnsTFc6dxeXIZ2bKGlpZWeHx+NDRGEAr5oQkTxWwcZ8+fw6VLI5iaWWJ/ObREnFhYWsJSNAV3IIKm5k74mA/S1e3F/rD8LKa3sDpzCS+evIhEKvMzw1qaGMX4pctYz5TeZMVN5Gnp56fmGY7nsTA3gdHxMaymTZv3P9PINQuq2Fidw4XzJ7BZMLnjdc1KdqEElejGMr3pOJLZkl32Xn8UMwmsTJ7B+akJnDt1DlOj07ZMvNd2bkX99NYWYuvrEO4wujs7Uetzo5pPYZNzHrs0xnXhNWV5bmaOxnYdJ489j2eefg6nzo0hTi9r6uJxPP2TH+Dp549hYjEK6R3CLGFtaRLHX3oG3/32d/Hjp57GD3/4fTz17E9xcmQKs+OXscqdx81oFKtzUxibWUeB3lCJBruQy9nRw+L4KTxPnXvt1FlMzc3j1WefxBzHOTZ2hsb++/j6d5/D6noUF0+9jCd/9AP28QLmluZxaXwK69FNpNIJjIyMYGFhFq+9/DKeff5lXJhcQjEbw+kTx/DTl17Cxck5SAiU9H54q7yfl9/5XTkskqLD5XLB4zQQj6WQzySxRU8knszB5XFBsSrYWF/F+mYcVaHD0ARK8u/OlarQ3T50tESQiG0wXMvYi2MxBCzSRc1SiWC4EIg02DstLm8EkZoAAi6LC5tAMpGCKxBGkEAjCknMTc9iPZ6H2x9GbSiI1MYaolsxCIcb4YYmyP+QPeALoDbiQTGXwPL8InJ0gTe2NrAl/7xUQcDtq0VfdyMqtND5kgl3kG2xf49T547bO3PiA39ClzyT3MLsxGWcPnMJMYYH8n5pZpxG4RxGpxewLP9Q6VYUW9F1TE5MIcE65VIWG0tT+OGPfoKTFyYxOzuNqfHzePnYMbx68jwFcwtJ8mNu4iKOnziO6aU1pLn9K9Gtylzgyuwozp4+Tgt8FuPT86hUSliYHsWZE6/hzLkRLMeyyGViGL98ESdPnsbFy2M4/coz+Omx4xgZm8TK4ixOvHIML584i4XVDSRjW5i/fAHHT57F/OomcgzFqzROma1ljF06j4v0YGeX15FJxbCRSFCONihjSeYBLVgfONN/tkPJk1w6iU3KWTpTQEV6I1aZOrCJcY49RaORiCcwPzuPNRrfyYlJrK5toliuQFFNyBQHWD+2uYHLY1OocF0ts4DV5SXMzM6hUi1jdGQUGwTBeDKG2ckxrK6uYJayOzU1hTkCTzRbRkX2KxSY5QLlfh7HXz2B0csjuMwxXJ5YhKnrCDU0wutyQJhFFLkBEFucwNLaFlMgWVQzUda9jInJaRrmRSyvLGFmegrnTp6gF3gZI6NjOHP6DGZnpjAyMYv1WBo62/xZjrz3klsEThwIXW5noA5DO3fh4I5uLFy6iLVECZrTjdpwAJ5ADZqbmxCpq4PX64Pb6UFzWxvCfg906bkUipD/6Z3b44XDMCCEgFBUGLx2uL0IRaTn0oJIbSOayNymxnqECVAOXUBRLBSZdyoRYGR/gWAAAZ8LMm8lXX+X7M/jR1NLExqbG+Hz+VDjdVMWcthYWcQiFzhHz83lcrI/F7y+IL2rZjSyj4DPC6/XS3B1MyeQo5CYBE58aA6rWkCcwDM1NcNwdA4rDIPXVpcxM3EJr5w8h5nlDeTyBfsPks6Oj2KeIJMtlFCtFAg+Kzh15izmVqJIMTeX2lqn0I/iHL3fmZkZTNIynz5+DK8dfwWnzo/RqCRgmmUUM5u4fOEcxsfGsLSygVgyj0J8HeOXR3H50iXYf89sfA4zM2MU6DGM0ztbYZ5DhvOTU9MUdhK9uQuXJ3Dp4kVMzy5gjgo4duYELlyeQTSeQZnxZZWAl42tEpzOEQTPYXRqCSVLIT5aXFoTMo9mfnAr8e49CQGTOpC3jWnRlhMhLFSZ41ldWbX5G9uMYXVlHTnmeYSqQ9U0gHUsApEr2Ii+gR4EvAbTIwsossysFpFk7qhoaejlsxI933BtPcJhPwqJVQjNwMYy14ngtBzLwOvzUBcUSL2xwWl9gfycYh6WhiKXJ/gU0dDZhc7uPnQweminPrR2tyG/Oc8x6QiE69FWa2CRY8ym49SLOa7lLNeiirmJMWzFEsjQK9tkbnllZQVxGnEvjXZLQy0EYBPex6G8j3ff5VUOTSgIhhvQNziMfft2oSdsoqQG0dnbi1072rk7UIVKj2fPwSPYM9gPD4VcqA54vU6UMxsYPX8KTzx3Bm3dw2isayRgqdDo6dQTTOp4XxsIIEhX2cPFiQRdBJggPP5a1Ab8UKslXDz5Cs5cnEDB24yHHn0Ye7uDWJsdwTkiff3QLvT1dKIhEoSb25gOXUdPkxdr86sUmjy8QR+9OI11emxQCoeDqKnxA6oLdQTFrvZ21PJ+beYcrXYGufKHwVbLMVBJ81vchFjFNPNqPj2NqdllzC9v0b2XFtmBegK516hgfnyEuboTiHT0UgG8cDic8HG9Bod24OCBHfREa1ATacbBe+5Dj79s5/GOvXoaZy9M0DIKXJbe0OIqKsUMsuuzuLSQQtfgHtxxcB98moXZ0fNYzGhoHdyJXYPNGOd6PP/Caygatdhx8G4cPbAbrR1duOPQLtR4FMToUbce+AgO9ERQjG/gwsgEvYI4OnbuQ0tTA3xOFVLahaJDN1TE19ewSK8jbSpQhICqCPAEgQ/HYVkCHm8N9h06inuP7kNbfRAqd+BMS+V4q9wk2sAyUwSJdB61PTuwZ+8OCBqIsbEZLGxWUFffjObWRgRDPtYXqHBaFpPlThrrmsZGNNQ3IhKuQ6M81wTh9znQvWMYjvwa244hpwexqyMEl0ODyfdMJhgttuHUFXgZVbQx1Bzsb4dOvjncHnpOLjhURvqinHoAABAASURBVC70Ti0yUlG2+aqoKvRAPbpbapBcW6MBWkDXzmGEAx44dCdqapvQNzSIkM9FY9+Geuqm1+lgT+//o7z/Jt6pBR2dPUNobe1E0B/C3nsexa6hXgzt2odDdz2Cjz36CHZ11qGpsRXDBw7j8c99DA/fudf2YGqbOnH4gY/h137tyzg63Imw3wWoOpwEn6E9w+gbGEZPazs6WxrRNLgbO3qb0N7RicaWHnTUNUB31eHQPQ/hs59/HI/edwgehpZ9e47gI4//Ej73qU/gjqEO1FMpuzrb0RgJEtRCOPTop/GRR+7Hgw8+hPsfexyf/+xn8JF7j3LM/ejuaUVfXwt0XyN2DHAOXJyhvUfx27/2RQy01sJDb+2duPBBly/S64inymju3YVDBJl8fBVl8q6RwtjuSuHS2dcYJsVQEQYVumS768lMjpsG2x5IJZtELJ5ECQo8wRBD3TA8DhVSWA1NhcfjguGrw579u9Ha0gBFKAAtvqBxyXAXVu7Gls0Kl8ugspWRpQeWTGUB3YDToaNMjzbF3asMQ0KFnkUqSXAvFmHRY8hykyKezHIX14TD5Uaoto7yUQOPm21ZJcSji/jB936CueVN5BleV9lnRSbDmQgv877C3V/Tkir4QXP9Z/tz+UOob2lHG/OYHpeDgBBEHWW2d3AIu3Y0Y4F50w16hJGWNhiZNczOLZPnGhpbW9DW2kzeRuByehGuqUVPVyscBAyhuhAO16GJ0YZBfnZ2tyMY9MPvD9KItiPgccNnGMybhhCsjUDB9uELhdDU2Yv+4YN45MG7EAr6IP+ggMPlR0NjB+pCQTSz35DfhwzD61DXXoScRe5IT+L8fBZ79u1HX38Xevo70dXXjVbWvefBB6iDDXAxNQMajGBdC1rpMYV8zu1Ob8JP5Sa08bNNkJGg0DpdHjgcTugUXi/DOC+Z5/F44QuEEK4JEa0NOAwHPExG10bCCAW88Ne2ord3ELt39EP+0T6/18X3Fcj2FE2Hx+uB2+3hwjnhkl4P2/Nw8Z1OFxz0rGSINnBgLwb6u9FOwajh4qlEf5fXT5SPMAwMw+9xwmB9px226VDZro9CUMNFCnEhg7yOcHHlux6O2cV6brcDimpQUVzwyD+W6A2gsb4ObqcBldYHH4rDRImgU9vcjoNHjkL+rcDBjka4RAkJ5mXK0Mj7IBpau7D3jjsIxEdhlLMoMmlaNnXOy4++9giSm5tQNDci9U2oIa/Cja1ooXDvHN5FxRqgdyK4Dj4YDvJEd8EdasFQVz1SDCc3qXB1LZ3o7h1AT70LRQLOxlYO/bv34SC9qqBRRnR5FovRNOQfWRXcuXIxvxhpbEZlbQxrmSpzifXopxI0UHGDHsO27kIo0NhXTSgAJ8+N9B56ersgvYeGUBgNzQ1c3xBcuoIPw+GlDDV2dqGtoQaGoUPeNzBt0dXdgcHh/di//w4cPXIA+/cMIuAPYmBoJ+44tB97dw3CnltfM9eqhjrQjJ0M4QwhuCYu+76zrd3WgaHhATQQqGrD9QSMDmwxV7SSLNOo1KGnrQkCsClU34hmjqWJPBvYc4jrcAi76Si0NdehtqkXbZEQGppa0MEo565Dw7xuRT+vDxy6A/IPZXbV1SAQbNgu2zsMv8uJ+tYe7D5wAEfu2Itd1LXa+ha7z/qQHzfrUG5WQzerHac/gkYmqZvJsPfQ5utVdVqU9r4uCm2AQvyhm97r47xVF/7aRrR39qC/pxP1jZ3YMdCH5voIvF4/Gjv6McCwundgEMN79+LwHQcpUA2QGxYCOpWhFnv270EkyLoNzfY6hFwG6tv70d7Vg8GdDNH27kc3lawhUgM33XdFM+D012HHjkE01NejoaERff1DaGpuZV8daKZChGvrMTTYi4HBHejpaEZdiMaF3mwrw5lOegkd7R32mNvq/Khv6UAb2+/qaiMgdsHv0KAp5JbQ4PHVYHj/QQxRkffu2omd7LOpsQ3tDQ1o7+5EY0s9vIZiKyTf+IV+HG4vAjVhhPxuaKoCGTr5QyHU1AQRaerA4I5hDNMAd7SR/94Aunp6YBtURgN+vw+RuhCcLg+kV9TYEIFGcBKKYd+Ha2poiB1obK7nvQ8+rm0oXMvduCy8dW1oa+9EW23g9fl7/AGOpQZejwshejjd3b3oamtGpMYPD3edQ143vP4gx9WK4Z39BEsfGhnxDOzYhR1ct6CTa2B4UUeZaOd6GTQUhtuPFkYr/YwkOuhB+7ihFOHcfB4nbtah3KyG3tyORXe9VCpw56FsJwLf/Ox614qqQdd1GJp2varXeC4gFAUGlUZVxXsQUhkKmCgyCS+//yPvrtH4OxZZDCVsYo33+i5fuUkfwXZUNNADaWyog5vsEyyKNLWih2Hw3n134K677sIQE54tVIAQQ6aaUC2G9+xCfa0fDl3A7QuiZ89hhoPDGOjrQX04Aj/BqbalC3UEowitdCsB5b6776S1bENNwM0+BVQahMaunTh85724984jGOrpgM51bGZYf+jue3EnPYSmkBMOZxBDuw/gnruPYu9AJxWlFQcP7sXOwT40MwQ6/MAjeOieO9BJkPH5/Wigh+Bz6tCkZ0qFcHr86Nl1AEfuuhP7mcfs7mhHONyARnq5TS1NqK0Lw62rEIITx39dh6o5EG7qwV1334XhoR54Hf/l80C5FUtYZlJtcWaU280b2EyXbkUX122zWi7DZD7iuhXtChJSSpgZncTK0joqdtmN/6gyNKmQbvyN2zVvc+DmckBRVXpBIXjdLji0W6LWN3fAN9DaTZ2FWc4hujKHk68ex7Hjp7G4EUcyGYf8Dsyrr76KhbUYcsUqMokYJs6ftrej5xaXEUskkc4VUMqmkGECNZWMYXV5HmdPncTFsQmMjFwgXcLk/Aaq3HVIb61iauwyRrj1nC1ZyGcTWJgew7lz53BhYg45JnVfefZJ/OjHT+L45WlEudV58eJ5jE7OIprIAPR0YBaxMj+FC+cvYGRsHiXupKzPz+LcqdN45cQ5TC5EUSxVmEdZw/ToBZw+cw7RTAHpVALpZAppXsvvZCVjMZw7+RJ++IPv4ocvnEciWwKHeAOsv13lF8GB/yL6tKpAKYH5uUnMzM0wXxjHZiJrb+Hb4+dzs5xHNLqJXC5vFwkhoCgqSfxcnuPm6hxmqUNrqcr2d6Pwiz+UmzIEqezM2q8uzWFibAwLKxtYXd1AKraBZWb/Ry+NYX1tBaPjM5BfEJuenra/b7EZT2FlYRqz89w+JZDlo0tYX17C9PgYxkZHMD63gFPHXyUwXcboxDRGL13CGreQL56/iHOnT+HypYu4ODqNydGLGJuaxiXWmbh0HrPLK5iWXxqbW8TKyiounz3O57PYSKTsnSB7zgIEwjjmJsdw7uxpzBA4E4lNxJjUXSBgjo5cwuzMDEYvj2N8fBIrywsYJVBOjl7GLHfEltfjkCC5wO30uZkpzM1PY2E9QQEyIf0wu4+/5T/MagUlesn5UhXVUhbpdAbZXPGmz9oq5ZCIUpaWVm9627eyQYu7luVC2tYB+V2vyakpys4MLtGobtJIyggjl9rC+OXLmF+J0kAXaWjTWJoZx0XK5KXxCSxSlhOxOOKpvK1PC3PTmJqewVY8jvVolMY/iU3qxNT4KC6NTiHBnVf5S+mJzTVcHh3F6maKAJaF/ALtBNubnl1mPwXuzoKRRQn55AYmJ8Zx7vx5TLDdNDdHtuhgTLK9+QXWzRbt78QViwXIL41GN6I02iUk00nEtzapv/MYp6MwObuEDB2Mmyn7Nwec5Apzq3duZhbzFCAPdyoCTL5V0htYml/A3FoKEe7GLc/NY5SeygQ9mLWsghATr4XkGpYW57EkmbixhNWlRUyTSUura7DcXqxR8dPpPAqlEjZXpzFP7+bkmQuY4EJHN1dxeXzKBsSNdBHFqoV8dBbTK2v0hAQCPi93BFXE1paQTGVQoNcmvzAr80PFfI4eVg6x9RXMT41gjF5ZjqGgnzuGPpeO2PwYLl04jwtjC9ji1ryXib6pS5cxfmkEM3NLWN9IIL25hKWVLeSonF72VROugU6XmrgnOfKBkPwmcjadwMb6Ose0QWu6gQ0KbTSWQIHb9lkKTInzkoqQJg8qdOvs+Rc4dyr86to6Ety+lxZY1s9ROCulIkrc3i+SSoUsNjbW6d2mkWdOrsj3ouwruhVjn8tY4Hpcmlywv20ejcaoLGn7V4lWV1exsRlHNl9EuVykYG9hbW0Vm/HkdhlzklsbcqxbVJY8vU0T1XIBedaX/5NFLpehouVR5ljyqRgWpycxcu4ClldWEEumqSBllKXCbG1gPbqFHMcmx5ym0spvXF/tW9rND2QhrtGJnE96cwEXL47g7JnTOHv2DE6dOY9zZ85glnoiDe3izBheO34Cp85dxuzCElYo/5fo5V84dxHzy+uIxdNIcy1j3EGdm5ogEIximnqUSMSxHk/QCVimIZ7AWeqE/Kb2HMFsZXkR02MXcPzkSZwnYC0sLGB2ahwnT53DxOyKDSIwqyhkU5gfv4jL8hvjkzPbX7ZMbtHYj+DyxXMYm5y0x7k4O0ser2GcTsNFrsEGx7KwMI/p8XHbYTh/8SJOnz6H1WgchTK9vmvw4ucpuongVEQqX4KDOyp33bkfwwMddE1zyBRMeBp6cPjI3ah1qUhG15EuWmgbPoQd/V2olbsZ1GZbYYppW3Armhu1rd244867sJNJzz3Du7F79060N7qRoqBuxtKwNBci3NULhbyA04dWJl8PcKdpsC2IEt1euTMid3CG9+zGI48+jCYCTo4KtRlLcV3KiHLbdW5uBYlUDk6tghTdY0s40dHZjf27+tHiAVYXFpGpOtHQvRt7mch1UlHz+QJKJnhYKBEUSpYCtz+MVu6Q9PX2wO3QIPO3rPCBfPLpKGbHzuLZJ36CJ596FvKXoJ/56fP46StnsL6yiNm5VcQpxGnybfTSJHLFEkzyZ3NlAceffwrf+9FPcPrCDBZoJdfWFrCwyTWgx7vJkCFKKxlbncHTTz6J186NYmFtAxtrc3juiSfw/LETePGnT+EH3/4a/tNf/A3OXZrGZiyJHHmyPj+BH3zve3jypVMU7nUC0ybOnjzGMPuHeOH4Bftb6vGtFbz0zNN49vlj9JAXUayUkE+sY3Fpi97zHMczhbMTS0hvrVMBVzE/M4nLp1/Gt777Hbx6fhzrXMdEdBWnjz2NJ595BbNU5K3NDYyePo4ff+/7eOaFE5hd2qAXezNt+Xtb0lI2jfXJc7gwu841WEdsYxXnJjZgVLYgowWZ6njtxZcwvR7DqROv4NWXnseJsyOYWC8gUh+A4XBwk6ZKcEpiZewiXjs1gnjeRD137zxaCZuZNGYmRzE1OYeVJCAyy7jMFMhzz72IV469gjXy45VjL+HYS8dwdmQMi9Ek81J+OAwDolpAPLqMp545Bsvh5E5tENVsBouXz+DMxBosxaTxjuK1E6/hIkHoPNt94fm+NguMAAAQAElEQVTnKAtP2F7WJUYvp06cwAwBVerr2qVTGJ9ZxkaygJt13DxwUrzobK6DWojjr7/6bZy4vAo/t7J7WsNAdBR/+Rd/hhhc6N2zH12NAcy+/H18/6ljSFedELSil156At9/dRQ5KPDTo3I5nUC1DN3jgVA5TJpAw+VDQ9cgDu0bQkt9GBVLRUN9A0LconXqOgRUKA4v/N4w/G6BdYaUL/z0NYyMzyFKIc/msrTERBa2hWKWYUgKuaoCZ7AJ4ZoQ/D4d4yPn8aOfPI/xrAv777wTAw061i6/hO/+4AcQjd0Y3LsTDiRw4thT+MlrE6gKA5GAD6XEFl598QXEMkWOCx/YsU6vc56WNK35Ud2ax1YOyDJXJlLzmFpYo7W7zLDhIsbGxnGJVrNCLyq+NE1rO4vFlIaBZg+WGUpfovWcnZ3E5GocGYJTlLw7f/okfvrss1hLJnGB16+++CLOXBjF7FoCLl8IEe6SNTY2oLO3G/UuBeXUJr3YEZy/PIb6/p0wyptYnDwP6eleHJ1HE3cJs4k1XDpzcjtcJnhoXNOA1w+daQGrlMTE5EWcOXkcrx17FS++dAKnaJFnljeRoMw7vCFubfdgdWYO508cw0kC0cvn5rA6e4EKc4a5wjOYnmE/PQNIRxcwR74sJ8of2Fq8vSNTCFRpRJu5wznQ34+hri70dQ9g754+BH0qlT+DZLYIF+fV1tmFoEeHKiwEm3qxa3gIDbU+7lSalNkyMvEtFOFGXX0Letua4XNp3AkvM32qozbSgl17acD7O6Ay1I4xhytzsfI3NFpp3HfuO8Ad2L0YavFiZmwKG4k0iqxXoUebsQz09/RhoLMFfpdAjB6ZHmpG1+AONDbXQ1Gq3D1txPTFaahyLp3tOHfiVVS99YjUN3I+7di7dxfauJtrMW9bpOy9nQ8/773y8774lvcE74SGpjYqL70c+R2b/QcPYYgLIr+LsouDb+/oxN7hPgxy27h/oJ8AswOtjbVobu9B/+BOHNwzbP9aw9DQIHbweW9HB8IuJ8FgH1pbm9BYX4eu3p18pxH7Dh7A/gMH0N/dheb6GvT1DaKDbTWSQS09ezDY3oade/djcHgHOpsiCEWaMLBrL+T3SlobghDc5g4QaHbt3Wtvvd5x+C7sbG3E8L59fGcnBvt7sf+OQ+jt68Pw7h02dXV3c/z9LBvC0OAQDuwbxvDBo9g50IbegSEMDO3Gru5GOOVWNj64o0whE7R8dW2dqPV6UVPTgLraMCJ+DVVnAAFnFWvMl03Mr6O+rQ06QbyQSdJDLUC4Q+hsb4RDV1AuFCDDqXQmiwSBPBbbQpTue5QhXZkA7HS5UROuRVNTC7qbg8ik40gXyjA8AYQjtRRsHVYlj2QiQS+0gMbOToS8Ksr5JOLpHISnBt3dPfAYQNUqwxNpRndbHYrpGDY3YzQSOnRvGMXYIhaZz9timO6rRnFmbBFlGqxQbYSecjOGBgegMSRJMt8R3dxCIlOCx+uB26VDWILK5MHAAJXfqaHEUC8t/7sd/GIOKWe620/DF0QoGEKQVFsTgM8fgNsbQGNLK3nSBSdzUy7yV9431wVRic/T05mmkbFYz2tTXXsXmmoMJJj6GCHAxPOAz+2G3xeEPxBAmAbd7/fDF6xFO734boII2YwA+3Q5DDtaKDI/WKDnLDeVoDoIigF0NfgxNTGKOea8FE8IHVy3oJLG3MQE1jcyqG/qooyEoRoCdc2t6Onrh8Fd8BrqY21dHUIB9u/3IRgOw+NyQFPFTWP2zQEn+iwg+cMN6OrfgUMH9+GOg3vQ1tSIpuYW9O3cgwMHDmJHbxsa6sKo5yQPHL4Duwe77ecd3X04dPgwQ7+j6OnqRFtLC5rq6+F3OtBGVK+rj6C2poZ1O1DjcRPQOtEzMIjezg5Egl40s496LnotF6iupRutBKn2nkH0D+3Ezv5OtHBhBwlOAwNdaIz4oRCcfJF2DO4cxgGOdeeOIbSFg+jo7ceOPXtwcP9u7Ns1iJqaEFo6ujC0ez/2Ecj6OxpQW9uAzu5+jlWO9w50t9ejqaUNXX1DOLCrFz4qxU1cH1zvMFweBGojaCKv6+oa0VhXTx5HIL9x762pR2cDhb1UIEAUIOcvXXoHc3ket4tKnkd0K2lvEri8PnidLuTW5jDDfEiKsasvVIPGxkYYqo5QuA71DY0EPiqZ34EsQ4CqosHB/i16obmKRQF2UhmCCPq8SG9GUawoMOgZ1YRrUNvYzHfrEA75EQh44aWChgIeOwGcYiKdPjJ0Ty38qgnN4eOc6jHY5kO6qFD5gmhuqqelbkADlSJEZQgEOA6Ory7o5nO2T/mIkA/hcD0aG2pRxxynx+2EENb1WHjLnuuGC6G6VrTVBVFD/oXqG9DWXAOHtxYNkUb09Q9i5569GGhvQlsTn3V0o5My3VLjRK5iQH6Hq7WtFQ00zr07d9AQdsJPdE/nSjA1Pzop9+0EoYbGCGoCLnjCTWinE7Br9y7s3rMH7bJNej9eGnldd5CnDQTDVgS9LmiaA95gHdMVOwB6PA63H62dA5SRAfS2hKFaClzOAHq7e2l86rFj104M7RxCf98A9tOId7U2oIXGLhypg8twoJl62kK+B9wGbtah3KyGrraj6wY8Ph89CO3Kr3UoZIQBv9/Pswp5SHDQnR6ivgeGznp8x+n2wOOkW6soFCjxrgRaUqfTxTZ9kFZB4TuyXb6E14l1dC6I2+OFm4rn93nhYKyNNx0G23DT+jgNja8J+4lBL8Tt4bg0wM4dCRWyzOv1vF5H42K4OF63Q4dqVwLnpsFN4NRUhfXwgR0eXwjhmgiCLgNBgkcNc3AB8tobbEDI60aAY3ITjHw+D5pqPRyngpqmDjQ11cGRW8aLx05B7jxKQW3i++b6FGY3clB8YezYvQeHj9yFiMcBr9cLGXLkkjGspcvwst/W1g7UEcCrsTVs5BW4a5roGQ9C/urE6CsvYjkhEKzvxI6+bjTRYOiKirr6JkRCQZSSUawzP+EMhBEMBeDWBPmmoaW5Df3M3Q1ID3toCIP0XltonCTYhGtr7BxSfUMEvQM7sHvXHuwfbKYSOeBy+xCpi6CBqQX5e3q1nEt9XS38Tg2/qMOgjNe19mOI3mkLPdvWrh4MD7YhWNeFntYWdLa20vgO4ZHHHsSRA8NobmpCU0cvHvzY4/jYJx7HfXccxPBAL1q7O9DV0YydB47i7nsfwN007C0t7djZ00uPfQCdPW1oaQihtmMQO/o60Uf+9dCTf/iBO7GHed3W1jZ09e3A3Xfdi4fu2Y/mSBCaEHBzDfv234tHH/kIPvmRx3D00H7URyI4cNeDeJhjuP+uOzDQVgvF1YAH7n8I+xlqdna04qFPfx79lJ9u9tNMMKyhbvTvP4i+rmaEfU7crEO5WQ3dbucXw4HahjZawwF01gXQtWsf+rpb0c2wtrm9D22uNI6fOotU1YGeoT1wcIiCpOhOtFNYP/H5L+BLv/QJ9DO88nt8VJRh/PJv/jZ+4zd/HQ/eechup7F7Bz796U/hsfsPYeeOAXQP7sHjn3wcH3/wKIYJHrv2HMSXvvx5HDlyEIMD3ban2b3jAH7tN34DX/rMY9i7cwBN3Li4Y/cgXOyjp6cfe5h3HGAo/8mPfxyf/uiD2EOP1qkDgkam59C9OHrnYRwY3onWnn14/KNH0UIlrqO33T/UBwEn9h7Yhe6eLrS0d+OuRx/HRz72MQz395EP7ehjPw5FR//OXRiiYtb7DXyoDyGg0Ng5mPzWVBXgDAUUOHQVyhXDhzcdmq7TWBo0FG8qvMalUBTobNNh6NDpAOiGAdkHrnHohgHV7vuNh7qm0pDJ8bxR9kFfKR90h1f7s5iUrjI5W61W6VXemOst35FJN5nUle/JtmRZtVJBhWTH0rLwlpAco2X3U5Fjlre3pJ/31qiq6RQ+A1KYdHp9hhRECrBKr1HXDbrbw9hHN39nZyPFHtskFOiGg6FVEOHGTuzdM4D2tga7zEevS3q5bpcTOtvR2I70muS99Dz1t9w7KPBO+Hw+OJ1OGIYcC4njkG34aFEdDoNCrsHJs0KFMYxtJdHZjoceqsfthsPQoVBJhRDQ6c26XC7Wd9jj8Xpc0OQ4NI3tGxAcu8Mpn+ksN+B0eyDbMVhHJxnsRwgBg4opx6MpAh/mQwgBIcTr8we274XYPuNthxDb5TxB0tsev34rhKynsI48b5NCXgghXq8jL4QQr9eR94AASEIICCHwizyUX1TnElBWZuewuhZDOn+DOyqWCauQwsrCgv3lymQ2i1S+gtTGCtZX17CVzLxlOhYTjfJ7OusbmygSCN8/nlSZXJ7DGpPEuepbuvrQ3QgqsWp40E5PpbOjDbUB98+OUahQHX40MZ9TE/L97PM3lQghIMRb6U2P3+PlzWoHbxkT/pYc0uBapsWdOAv5XBax2CayzOlVb0CAr773dlZYzCvJ/6wvV8gjFY8jHksglSm8pZrdL50GeX7Lg1/QjfKe+337C3Iy3D1Jx2PYWF8j2KxhfX0dqyvL2CQDkqk0k6dZyC9Iyv/nO5vNwf6LKgSLhUuXcHlkHJMzi9iIbqFcqULWiXMx5E5MOleEZGg6lUQ0uomtrRhK2Tjmp6YwPnoJ49MTuDi5jJWZCUyOjmKUuxjyS4WZfAkV+WXDagn5TAJzs4tIp5PcSdqy/0vU1dV1yLbtOgS8CrdU49F1+9lWPIlcoYRyLgP5ZcMY79OZDFKJTayuLuPihbOYnptDMpdHLMq5Evgy2TzkLzqnWWdtbQPy/0cqV8y3c+oDvReKCtVwI1QTomfhumbfQhAkWM+gt8VLSO9Tyr+ka75wCwqlItj0lrYtWzEpWjy/5cHf+hvLlscCjeAq5T2JjY01yu845rmDGU9lUSpXYFHfquUCZTqNgtx9s4HMhFkpUGY3sBGNcze2xHoVZDJpSPkslkqoFHP2N8vXaNyXF1axsZVBpZTnzmsGBe5sFvI5RFdXsR5N2DrAZn+h/Fbed+9kpsndmguvPo8ffPtb+Po3/hrf5vkbf/WXeOqFV3Dy3AgmxsaxkTUJIqMYn5zC3HoK9iIUEjj36nP4zt/8Nb7/4+cQoye0OnMZLz/3JH74xNO4OLOBfHYLI2dO4Ec/egpPvXQaW4UqUC1icewMfvztr+Ev/vpHmFlcw8TFs3j2h9/BN/7mu7g0v4FMoQJwbBUyPRHNIbY2g1OvPIdvfv3r+Mo3voULsxu218UVRXprDS898V389Ve+imdfPo255Shi05fxw299G8+/fAYjl0dx7pUn8dWvfgWvnJvgDlcambVFPP/jb+I7338SlybnsbmxipHjT+Kvv/U9nLo0x7mU3zdrP7AGrCrkN78zcgfuA+v0dkfX4oBVKSK9uUhZ/Bqeff4ELo9PYnryAl746cs4c2kSG7EURbaIbGwZly5e4GbG5vb/m26WUc6u4ic/+D515xjGF7ZgljIYGxnB2NQ8orEkAXFLsQAAEABJREFUqrxfIPgszS/QEEexmUghvbGES5fGsLy6gaW5GfzkW1/Bt394jDq1hV+wfcX7BieLTKkW4phbiaGW2/+tLY2IJ9PYc/gg1GIVSXpRyXQUo2dPYWRsEolM3s4VWFyZklVBc+9O7BgcQMTI4sTxE3jmuZcxt7CIRHILx156ARupMus7UM6nMDU1itm1JMqWjkC4Dh3c+j9y5x1orPWitrkdPdzBGW4L4tKFcbrCSWJTFeViHrGNJFYWF5CsGgg1d+BApwdTo6yzFUeaO00LBKK5Yi32HtmHoFshGJ7DxPQkSs46NIQcUMppTK9X8PAjj2GwpwP5rRWcPXUcZ+ZTSKxNY2Z8DOdGJrCwvoFw9zBaGCYF3Bpn+OH8lNObWJ6bwAV6mzJ/ZlVzWJgfx6nzZ7Eay9tfLZDrU2Uer0hrWixVUGVYcK3ZmMy/lYsFVGkI5DuyjkWXx6yUkc+zLXrIV8tkuSR5f5VWFuewuLyKZLYMs1yy30nFo5Dfbp+YWsA4vevxiUXbyv+iLfnVMd/ac5XRQo4GcAMphmDFUhHFVAKx+AbGzr6Gi2dO4hQ3OZ5+4kmcHzmN5196lbI3Tv5bsEpZxBIxpHJJxDZXcOzpn2ByfpHe/jmcP3sa04wYEtk0TNWAMIv2f0734yef5bPXcPLUSZy9eJm6m0Qizz5l5HFrJ3rd1pXr1rheBQqiRUFUOOFIbRgRbhlrTg93UtrgFCo8DheCAS/WRo9jOV6CZrhQ63dC8B8sB7eWm9HS3ACfIbggCTInhVJVwOkJIBQMYGniMhYXl1meQZ7hVTZbshFd0w24XW7IpKeqqghyO725pQX1IS9DsBRKdGMBE1J5ivSeilQSzeNHuKEBzTVu5Bgqyt/FkkokFTBfZp8uB0AvIsN+ijQbYW5H19b4oKHCMLDE7XM/HA4d0qXOptOQuTK31wef3815aaiqTjRx2zYU8MHQ3j9rr8f6n/d5pZhBnN7i0soaNyMYfjJRmkpEMXXpDF548QX89OVTtvcYZ25i6tIFvPTCy7g4chGj4xOYmlmAWcljamISkxPjGBu7jJdefJW7giNY20ygTAQxq2Xkk1FMXL6AEyfP4MLYLIosL2eimJ2ZxezCMnLZBEYuXMT80jLWNzewODeN1449b//vD7NzS9iKRrG5PIMTx56h93oCYzOrlIufd8b/5bwnFBWa041AqBZtLXWoCwfh8YUwuG8v2mpdKKXIV3pTo0xhMAuCQr6AfC4Hi3G5xs0EP99rbggjQCM7M7XEjY5W+z0zt4n55TUUaEgs9lEp5LC5Mo/z4/Mo0SgUqcOFikAgGEF7bzeCQd91dwRvNVdvggYJCMVAXV09asIh1NTUoKGxCX5/gBP02+VhMqy0tQhTD1CRQwh6dL6jcLeoFrXhGlIQgVAYkrHtTN7WhGuZJwmivb0dlUwMyWQCVUVHmOVe7iI5ucMTCAThc7uQjUVRMHX4giH2FYYvEIL8cp/Mo4DgqHFXyh/wwOMPQn4ZUAKozx9CDcsMXYVBIJWCEHaUsbm2CToJtgdYE46guSkCfzAIuVsVdKsEyUWUmJUM1tahSX4nJeThuCOojdSivj6CcKQZ9TVBuBw6FCHwYT2sagUlWuWcFGrp7jB5XpVeEpOv2UyS3ooEjRVEmW9bmZ/B+VOv4eLoGManZjA3Pc2c4ipmZ2cxRuC6QIt8+vwlHD9+EvOrUeTKJky2n0/HsbQwgzPyF10vTiBHvlUJastLS5iemuaGxhKmpmexRUufZt31tSWMEgDnCVwJhiAFhvjZVJw5lFVspTLIlquQQ/2w8vRmjUuoGsHJi7oaP9wGr2mEvTV16B/eja6WCMtUlIhKutyZdPmpY0H4uOspCDiq04cavw8+pwNS/lS25eL7LtmOqtAQWTYPhaBscs1BknWcNLDeYA1C1K9a5ihdTg2Kwjo3a1I/ZzvvH5wUToRMauvqQA29lzCVeqivhwrqQkt7I+rqwlAsFYruQWNjiw1actqqpqGxuxORSAChmiDq2roxOLgT995zJ/pZ7iJDXW4nOvsG2E4r2tn+8N79aKeX1drehq6+PnTSU3IwpLTcNQjQa6urrYGvtgk7BjoQ8LkhVAMufwi9Qx1oaelEc20t6kJBuGrb0N/XiSA9HDctRUvPEHa1OrG1FoPu9GJ47060d3SiIeyFy1eL+sY27OiM0FOYguEOom/HPhw8dAhHd3XAz61uXXMgFKpFV2cXatwqdAUf6kMIQeFToagq7IO7mormQn17Hz7++KfQ5q0iR09qM5GB/EKjasYYYlgoEnjk3zE7fvIcvVcTce6Syv8Sp2K4kNpcwmY8hTRDeZPtZQkulqIgy7zGJi12zhTQvGE4VL7HfN0Iw2DFFYKGEsOYIqqqg0BfgyCNjIsMtGjN5a/NdHQPYf+hA+jtaYNTxX8Fh0Jg0RDQSzQAC1jaSMFFz0kn/wR55As3oJs6cWjfMDTDiVCkzjaOOiMRIVxwIY/oxgaWN7MYGGijJ3oap8bXUdDC6O9ph8/tgdNpIBipR2f/Dty5pw8ut5+8j6ClqQFBFzB14Rw2uNFTYnoXv8BDed99KyokYrcTUGo44bpIA3bKP/Xk8qC1qxWqksPU2HmsKw3o7mpCfdhjdynBqbm7C/UNNQSoCBrautHTFEJtUwf2HDyMxx68GwcGO9BC4Tx69334+KMP4q4DuyA9lJa2FjQQbLqYr/r0449h795d6GhtRJgAFahvxs6BDgT9HgiCkydQgz6209zahVbmxBoYdnrrOzDY12l7WIAC+YuXu44+iE9+9tO46+AutERCCLL9loYIvG4HfDX12HHoAXz+c7+ER+67C93tLQgx53Xg7kfx8KOPYMdgDxrr6ujp9aLWa8DQ7Cl+aH9YzA9VCSAVekuMY/kxoUov0u2CTmDQDQOptXmMnT+FExenkS1agO5DbSgAHz3MJ545AXdtAzp6O1FDgK+WLHQO7Yf8lQZGzEglN/DsU8x3cJdU7nzSaG/zQnWjMeyEmY/h1NlxdPX3wOPQoCg6PKF6NNP7nJsawcjEFFYTOegET1FKY2F2BsvL6wwZ8V/BoRAsQnjwU5/H/XcfweH9+7Fnzx3o8An0Dh/C8P6DOHBwDw7e/xiO7NuD3rYmBH0u8kUBVA+OPvgoHrj/HuwdGsDOow/jvnvvw0c/+hjuuucedLT24ejeA9hLsN9FXTp4YA/u+8jHcMehg+htb0V7Vzf2PfhJfO5j92OgrQ7OD0aOOfZrfzijaz+40VIhBISiwqBAa/SGJDmlW3mlzBsMo52eyWMfeQjtjWG4DBXyEEJAdxjQr7yjGwYcugpNN7g4bvi8Hrjkc1oHj8cLv88LDz0pndveuqFDZz3D4USAbqzL5YRBN1f2rWo6nA4DKjVCCAWKqsHhZD+sL/uSpGrsy66jAhyHrOOUfQQC7MMFXVOhyvrsS1UU2G26vQjwuc/jgcPQWabB5fHBK7+A6HDwHY08cEBTBRS2iQ/xoXtCqG/qRG9XF/mkAqoTdfWt6O7ogouA0NE7iIGhIfR1t6OttQktvbswQOMj/5RWK43FkUN7bQ92YGgYe3bzOuyG1+O2+aIpKpxOP/oHdxCw63nug/zl6YAubL6EG5rRP7yHBmUfWiJBtLb3oplGw69VuP1dRqixA130DHp6e9Da0Ymh4Z2o9zugW0V6a/jQHBV6dllu2qTia8gQjHPcZChm4ygX0tyyz5IybyNZ9g7ERHa1yGeFDMq5NMr5LAyHTtBRaQxMqNU8rHyc/KvS87QIGiTKfEtTHZpq3fDoVVTKfL+co6F1ozbsQ21Ap04oaIj4UOMsQmSWkFiZQHFzBoWtWeR5zm/OophchbuagJpZRGFtDMm1WSC9iI2p05g49SwuH38K4yefxeTpn2L89PO4dOI5nH31WZx++Wmce/UZjJ1+AQsjr2J97CQ2Jk4jOnUGsdnzSC2NILN8CYn5C1jhs7ETP8Xxp7+LyQunkNyK4kYO5UYqvZ86Lk8Aja2d2Envwu9xgrr7fpq7/e4NcsCSGxUkmUuqMtl5laRSCd2NmkgDOlqawUQELEtDmJ5gW3MrnIpAS2c3Onv6MSD/94WDtLS01gNdzaiviyDS3IW777qDOZEQapljk7/ovXf3IHo6WhDwuri+ClzuAAZ2H8SuXXuwf/8eDA12w82FVwjaTl8tOgl+0mr7XA7UNbSisaER9TUB1Le0Y3h4GAMD/QStNjS1NKGNdYfo5TZHgqC9ucHZ3/pq1UoJWSanMwSnfGoTJe6QbQMTQckGKJ6LBCoJONyAqMhrUpkkNyQkVWU565b5biEdQya+gXh0GfK/zF1dnkV0dRbry1NY5k7q8sIE5H+BnYgu2SF3OZeCoVZhKBUoZh4V9lNhW3KzQrEKUEmVUobrUYJV2EJ2YxqbCxcRnTuPzXmSPEsikKRXx5BavIDN6TNYHT+JtalTmL3wEkaPP42LL/8YI6/8mNdP2TTy2lM4e+wJnHj+xzad4/XEqZ9i6eIrWL0sQeo4NqdOIjF7FqmF86Rz9v3suRdx+tnvYnrkJJLME9/ICt1ycNLo0TicTujsSRE3MqQbq2NR8STdWO2/vbUkD95OplmlJS1ydzOBrdUFrM1PY2VuEsszE1icHsfqwjxStF5mLo7ExhJSFBaF/PR7PNAIIPbmBHM/dQ1NGNy5G8ODfbTQftuTdXDHs7Oz3b4Wig5/uB479u7B8FAvwn4vFLJaep3BuhYMDO3AQH836gkssn2wD4W5rQDzc22t9VBVBR6vH4FgGPWNzRjetw/D/V1oqKuFh2OR3rIrEEEPc5htLfVURCbbTUlVYqrJ5qx3JQ7lln1k0r9czKFKj8eqFAnyZVjyazWVgr2ba5byMEu8JsnrajnP3BrLuClQZR2zXEClmEcpn+HOcZwKu47N9UWscodygUA0O3UZk2MXMTF6AXLXc3L0PKbGL2B+ZgzrK7NcszXkUzGU6GnJdmRfkqocT1lSKcdxsE/2Uy3T6yQQFlIbSEUXkNyYRzJK2phDcn0WsdUp0gziq6SVaWwtTtr/GeP63ChWpi5iYfwslifPYXX6ok1LUxcwN3YOk5dOY2LkNGZHz2Jt9jK2FsaRWJ4gTSK9No1cdM7+L3BK8SXkeR2du4zE+hKK9AxvZGGkLN1Ivdt1PsQckOBkcqv+KhW5Eyct8OzF1/D8t/8C3/+//xX+5v/8Q3zlX/8T0j/F1/6Pf4rv/Ps/xFN/9W9x8of/GWMv/wgr0xeQzcTtWcr2rkX2w7f9uFa9arWKQqGAcrlsg8jbXvm5bi2YqHIXsExFK3B+ZXouJnNnFvjPnrtp93V1PD9XJ+/hJU3TmXoIEFhr4fYGmKJwQ2GZEAJCtmNRtUhC3lmCJQqvSILEKw4dZW4N57I5JLhjuR5dw+rGKuTXKmKxGFLcKU1zMyEVTyC+uUlAWsHszBTGxy9jYnIMS8sLSKcSkP+lMqxKPoEAABAASURBVCcOsF/+AGgehE0CAoCi6gz1auCraYQvWAeZRBdMa0hSdAdUXus8a5IMB8NJF9xMV/i4keQL1sDjC0J3uKDymXQyPB4vAj4P0xkeGHQ6qkJFpmIiR5LXltC5Ihoq3ARjQMr+HPD7/WhqakRHewc99DAcTKngBg7lBurclCpSaExp9aoUIlKVZF0lllcp0NlMhgswg/n5ecS2tpDjjk+5dG0Bl8K/yUVbWFhAPpfn9rUJcoVkARTW19u+2sdNOJtso8Jt3ArHKudyUxhzMxsRbIxkMYzLMx+yNHWJXtMUNpcWaBWXaB2XsLGygMW5KSzNTiPF3TaXYsLBkEvXNFu5yD02cu2PXMO307VqyjqSP5Lk9bXqvFvZm98xCUiZJJVzeRrzTJbP06NYWZjEJhP2yfg68vk0l7v6bs3dkmeKotpKK5VaEQoEGScod4K7arJDQWEUvJDEp3zOK4KUxaFWKNNStlMElySBKZVMQO5ulpjHMilbsi2V1TVJCqBKkuDDTYwCw7kovY+Z6THMzE4hSlDL0/sy+Yzdgd3CHoccjw2OChQZvbh98AYIpPR8XfR4DT7jE0gEs2Tb7FBI0hSolAXD4YDD6SJYOaEqKkzOrUo9ldGPQ1Ph0FWWK6iwPJsvIZHJIZMrolSu0IiYqNAwVakrJt9RWd/jcTEXFiSge6ATxHEDh3IDdW5eFbr1FicjCfIs76+QvJcAdebMGfvXRP6PP/5j/Mmf/Ef8xV/8Bf76r/8a3//+9/HUk0/hxRdfxNkzZ7mtP4m5uTlMTk0RzOaQSqUgGWEPVvCnZPg7Ep9f+UhFuFECxyz7kMS1v9LCh+NkT5VDEZS2CoU8Fd/C0tws4rE4Mpksk80F+3cai8UyJJWKJZgUnkDAj2CIFpIWUVM1tsAPGxOCLd0AsfYt+cg1qdA7Sm6tYW1pFotTY5i+fB6XTr2C5dkJbK2v0KNYR2xjDSWGULI+ON5bMphrNCqEgEKlBcgnCoOgHG+TCXmWKGERKSSBhyBJ4yb5nqMRzqSTyGVSKORz9KBKVOgKw8Kq/a583wY3vqTY/QgoBA5VaqtVgQwnU/FNrCzPYZlh+xbD8lIhB5PhPBuBxfckwT4EhFDp+TgJNB44iwKubBXubAVe7sJ6qxrclg6H0KAoCgTBSVEV6NwMctBbMrjppBBMJDBJsLGIrjrH4tRVGAQd8CjQA0zSQcjQWy4SeKUey7oV7gZXaNBZhX1rCAQ8DNdddtuy7HqkXK/CTX3ORXxze1zP7dsr5RoRW05odHQM3/nud/Af/uQ/4N//h39P+g8Eqj/Bf/pP/wl/9qd/hr/6q7/CN7/1Tfz4xz/G008/jR/+6Ed49tln8eprr+I0we3CxYsYGx/DrNyClr+ATA8rYVunDBWzCMloCHZtE3/w8/o9i6/1kWO1h3n1Qp6vVfEXWCaE4DQs5LJprK0sYWVpBSlaNOlyUw5RVTRI91znDih4XapaEDy7DFpIhaJQLb9l9EKwvRugt7zEGyHeeI+3EOKt97Ls3UgIQd02bSXcYGJ4eXaSHuAMNhfnsMnc2RY9vxjDmgSBSSZXs+kEysytWDJWereGb+IzG3SkDJAskg0K7N8kWQxBLdkXpyFPEigkcJRLJeQZDWTSKeRzGc6vAJM8t/iOBCSFL8kz2J5Fev0MizwESUBVFKjkj1ktIZ2gR7m2hHUCtfS+5C+wWwQPi6BuyW+CMwS2ZNtCgcJ1FhxIaT2G6uoWxEYSeiwDV7oCT0HAW1bhIUgZUKGqClTqom4YBBUnNN2AyfHIULpKwOFjSHCSpHE8Up+yhSIy8tvqNHplek+VchXSi6rQAMp3Vb7k8Ti5k+tg+ypu5FBupNLNrEO+ksl4nXDlEEJwl8eNT3zyk/ilz/8Sdu3cRZc1itHRUbzy8st44oknbED687/4c/zrf/Ov8c/+2T/DP//n/xz//t/9O/yLf/Ev8L/+o/8V/8s//If4//6Tf4J/+S//Jf7kP/wJvvqVr+KHP/gBXnjhBZw6cRKXL13G3OwsNtY3kKSnlclmkaPlKhSLKJPpkomgQAnBH1fGJQXEJln0Zrr6/EN2rtJ6xjY3MDs5gY1oHKlsyf4fISxFZRjioOXy2nw2hYJ4KofVtShyDAHL3C2qMGSQ0xH2D/unvHpPZFGIJcmXrp7l9Xsh+Z5U5iIVOMYwVIal+XgMXmGizeeCybAmPT+FLEMakyGsBKhMKo6yVEj2/176ej91LYKGlA2LYFQlKFTp1ZioUJFNG1xtoGEdi95DSQIT55NJJ1DgzppJAAHrg+BhkiDHzRBIkMC2JFn28yqHaLIVeZYgpUBRVShcTzCUSyfjlOcVbGyu0QvLoEKQNtlHlfmr6tYmLPJHCK6lBZQIHtGZGSavZxCdn0NyYQXFtRjUzSx8aROhogpfRYUGhQCiEJR05occMGjMhBCoMMQuS8DjGHVVgQztdF2B1Jki9SdLPZIglaf3VCYoFYsVlOhVVXhtsZLT6YDToUOjd4YbONjyDdT6AKpYXBwZZjgY69573734e//t38Nv/Te/hbbWNjuh5vP5IMntdpNZhj2iIpmRoYss311dXcWp06fx3HPP4Xvf+x7+6j//Ff74//y3+Mf/5J/g7//9v4/f+/3fw2/99m/ht3/nt/F7v/e7+IO/8wf4H/7BP8D/9k//KYHsP+AHBLGRkREkkklAERBkvt3Jf2E/sgwX1lZXsLKyynwAYFAgvD4vQsEgY/4QamuDaG6uR2tLI5OTQQp03va0itkEJDiZFPhf9JQtqYpUsmo2joAuUOdU0OJzoquhDoODg9g1PISOxjBCLgUuWncZGm0xf5aIR+kVVz6w4Uu5MwkgEkQsCSgct+zcIliZkgg6FhW5xJ26bDaJbIYeHnfRwHJQ3mV1i2d+5GskC5Dt0MCYEuRQJdCVYXIXELyGwipSNoUgOAnYYTjrZhkeSu9pa2sdBe7EVsYnUbk0itLFEVSYk62mKNMEbjVfRJXAsU5dWVleYl53E/GNDUTpZcdWVlCgodKjaQRSFfgJUm5VJ5g4EebObXtDG2q8QQ7PRIG7jBwo9VCF01ChS7Dh0AtsO83QLksQLDHnVGZ6oUhPqsjyKgFaVRQCkwpVUXAjx43VupGWblIdwUl6mf8YGhrCr3zpV/Drv/7rOHrkKBobGuByuaAzuSfDP0nKlUnKHJC8luc0wSpJgJE7HtFoFGtra9zZWMIck+zjExM4d+4cXn7lFTz73LP4EcPCb37rW/jzP/9z/Jt/82/wj//xP8Yf/dEf4dvf/jZWlldoKaoABcES+C/myOeyyFAY8xQQoelQyS+DCux2OwlQfjTUR9BUXwe5XR8OBuDQVFRpDct8r8rEaqWQhUWBfz9TFkKQbQI/7yEVusLt5hIT4U6rhIjXiVo/d4i4y6MqFq25DgdBS2FoU2RCPE+PJJmII5NOc+zW++r7hsdMRJGAZBGELIky8kWLP14nk2OposqwrcB8UEHOh8bUopIK5i4lKMn/yUGGRCY9Eplfq8h1oEdVIRiZNBIWQcyy22dbdh8m52aRBBTyWMq8PFf5TjYdR3ZpEdXFZSCZgVXhmzLXyPRG6uwpJM+cQHp0BE7qTIVj30qlsULdkF52ml5pIrpBkFrFxvIq8htxqPEs3JkyAmWgQdHRF2rEcOsAepp6uIHi5LwqEByTriqwwQmABCcZ2r2ee+IOXoUhXol5zjLPJusI9i+Ewqvrf26s1vXbed81BLb/kW+0FCbDD4/9hbxPf/rTuP+B+9HR2QmV7qwkTdPsa3mWVCZKV7nLoXDi7zQQiw3LetlcDvK37TdoMZaWliD/PLrMUb3M0PFHzF197Wtfw5//2Z/jG9/4Bqamp5DntrUQAhyeTULwGh+uQwgBIYQ9KDlPyQsp9IqqwiA4OSU4kfyGjgafB7VeN/z0qFy6Bpk3UKgwVc6zlE2hIsFJKgX5JdvClUNeX6UrRdc8CSGuWf5eCi2CY5VJbjOfgm6W4GLy1ampEFTYEkG0UswBVGjIeyp+ida6RAWQCWch3uhfjve99Pte6lp2Zf68wieLivpWAkx6QTJPUyRvy/QgJAiB9U16UxXKa5GeRZ5zyRFgM/Ss0qQM1yDLsK9EoKpwfibbxZUpyakJ3khAUhQViqrYJORYSkUosRgEgUkQmKDoqDKnmJpfQOzyCKLnzyE6ehllyr+iatz6r2CZO+IL62vYjG1iayuKzeg6NjfWEVtfR2plA4W1TVQY9lXXN6Ezd1lneNBV24KO2maEnH54dSc8lCspR6BXUaQeZuidpXIF5DhfWw6Ze6rQc5IeVIVz5vTBKeBGDuVGKt3sOhZH+DPERZCLC3nmcyloilAg/8bd4SOH7bNGUJKkqirdQ80mncpnx/P5PJOiZSgKF4wkhHjPwy6TufKrCU8+9aSd1/rhD39oe1xlxtNvblfcKHff8wje/wsa+SG9JaoNLCqBTqV2SBBSBXy0wmGueIDXTkVAJ7k1nWcFJoW7TMWo0nuyCA5XR3J1neS9vL56vnot769FQohrFdtl8t13I9uT4zgquTRMhiMWPYMqPZCyVFgqs+3lMZdiyT44R6IAdLmz5HTa60/xgSS7s1v4w+Yx27fPskP7ggX8SFk2CfISnEr0mKqUITlOk+OVSpon+GYISol0DDGGo1txAkOMlNxAIr2FHAFKviv5BMqb5KaAAkVcIUXFtkyq0CjvDhPwMMejWAKASjVSQZuDZCKB+OoGNhdXsLKwiI21dchxWELBFoF+hmC0zBzlBgEqloghzdzdFnN5qwz7VuYWsDYzh7mxcSxOjiPDuj5QJ+va0B1uRkugDo2+GtR5/QyvVUqXiTzlKE1dlN5TicAkAarMvFOBCfMiz1XKluQNB3ndj3LdGh9wBbm+XAsIIV7vuaerC7uHd6ChvpZlFuSiSJCSpL4JqOS1DGFkuSR5L+sK8UZbbOC6HwlSK4zBZagnv8Igr6/70oekgqYbDHuc0Ak6RSq2LRT0LBQqc41Dg5es8KgKagN+tDQ1oyYYhEMqNetbDDfKsQ0CVQlv1+5tJcE1DyHY6DWf/HyFuVQCG0tzWJmdQobXch5VekoWxV+2aFLAKzQkVSaZVRozt9eLUG0tvP4ABBUVdj1bkmT1W0SyfYu9m3g7r+wOCVYmPYUyvQbpOVi8lmBV4jxypQI3KhKQgBSNLmM9uoT1DZ43VxDdWkU8EYX0pErMT1UZurIDCCgkASEEQKMiSKqiQqEXpAkVLg7DyT5kGVgmR1ciqOe49tlsAfFkFssbW1hg2JdLZ+AQCkNjB+IEki3mrNYSW1jn7l+aBirL3cQtelKr66uYZ/5yYnmN7y1heXYam/MzkDmsJm8Yg/Wd2Nc2gEMd/eiLNMGjO1Ah+Ba4Nml6UFl6TxKQJA+KuSLzm0VUiJhkDW7kUG6k0s2qI5fymkIu2AOZfZXpQrCAI7NYJpksv4ezf99blxL9AAAQAElEQVQhfOJjjyNSEyZTNegEJYchFZFk6EzObZMEJUkqn0tSFAWS5PVVkvdvJiHE9qJzGFc/0sLJL3n+zd/8Db761a9ChoCy7OrzD+tZzl2TwkmgkcAUY24hl81BpVK4OGiZnCxTgFRVoUuuQTB0AK26RnDSyLNibA356AIqtOqs/jOfN6/fm69/puKVAlnnzXSl+PXTtZ6VGaqlacnXV9aRYv5wdnoOI5fGMDk1hzTzSlUKOOiVKAQphfPSc0m4CRNOXQcXEjcq/Hifh0Ue28SxgDyFPEtg5ABkuclxSgCtEDSk0pbI5xw9v3gyyp3oVdIytmKrSPA+k0swhZBh3iaPIsGrRM+qxHOFRsXiPOVQFcqpJFVRoHKtBElRVah8qDGnI5jjAT1IwdysqSvIZtOQAJFn+FjheotAEBkar7VkCql0lu8JqIqKNN8tcIxFji9K/m4wZ5nkuxnm8vIEN1CeYsxfrdNz2lhZRpT52E16VmmGkRa9oRqPH/s7etHX0ISA041S2US2UEKG4V2BAFXhbp1JKrKszL5M8gc3cCg3UOfWVBFsVpIiKE9XyC6yILjAgqgvcltAZgaZ/BwKjjxc3GHytHbAUdsE3UeQcvnhJnncXp5d9ncoHE6DnoCD5CTJs4Pr5YBGwVU1DapcTJKiKDZoyfPVMo3P5b0Q2+OpcLHGxsbsnTyZi5IAVaZVEBwzh/qh/OgEGd0wAM4hR1da/rEFkwos8wI6wzvBOaoq+SAAsFw+MxkumRRgGdoVuaFQ5I5flfesgavgIa+v0tvL5P3VZ9c7X60rz5LeXN8iwEgSBEyHqjCBH2TOzECZ88jKX+VIJJHLpDnsMu0Y149zEAx/mMmFylyZajfGQvv8QfygrFLRBL0Wplzo4FgAAYtMY+ecCcHKJLBIcKnyXCJPswxVZRgXYxiXTG4RQFJMR2RhMbcmUIVgexbfk7InganCcFa+ywecs4DKdVWFAlWRpELKrsYyneCoKCrkt8EtDqZCYMuTV2W+n+e1xUHK//JGboaoLgOOgBONbRF0tDZAUCYyBJk083Y5gkeS3l6SoWiO4wV10etwwOK4UpQNCVDyv7yeZz52jQn4xGYUReaj/PSaBuub0RNpYC7KgTSBSX4xM0fvtsKxgUeVbVcJUuaVexa960d516e34iEZSS5DKo9QFJ4ELJZxWbk0FkpM5uVSVWSWU8iOTiJ7+gVsHP8x1i/+FOX4BDpb3OjuiqClowG1bc0It7ShtrEN4UgLAsEI3AQqr9sNr8fDpLoXbo+bZxdcThcchou5CSeByoCialAVBZoisL3gPMtrlikkIYQ9tgItx4ULF/CVr3zF/sKnTKRbkrl8jg/hodEyOl0eGJxvjjt2ZQqaQ1PhczugODTOW4ECcptCUuEzOZcqQapKSy0BydJdrOcFyB9L1nuXOUqBfZfHtkBf6/n13tPI/4DXZ+/QyrUMeN0Ielz09FSABsOkRwKhQHAdrEwCYEgipCIJca3ubk0ZWcgJQrJIAopNEpgkUMkzlVk+l3OVPJZjLtMLyhNE0xxzhuFTkR6ixbBNIwAYiglDFSQFqlwhtmGvi1wbgrXFOkIIKOSNIhQovFYVBSrPOgADAhqNkqIpMNlmWebsaHT4GBW+CybnA4aK1nAIjY1htPY2YmhvB/bv70VHRyMMjxM58rXI8cvvxJmKSn0UfNPi7pyAwb6k1x2Nx7G4vIglUpRhX5zgFN/aRIGJ9kZfAIMNTegI10Lh/NPcCMjQsFQIzIoi18biMExYnBuHfN2Pct0aN7OC5JQcJM9y0WTT9hrzokJrkSMDt/JlLM7kMP3iBua+dRGzf/oTJP7dV+H82l+gd+S7+EhwCo8PZHHvHUH039WH1qP70b7nALr7D6O9ZS9zKC2ocQXQ6POjzu9HyOdFJORkuQeBgBc+3vu5Y+Wi6+s0nDCkp6EoXGTYDJXDk8QhgusNwZsircj4+Dj++I//GGfPnkWOcboUEnxIDslLSXI4KufjCwQRYvhbYnLSo6sIU/D8HgPQBEq0onlawCJDPZOuPBGaE1dgCUBxuuBt74OfZHiCtuLJNt+Nrvb79jpCCLtIPn872Q+u9UMKA5muGS7o8pdNWcfijlM4FEJrcz2a62rgo7HRNA2yTbNcgMVwSHM4obt9UBjS8AHf+iA+HCw/gnIrYHHUsImchKBiKlRAmwPkg8kLOV6L/JbhjcyXWVJhWW6oCpwq4FAAQ7GYrhBcEj5guybrmAQmU56pG2AdIWVVklChCIVLKqBbsEmlhyP4zKK3ZMrIgxGCw+WEw+WGPPIM1xR6Mt1tdczhtmJ4VzMOHO3Fo4/uwdCOdvLQiQyT6kG+U+f3wU15yJP/yWyecyOwcEzJfA5LBKMMjXaBwJOnHEl5yvFs0TNqDYRwoL0T3cwBVmgAZb0iz+C4VEWRw6BcccDbV+/680rtd61z0x4KIVDgpJYWF+0vTM4tLCDPHQMQfdPnzuHMKy/h3JlvYnb6r7CQfBKnXQWs79yPZPdjWAh9HMccD+L7oV24YIawlPNgBU2Ybd0Jo70Lh/vvxZfu+F389sP/Mz7X/hB+q24Qf7elA3+3rxF/byiP//7eJH7n3hS+dK+JL30kjE8/2omhBwYQODIEY3c/nF0dcDa3wFVTC7fXS0+L3pVGPtJ2mLTQJS7q5OQkjr38Mqanp98/T25BC1IBZLM1wSB29XXjgaF2Ugt663xwCsDk7olF61gm2EqrXaVyg4oFArBJdKpChebyQthCdGMCJPt7J7o6nnd6/k7lVfJbykkqnkQunUeFCqIQdDWCj8lh8TGqDEOsYhWa5kZo12G4mzugE9Q+OHAi5whC7zQHWS74QyiAkBfksxACmgQMgohDNwhEKlSWCQjIQ2EdVdL2LadiYhuYKvY1e4TC+qqi8D1AVRRofNcGJ56FZgCaDigawHsL24dQBCOSCmLJNIrlHPx+HU7NQnx9HZcvjCDBTZAan4rmiA9g+3nmiRxCQS0jkKDLhVUas9l4CpkqGIX44HF7GYoW6S2lUabHLde5xM2XHHVZ6knI7cG9gzuxp6kVbs2BDJPjRQIXG2fzAjd6KDda8WbUE0LQ5axCfrfo//qP/xF/+Id/iO98/T9h5tlvQn36uwh97buIPP0d1M/9NZr1b6C98YcI75hHx4NFBO7VMdcVwMmGHvy09wBerRvCGBqwUG3FDHqQI1A1OFqwt3Y3Bpyt6C4Z2J0zcWfJxB4mIR9oyeOxwRweHi7hgUMO/PInW7Dz0S7oj+xF9uMPIvfYg8jf+RGU7vw0PHd+EXv3fxGPDH8Wdw8+QEXfhY72VgRoTXLyV15IN87im8G599aGoSqIeB0Yagyhs8aLgFOnUG+3ofCZRUtcYsgnd2WKFKgqQyWLwqgaThhePwVI3a78pp9CCJaLN5X87KUUUkk/++TdS+Q7JhFHkrwuV6vIU6CzqQzPBSpWGfILi7TdqDLMMWnBTdYxhQrhq0WJO0dlKqTMr8jnkmQ7797r+3sq25djsIiWEqPk2EwCiyR5LYFBEBSkl6eqAoKapvBe1zU46ekZBFpV1QEosNvg/HnBO5PAY5HXhCILMNm4JNmfkLWFgFAUEueuKSBDIGg4FY5DYbtgOGbSAFUIBjI/WmRopWlAoNbHFEgYBeZMZ2dXMD21iI3VTWQSMUhQKbMNTQgECCymUJCmE5Hjuwo9Nr/LgZqAH+GADyF6rh5DB7tAgknyRCqFAr2pEr2oMkGtSLmqMnflp5Hb1d6D3voWuGk00nwu15BT4NyEPF2XOLvr1rlJFeSABORi5RkWyfDo29/6Fr7yn/8Sz3z/O8wrvYrIhUuoH5lFkNuVwdQltImTCKjnUNswgZbeJbR3biESqqLYFESiOYhkjQNJusLThgcndQUn1BJmKADZ2nYUgn2wnN1wW+3wFXoRyjShqRBEh6WBTzEUyGKovoCudhWRwTAcO1tgDgygtPMoXPs+gr0HPoNP3vdlfOGjX8IXHv8CPvOpx/HwQw+jq7ML8ldo8CE8hBCQQky3AjoTrJGABz63k6GrBlDgwCVQKamSTCp4ga54isIpf/2halnQmKtyeHys+rNiIduVhGscslzSNR5tj+dtD2Tdq3QVkEwqlyRL1lU1SLAscXenkMtT+PMMR0vUwypMKrEEhQqVqQoVCDYiXbaQ4i5TnrtLFYYzJYazJgFY9iGbuxUk264QKKWXJ8HIhIWrVOW1RV5LENGpyFLmFcqlJJ2ejcPpgoNAoukGea2yNkdI/gtOXvA9VgXkBa4c8hlrCfAf11FRFCiqAoemQaNhARXfpCcJQaDjmCqcv+RBiTlFCfIVhnmBsAtdO1pg+A2sxXNYT3K8jhp4g2EEwmGAPK/Ssw44HZAJ8CzfjRN0qpSTOp8H9X4vAtxsMgRgKCq7UiC/aJkliIGHYTigsLxKUCzRM5f8aYg0oaupHRF/DdevTK+tApNzYfUb+vysFN7Qa++xEpkOMlcO2Ol0opbxaHNzM/JMoj3/8nl88/mzeH4hirhqIpNxI74QQnwsAExT2UaWUBqbRENsEp9yTeHL4hI+Wh3F4eAiBjvW0RyZgtqwirNNUXw1tIq/MpbxSn8Hzu65H+cHHsWlxoewGvolTC8/irXpI8hP9aBySUPm9Dr6phfwcHQGDycncKC8hB5HEk0hDU3Mb/QP9OLwvYfx8U9/HF/68pfxm7/xO/jiF76Egwfv4Pgj75EBH0x1yd8qE8Nl7mBV6b7rTCJrLjfsXIRKgIIChclx3emA7tAhBS9DpZa/AF2lYOm+ADSHG0JQAq8MWbb5ZrpSfEOnN7/35mv5sryXQHP1LOVDkhQVg6GEg+MWvKnaAFVAkWGD7eGZQIVlZVrnquqE5W9AkuFKjHkQG2SpnMUiQ0Emn2Xbsq9bQXLsMsFdIQhKPkqdk/3ZxA45dPJRgc5QyzAMaKoClaij6zpcBCYHAUqnQquqznoaFKFAKCSh8l6ewbOAwJWzEFBUZZuEAp0UZF0/+aFz677KvE6VczYJDBXmFUsSvDm2MsElSz0zzTLqG31o6KyBi/rnbupFpG8fmnuH0N7dBa+f+sY23boKmW+SY6uqGjTDgAztXAogd3NLbF8QeQ11+5nBdfL5gwjU1MDBdVM0FRCsS2MDylJNbQPqQhEw348MQVSGd/IRbuBglzdQ62ZUkatlryAQCAQgf3dOLlqZ1u90qoB/u7CCf7W6hG9upnBu1YX1yTbETvUAx2pQ/YkJ95Nb2HV6Dl9eOIN/uPUc/nn5CfxL95P4Z/XP4O+3vYCP9RxHU/85zPddxg975/Efh/P41wdD+FdHh/H/O/pRfHXPH+DJjv83zvj/EZaL/xOSM7+Bzsv347PnIvifz2zgj2ZH8C+dl/FHDUv4++0ZHB0qwd+RBOpyKHiAlOlAOqNAURz0/vSbwZGb3kaZLnsqHkUuFQOxBl4KjCcUgu7xQug6zYNg+9iUsAAAEABJREFUWG3ymYDuNOCkm+5qaIO7sQ/uph44axpAV+emj0s2aCst118qdVWGZPSArpbJ51eJcg1FkYKvwXALuJgLMRyy1EKZVrlMUMomMihpAZihDp792Ixu0ailIdtWFdaV7ZMsKubVdm/22WTbZXpp0lOzrmqbxV4k2fe84FBULoTT4YBB/muqCl3V4Xa6SR44edYdTgidpJFUB6Do9MBUgMAjVAWKqkIlaXxPvq9qsgzQCUY12TLanT60hCPwcKOHiwch2C/HpgjA5/XAx/JEpoxLlxZw8eRlNLUEsWdfJwb7W1AXqUGkJogM+ak7vKhtaYerJgRPQz0jhA7s7OpGe1MLx6KgRNkqM5azhAp56PTaevl8eOcuRBqbIDQHh25AJ+g63B7IeVmqxns3vMxRuTQd8jt3WQKUXH/ZxvVIuV6Fm/ucjKOKeJlw7urqgvSiNEVFmUK7wFDvyegmvrKyij9ZXMYfzy3j/5jawJ+MZ/E3lyz89JwTl45TEF8JAC85EX6hgoGXo7j75Cg+dell/M7Ck/gfk9/HP8J38T/4f4DfbHga97Ydo6U4jVTfKE72LeBbQyn8yW4X/s3ebvzb4bvwV72fwk+bfxVLkd+Ft+53MBD5LA6GDmCvEUYzE32R4hiqYhbLSGM8oyEeLQKWAk3bXiB8SA6L/CsWCpD/G8Hc3Dwm59cwHc1jvaSgTMvt8Hjg8nihGhR8YdFjsqB5Awj37cHAI19A790fRX3vHjh8NcQm6y30fqYoxyVJgsabz9dqUz6XJK0/VBVasB566w4oTQMoBzuQEkGsZ0ysJ3KYSwtsqmFUvXXQuRYW8yJSWXQqAwfP11UI2YkUN3m+BbQ91hLK0kOhtybvZZ9kL2wiQNm7dizUdQMOeqsGvRCNY3ToDoKTG256HdKDMuTOpE6PVXMCqkHSoOk6dMMB+cxBD8TBOtKLUQyNuCVQrVSQSWUAejFeX8D+Y7JgGScPjYDnIElQDHDtG2mknJoby6t55E0PNILiGgH95VfP48z5Kawvr8NLQzV4x37c8fgncPAzn0bHrmF4/T6oNCIet8cei1AZgnJyiq6gti6CpqYmBINBVMnfCmXQUhSoHLfGcascL3gtCLBO3UDQ6UEuV0SOcipzinzluh/lujVuQQWfz4fu7m4EpVW3hcsiQAFRJtTmCFKXMmmcSCbxzFYc31tP4BuLCfzldAJ/OprGX17M4TtnS3jxTBVjJ00kTphwHC+h+WQau86s4Z6LU/jo5Fk8vvwyPh9/Br9UeQKfdjyBR4NP447Gl9HRcR5K7xzWd8QxMqxjbHcronv2ILrzMNab9yLv7mG+hq5vqgJXbhHFahSxShGxHMfI3SFD08hz7RZw5edvUlqibD6LTDqJdCqNZK6MaF5gNmliequI5XQFWQmqTgcUVYVOYPK29KJ28BDCnQMINNJi+sNQNcd1ByGV8O109aWr5fJeXl89y2tJ8v7dSNZJJuOQYQjoEbjbBqG37EQp2IWFvAvHZ2J4fmwRr81tYGwlho1YGtVyEQ6Hzt1VB4QQKNAySw9StvVufb3vZ1RGs2JCfpu7LMMpKrHEQkkmLEhiFRs8dGkgHE6O02HLjkFldTklOHnhcnkhQ1id9zpBSKdSO3gtyz1uH3fGfHCzjpMeiWbo0Ch/iqrCVAR3wbL0aEpQWOb0+CAkIAoVqu6wAUoIAUEvSheAnwBW19FPL3kQ3voepEoazo3N4+TlOZQgEKL309I/iI7hYdS0toKuHvLkZZEkhICm61Cpq6quwuFxoyZci6u51zJBsUIeVBlGguNSWFdwvnwBFt916Drkt8gVKCiTZxV6YLiBQ7mBOjehilyyN5qRk2pra0NjYyN0w4DFhdU4CYNM15XtIRXolm8xfzJDpTuZjuOp+Cb+JrqOP1tZx58uxfDnsxl8dbKC711W8Sy9qhMnnBh/xcDGSxSLYxnUvbaKXWen8MjoefzK/Gv4na0X8auJZ/BY/CnsTz2JbusZ1NeMoLZnE96dFSz3KThZo2NUcyNZdMLKVIFyCgUmlnNMuJr5CjTNgsvt4Jh13HLhf4Nd73olx1FiAjSbzdBwlqBKHlLIYfgQL+qYjlUwsVnEIsE2y80AVoCrrgnBriEE2/p4q223T02iUdy+vsGfsu8boXdr7o33TYZlFaytriAejwFUOH9DCxyRVuS1ENbyBsajJbw0tYpJhv4b8TQSWzEk4lsoE6BkOxUqidxsKTIvUqVMvVu/N+MZWUZwKkLmdyqUVxMEJTLRPvOhSZLjUhSVMuOA0+kgQOnUex0uKq+HnpPH7aVMeeH2bJOHu6U+XxB+fwh+Xwg+jx8el4fvUe403V4vlbyRHlSFHmOZOiL7UeitCOqO7M/i5CQolBiKyf97qcQowMuEdu/wLoRbBwhEPXB4a5HnTvYqQzpN9kOZ8EUa4A6GuA4mTFWDIAhpTIYrhgpVU0gqdIcDHn+AXlWAAAwUyGsJTJJMepDsGhIsFc2AIFCRBdA4bj/B06U7QBbZ7ct61yPlehVu3nPJMnts0Imk4XAYbURol8vFwcpngvgtoAqSokCnkjm5CC6SPOssq3KmErAuZlJ4IraBP11bxB8tzeOfLCzgf6c1/bfTWfzncQ0/uRjE8RONGH+pEevP1qD6tAbncxTk71/G3H9+CYk/exJt3/s+PjFxFp8tLWGvex05bQHnrHXMlTOQ27DCLAIqUBQOCqACi7tGhlOlELlgGARUfDiOqwqZ5bauyTyEoRt2Ti8SiaA2XAeHN4RYWcf4Vgmj0Txy9KBctY3wRpqgsS5ZagOtRamRdL1Z2cLPl+RZ1pVnGbZJkteS5PXVZ/L8brRdv4pqtYxisYClxQUkE0loXH+/zwWnYSLH9XYZHnS09wGKivb2TvT1UsmoSIuLM5ianoT85n6ea1ThrlWVQGH3Keyft+SHoLQqQqWsVCkfBRsgTXoOJgHDYqBjokLlrfBnlZwFpIIa9H6kB2ToOmXIAbfTQ/DxweelsnOd/L4wQv5ahIN1qAmEEaS342VY5nQ6oao6FEUjqVB5rXPtdMOw52bRY4JQoVD5qzIZns+gQKMut/glaCq6BsNhQO60gQBiqApawgHs7mhCe10thDsIy/BCpdem0LCpHFf3gYPY8+hD6D26D5HWGggClEXeS+/O4/VCNwxUON8iDYNcO4seGsUCZAtJwJ60HBdVW3BsuuGATsCTdaQe4wYO5Qbq3LwqHKg9aJ41gk5PTw8thP9n2ufUIISwST5UFAWqotgCa6gqJFhJ0HLwmk0hSYs5yW3kFxNb+EZ0Gf9uZRH/YnERfzi3jn85ncJ/HAP+zasG/u2LKv7sWBXffCWLf/ftFXz7u+cxffZFuPPHUG9uwFkuAFRwy6xAoEjrYaFiORg6aNBoodwe3bZ+qs1k2TN+4Ye02olYDIsz05gcG0c0GqUlL9MAGPD6/AgEg6hngjPS2AzTGwH9RCQKJoGgRFDCz3VYlsV3LZj0TuT1jTYihIAQb5B83ySvTbNMd7/IpHYSCp8bhgFVU6ncJoIhHzo7m9HZ0YKG+kY005syCT7ZbBKFUpohkYo9u/egzK3vtdU1W7w0Q4dQxI0O6/3VIy9K9B5KxTxMhjbgqGGPwuJPk22bhCp64UJA0xxwUvkdDgcM3YDDcMLr8iFIcAr5ggjSIwlwzbzSi3K57ee67uB7+jZR7jTVgGCz5WQKFe60lgnoVco/hZS4U+JOZp7vOSDXu7Wjm4DehYG+fjQEg9ianMKp73wbl14+BqfXg3s+93l8/Nf/DjLOFlyei2JxbgGCOlBKrAPZDfhdBTQ0GFD0AopcJ6Fx/C4P15CwQfbKtZdrWCVIyfP2vDll8gSSD/JMGQGfU1j4sVAlYMli1rruh71ct87NqcDFsbhcckKSJDjJ7wwFAgGAEzWJvOBzyIN15UmSEEI+hhDCFlxVUaDyWpLGa00KoSCmAMiTCUlahlWi+SRzV2fSGfyU7v831xL43loG5+NVxPMKssSgtbiJ+cUtbK7MQstMw2OloVplWGQef7CvMqqaQAU6zLKATsseDHnhcOgQ/MfuPhSfHMO56NoqBWsGc7MzmJ2ZgfwvXtLM2wlVgUYl0HWd43bCFwxDbr3H8yY2txLI57J4L4dctzfTO70rBDlEuvpciO17IQQUrpkQgoJqokqeSqpwzcrciSsRYELMQzoMAzLXIT0hneNv62hER3cT/CEXk6o5rK0vYmNzkYKeR1NTMzo7uwnGDqS53vJ/LVA1DeAa3agS4Oc4qlQ6+btmlkUZoUGTXl+JQIEqjZZpARbPkq7Ik0XZlnM3HE4aODfkHLfJCZfTAzeVXnpSLqebAOaEg/M2JKk6DIKSTRqvOTfB/rLcPMrE4yjmcqhw1xCEQNXQORMTIJAY5LOPQOeSQMj3FY6lSllJLcwhvbQMS/Ka3nVjezvYHHfs4shtLaK8NobU7AUUorMoxlYg/5DE6Og8CoUqNOn9sD2dJOdnkQfSS5VrV2RqQebe5L2UEfmciwzQkwT10pRrzXFJPrCQ47z+54MBJwrj9lAET5ZNEpw6Ojogwzt5LRebD7iE8idpuxovtj9CCAjxs3QVpHQuhkFPylBUqEJBlbF/lkzZoMczUcxhnszLsnVDV+E0NAqzjnSuBPkrElY2AQfDOEWiveyO7ypKBRVNRZXgJCoWtGoRgYCHyi4Fn5Us0ofgI133WGyTYc0atrY2sbayAjtvQ28qn89xxiYqlD4pQKoUbuYXigztkpkMsukUpIC90zSkkF2L3qn+tcqF2F4zqZhCbF9TTyi3VXpLZUhgqtITkpbXpCJrHKPJhGmRxqXEZGyVY/f5PWhsqUVzWwRurwOFYhamVaBn6ERdfQP8gSBC8s9buT2waOSu9nWt8dyssgq9lVQ2DZnXqXK8JYaTBe5EVan0oNKCc7Fpe7KALGPnqpRRApTD6bS9J51go2sG5dGw7w15TR7oklTKqXx+5WxoGgxNo3wLlLh5JL+flpd8KhUI9CUomsIeLHpPOZRzaSgEBlURqHKsVYK/rmpwE/AEAS27soytqUkkFmfhLMYRUnIw8pssu4CV6XHEVhexNjeH6cuziG2WYGguuBiWSmAyDAcszk/yoMK8Vpk7ljY4U9fkWlpyzlI/5Jnztmh8qvQqpYeFqzrGkV7vI2dzvTo37blgSwKCPwG5SG1Mijdc+b/BTQqonI98KCdnUa3k9esnTtQu51kIASFIdoXtH7yF4KUkhQuiKgpjXBUy9HNxUZwEGoOCobBc8LnO+0yhjESqxIW04KSPJGRnbEAQnFSlhKqusUSHIDipZonK4IKmaQBL+eND8SlTOHL0gKTHUKZi5AlImVSKeZsEKc6cSBmyTjabsz0LjTzQ6JlUyUe5w1eh0Ni8lgzkjK7yWJ55C3k2KWCS5LUse0diG0IICLFNb64nxHaZbMMigEghluOVYzOp3GQ5QIFPxudhy1IAABAASURBVJLIMn8mn0MAhUIeZQq/P+DFwGA3Dh7ci472FrS1taK5pRku5mRMrocMXVvlrxjRE7fbYpm9nm8exE28LlER5f9TL/8bkTIBtMJdqFy+gKId3lXtuQjOxyLvJIFnQbCQc9J0Aw7mdxxMkGuUMVVRoCiqTSrPmiS5TpQ1jbIrZU7nWZXEMt3lhB4Mokyeyv+ryU56s1+rWoJJD6XIfJP8rlspl4JOwFIV2b4Cg/ndcH09za2JrfExjD/1BMae+hEC2RW0ecrwmHnMzy5jlrnJlWgGCwsxrCxn0NLUidqaMLzMNTnoNcnxVOkFydxsmTJXYaRSofGvkCdVW4+pydQxW644b5PgVKZ3Z13RMXGD66DcYL2bXk0hw6QL30BwClCgpPD/TCdyFpJ+5sG1C4QQEIIEAYUkcI1DFpJxmiqQLVawlaly6xpwMqRT5ddY+VwwqBcqPSfVSZnSoFLIXIbCHQp6Tpp6pVEuwJWrX+RJCoO02BJ85Nki6EjByVNACxKomEyW41Mp7NKzkkAmQ2g5+pIENiqUyfnJOvJdSaYUqCsk7+WzdyMhBBRVhexDUVUIIZkIgCdc47BscKpQkUymSqo2gFY4lhJBKJ5MokKwcrjdcFCZTL5fZHmRXomPyvGJT34Cn/nMZ3DkyFGGdC0w6IVI5XdS0f0+L1xUXJMKgitz4uu35FPmmBLcQd7YWEeOnkiVY5beaYaGokRFta6OQY6DoZ7F51dJDkiXACVDOM5RI0AplElFUclHjSTPb5CQPCUpEpxYx+HxoLa9DYLnEnlZICiUaGRMngU9kyoBShopCeyWUOBkPSf5aVE2JC8ZiaJEr29rdhqrF84jv7SAXCyDlOlBLjKAbOshLDn7kHd3oqWlF50tLfD5PDZvDRq2MgGpRCqTBzYo0cO16J0JzpXTgByn4LpQIDhVy/bcCqxrEqQEjYaswwfX/SjXrXErKkjNIDnp2sqcQbi2FpJx79aVEAJCiLdWkfek7VJOm9cWCdsFsC8F8DozrpTLRqQwlMjMVK6KRLpCcCpBp8lVyRGFBM1ESfNQcahstIpOp4JgyA9NV687Vtn+B0kCCiRVqQQScKQAyi3eXK6AXDaPBEO8TSbK5XegNpmryLNMKo+0fGmGdjJXUqXg2KBFAcYNHEIIKGTUNpEntKQmLbdF70DIckG+WWT4lfbk+spLCXwVKm6VZFFQ5RjKRXp3pApDI0Uo0A0d0joLIaBSKYUQqErlpsyEw7XYuWMYDQ2NkP2wB3DykId19WL7Rv68ZWQRFEpMF0Sjq9hiWC1/SZbihDznkbNDrRLkXCksHINlk0UGSCCVJITgHA04Zb6J4ajDcHKuGoQQ2yR5SBJy/q+TArBMZ1jl4263MxJGmfd5JuTLBAfphco+DHo3br8fDo8PKsHPwUS7lzoWiNQhUEsiD2voQTU0t6KxuROlvI58wQF3qAVD+w5hV18n6ijnAUVFRPbjdsHp8sBgvwrHV2FurUhALtL4lWg0KgQqkB9CCA5PgqsBoZF0A5wUoAioAORuIR05ecu763+U61e5BTW21wqKqqChsQERMk72IhkrSV4LIeTpdbpmuVxsSaxl6wGFHVdfu3q2CwSEEKy1/RHgP95XKPCJbBmbiSIc9Jx0ekxcawiFAyQ4FVUXymUFguDkMFQmLV1QuGB8ut3Qh+CnSY0w6eXIoTgolHLlS8wvFGjNilJoaU2rBJ4SrfnW5hbW19Yhf59OClSF1qxAS5/LZlEulSHZJ9u5FgmxzTMhBHmg2CQEyyTDKJiFjWUmUDfsfAe4JmDZ2xu0WFZinyUKd4VjEoLvcy2qDIuKhZKdR5F1FLYpyeT6mHJ+PFcJZibnqWuanWNyMv8BHmzCHrZcE0v2K8tIbFb+vGUk2LLgfHLpOHN9G0gk4yiSh/JLhvJb0HmptPQG5ZjeIBMW35HgJM8KlVanAruo+C7Ox9B1SJ0QCmWOE5NnyQdFqFAod4pdrkChB+WkN+Sj7piGbn/rWnpJBfYpc7cq2zFo+BU+E6yrGAZ0AqArGIK/NoJgXRNqm9rQ0NaBpvYuBMNNUGHATGYhCLTG1gqMZBQupjJ89Lgc9IIMypbMWXICqDLHVSrkGMIyjOV6SmAEx6YRvFTdASEETK6xxTUGBOR7Lo7HR+/WUBXwMW7kUG6k0i2pc0WQGojgdXV1nJtiWxrrSvnV85v7tsukFF4plJey7CptF8vS7Sv7p+BPSfZJQIEk8AzbGqcIThvxMgwKvoOek0aCDO90E0XFQaUFBJXD4dSgqio+bIdU2Kvekm5otnUTQqHHV0GVwmFSqWXI46L1kwojvw+UTCQg3f4yBahCQctxF0eGTRaB4M3zE0JAodBJEuKN66v3Qghw0SBzG8nZUeQ2VlCispYyCVTyGcox14LvQ9aDgEyglgiSkuS4FCqnypCGj5gcJzgxd2FReVkMQTkw6Q1Iku9VOQ/5zJLlHKf0uoRg/5JkA5LefI1bewghoKkKLIZQ6cQWk8ZR5vS4vU+gzROksgSKPPlb5Rwszmmb5KjfACgyiPwV9BQd9EzccFCBdV2HYLtCUSGEAoWkkuTZJkVAURTIegHqDggaWXpq6XQaaa5jif3JUBhCQAKVSU/WlP3zHYV1HV4/PKEwQaoOgUg9gvSm6glSfnpYVYaosfPnkBy7hGpsA0q5wP4Bg+9pHJeiqrYhMClXMs9U4nrJcFL++plCT8lwuaERyCzqUjEVQyWThMlwU9V0eD1e1PmCcOsOSB3EDRzKDdS5+VUoU5DElhuYc2pqamI866Kc22xl6fbHoiBuX73xUy7v1XIhxDaz3lZP1pELT9WQJ8hKEnPsLvkOrhLfyxZMbDGsUxkSGfScVMFkJs8W/c+iMFCSW6hkts/v4mt2C2xPtvzGmH6RV1LwpIeUpOXOUhgc9PC8Xrct8CaVmEOHYbgQrqllArkJ8tvX8rtQ8g8H5Omal2ndc/ks8yZZlOllqRRAKfxXSQhhz1uIN85401GhBU2tzCExP4UqlbGUiCE+cRZ5elJSSIWqQVAx5DhLFGaTO6iKolLBKOhkowRU3akDqkCFiu5yOaEqCqpUMksqFddIFQIKiZdcT77EBRUQuHrI9ZaesyySZ1nj6rP3cn4vdeV4dM7NIJWZjE7EotiMrtveRLlsIsfdtDS90mIpT7mucNxXQYmj257IlTILQgiukQE3vRQXFdwwDJs/QigASagKT+IKbV/L/j0+PyxVRYbhVSIeQ4q8z+YyKJGPVfKowlBb8tQ0yxxDmf1xHCy3yF9oXBcHeU2vzcEQMFDXgBqCld/hRsTlhc9hgBYOOeYsFdbXNR0q+xJCAOAY+NOiwZBAZfFaZ1jqcHuh0nsqE7xylMcic3Jlpg3Aeg720x5uQNjtg+QZX7nuR7lujVtcoaamBo0EKJkUt7hokt7c5dvv5TOTGicZJX/95ZFHHkFnZyectDqyXD6XJGGOzclLLgfeQnah/KEI+yv8W8kyqgyFVCqDCr4puaI5ULFcDFMqUIj+ThcXy14Y+eKHhwSHonIeqqowsZ/H8soqVkiJRByxOIn5JrmrVCEotHF3NBAMcQesgNhWDGnu6mVlSEeAyhOgMpk0TMk0OU9JbPsdP3xuUvizsVXEpy7C3dAKQc+tkFhFIbYMRyAIVkFudR7xcSZd4+tsyiJoajBYT6fHpNEAWOR5lZ6pSQGW+adgKASFCl9gWFqlF6JxXoUrnogMH+TwpBd1da0FBCA7wpWDt1eubu2J/SiqanswOpW3wvxTfGsNG+uryBOUysyf5bkbLL+ykS/kqZ8ybKYa2x+TfDZh0XiARhGUZzlYVVHhoHK7CBDyrEoAYRkIBvYchcITSd4ThV0EJ19dBKrbhTRBoEBvLZ1K2mF7noaiSpCocm0rMvTifYnjKhTSKFdy7JbjERaE7EMzoDpcMOhVuamPQeaymu0kuBfyT3Ol4luw6IGpqgJFUaGoOgzdCV2+p7BMapcibOOW4zjSlLsC5apAeSplkyhTtsC5Btl+2OOHm3PEDRzKDdS5dVUs0N3zQHpPkq4K3Ns7tKREvq1Q1lXImFrmq2RY6KJbKuvJqmzWri3P0qpKaOJaQpL94MoPwXO+VLVzTuV8GTY40WsCc06WTq/JdMAqU6FY0e12UjD4woftwwnLsEcKZoZb8OkU3ft0hp5QnkJYocBUIAEoTbe/SiWQAGVwbkmGdjIHlYglUGRYIMM6qVQ5ChUlEZzyz8xU8hfbTLWfVwpZlNMxgGfdocMspCDMIhy+AKqlHJLjZ7E1chKJuXEUoisw6TnZjdpgYkGuoUlgkoahTACSO3Yaea+iwmpVgOvLdCAurOcws5VHld6USZCV78k1FUKwHuyxQB7bt3ijALfsEOxEyp9G5dZJgkatxFA2vrmGxFaUHkfGzkHluCO8/SeSirZnyFmThZZNJn+afM/iuoDKS6yAIlQqvU4ANwgADvtaUVW7XAgFggQIvimgcR0DNOxOAkqWnlqOebtcvsjwLkuwSiOXLyDPvGOeoJWjl5zNUC4IGAWCRYXhtUXjItipIJ8FPSPFcECj5ybzWd5AgLvTfuiGjhS9Qgk0Fg2InKuDjoCmatBVBapcA5YX2WaeYWVBem4E4zK98DL7KBMUKyST9zr7cLAP6XHiBg7lBurcuipULN0wIHfrWltbqRNS8t/oTggBIYRdIBXjKgkhYHJBpcLNz8/bylclg+yK8geb4YdXlt2mvOYVF3T7Sgo2H4JgjwIt3FaySP0qQ2WbigQndmlpGkoVDVbFgkNT4PG57bFcbUG+/2EgyYcSFTubyUGebS+E8zDpkSi0crphQFEVVOj9lSiojUyiugi0GYJQdCNKRdpCJpm+AlB5pFMJvIWXb5uk5KMsqlZKKCS37ByTpmuoZOMoxVeBSpEC7UR2eRap6RHk15cgcw/l+AYqBLIqgczkWCyOT/ZjEpwsAo6gkjo0wdxfEVo5Q8qhyvLLG3lMxUpI5CtcNqoy52ZRbgABIQReP+xL+UPS66W37oLdKOxfJY81TYVGHoOeSjYVJ0/XIb9mII1CnuCUpQeVzZNfXKcqAUGOX/LR4pwtKZWcjwQoWS54r3DU8rtOOmVQ1wkCPKuSFI1zVkmyFnhW7NyRhztwRYJaIldEmuCUoiwkaaRSBKJcLk+POgsJTJls2j7nabxKDAXlGlrsDyrbVHUIjbLC8Ex1emAwRPPSy/YHa2BxXrl0gkubJ1iqcLocoEpABSDHatGrqjC8L7LNEgGpyvpVGhIpcxVeVxhmmlxzVodQFHvc8vp6pFyvwq18LheD6IFgMAgJTgoHbpcBEEK8Y9dCbD+L03186aWXcPnyZSSTSU6aiyYXmiTbvUomBVqugSTZvv1Y3rCHEvMDyUwJ2XQJCpVBY85J/o0v+X9SF4vshxbN6VDh9Xns9vnKh+pjcnwVhqQSmFQqyVVh1milNAq0kzkcr89sAcOiAAAQAElEQVQLr9dDwdLgYl5DWr4y3X2ZHI9vbUFSji5/idYtzbCgwjN4CCE4Z9iENx+KIJgnkSHwFJhXEKqC7Posw7k1elIEqcQGklMjoPsEd8APN/s2cymUN1dQZvK4SstqLwl/VGlUBNfCY6iI+Az4rAKMzCaU5AZKDDtPz8ehCiDs0UHsolGyuKzSRODKIa8lydurZ3l960mOWyqQqihUVhUK+WVVS0gTtGPRNcS2NpDL5pAtlgkaLM8VIEM9OWcbjDhvzuYqRNnzMskTk8DNGyiKgEbg0HUdklR6K6pQcPWfrOPxBeBlUhteHzaTKcTSWSToQSfpKSfJvyy9GekN53jO0iDlSHk+K/C+QhmwF9dwgklfkhvC4YbmZl5Ihl/+GgTDEcgvbkpPq0ivSEEVTocG+zuBHLkcA50vKFQqi2tZYSguk/IyBC8TkMoEJ/mFX5PPZegu6+MGD+UG693SauFwGL29vZDKJDuSACLP70RXnwshoChkF5liL6pcWBKuHFJUJVPkrXzHJnlzhaRLW6HlTuUqSCRL0GnVHHKnThWo0JLIKERQ+Q1dhYNJW3aHD9thUpAFtdbjdVO+nNB0Cg7NmsqVrVIw8rRmUiALVIwq+SQFKeAPwEnXPMnQTuaj5HegUvEECgzvSgwPyhQwyaufmSsZIMhvwQeJ5RlszU8itbaIYjqKKkMaSSV6RyWCi8OnI1DrIxiytkkvyCozrMtBWBV7zfgDUjEsJmvVaoHb1nn4KgWC1ybyMrEbXUVucRL9niJ212mocysolKsAFdrkOlmc99X1pdzLYpuEfcNqH9SH0xNCgaAHJSRvhIBFT0F+xSC2sYS1lVnIv+2WSCQRT2YQo5ea5VpIJQZlyx4m2zA5ryqV/c0kZdq6Mh+V7Wo0PnJ9dYKVoRsMq3Qm0T2INDWjrqsTm0xex6TnRkO9RaDajCcp12lk6EllZVhHQMowF5km5fi8xHAPBCY1VAu1thFapJHnOggCk+L0QYKUM1iL+s4++GoikN5PnolulWPVafxUAfK8ApNyVmF6pESvrUDgyyUTBOUMNweKKBEAi8x5FQlUFRp/8+qc+er1Psr1KnwQz/0+n+05XU2KlzmhCt1Ck0AjF0cIASHENYcihIByRSiE2K5z9b2r7+Jth0Xmyo+AAPWQMXoFG1tpO/FtSHAiV6TnVOZOniYUuJzSchlsRZA+XB/pMaXopscINEXpUkshIMkvYcYpJPILglsxekf0MreYBN/gdrEQAj6vF9IYrDO0i25scBcvjhwtrvTCIBVCar49Vc6Z9aFQ6QgKBYLPxuQ5rF46g+wWwzgCS4VJT4t9UithMdyrMHSTQFXJJlCSlE9BlpncuQJBRaUH4GAC1uXxMWSmqPP93OoiMhsr2P6Lw2nkOJ8Svbg2kYL0psC+S5SJIudYYA6jQgCAXER7jPxxdcxy3JJYdKs/293wJ1mkkD+qqkCySsqdyfEVGUalCLJRhrgbK/NYX1nC6soKVtfJb84vT2MgFd6eh7Qacg6UeZAsW5GrqF45myyTvFM4KYWdyP4U9ke0hy8URMeOIdR3d6HIekmGcxl6bDK8i6UyiCVSiBMcE6Q4QSkpAYRGq0LhF5oDgru58gwaZMF1EdzFA71uoWgQmhOqO4hgfSs0w408w8US5UTlGDRVhaookLIh1ybFHcME820yiZ6nJ26DkgQmUp75sALD2jKBrMox4gYOtnwDtW5WFfFGQ/YCcpBVMkgnI+T3nQ4eOAD5fzz5/URtllXp1VQokJKqtPrynTdaeOuVEG9qnI/kYsr61yI+tj/yFZNInisQnGK06hUThhQScqUiVCpUFTq9EJfLgKpq9jsfth8mBbpIb2fbhc/alkpaK/v3rSgUEuiLxSKTo1mkMwmsE5yytKCarsPtcWNraxMbUeae6DnlmZ+QvIY8rrDTJJhUSgV6R3Gk1+axNTOCjfEzKCbWoYsKXXyV4ZYJVRVQKKhCCAjy1KKBKTMPId81oUA4vVB8YShuP4TugFzbJJUmE9tEMRlDmVZfJl2r3KUrU5CZqoGpO+GRXytmqFTmXOTYCrT2FbZtUnZspQYPS15Jk8ML3hJG+fPWfwS7kL2CHg8IlEIIKEKBvLY4PpOyW2KiOBOPIk7g3aSXuU4QXl5cwNLSMtbX1+nZJFAi2JqUb3At+TJA/kmyyHu7HT6T87VJlr1OVVRpFDRdQ11zM4aPHCZAdZPHbmTJrxQT4HEC0RZBfou8jhGYEjRkCQJMiuV5gkyVYG9yncxsCmYmCZOgYrFNyMmpKqBR7lUDnlAETk8AHAoyBFa5BqqiQtcNCJ6LTAXkCMY5rqOkPGVsG6CKlMmKvTmQp5yWqO/m1Xnak33nH8o7P7oFTyg7FgcmgUYmy0pkYI7uZoFuroe7BA8/9BDuuedu7Nm7B120AnV1tZC5EkMmdRWFa2dBLpBcMJvYlpyobPPqaOW1JHkvz7K+vLaJ9dkIPxZFaZukO11guLCxVQJKJhWOg+SOUUVoqBK0HHSlHfSchBAQQtjNfJh+aKoCVREUgDIytJYlCkmV1kkKu8GxG9L9ppDJ2ZoMqYrFPPK0mkIIeOg95Wm9E7SoKeYn5HWFnk+ZHk6Vu22VYsb2fHKxNaRXphGfHUFs6jwya3NwqlV4nSpcBA/D0KAZOhRVhUJBlWQJBSYJhgeqvw56fQf0ug4o3jD34hQkCYajF0ewODmGLLeqbc5yfSqUiXRFQcbwwaJCVJxulKmsZVpdqRCSLFs5OSPWt0hcUHBBr9Ab5VzJW7dUb2pcjkGSnINCvkr7tj0mCxIoq8wPFKi0Gc4zubmODQLUwvws5riZs7S8gq3NLcjQW/JeyvXVQb+5HeuKByXXtkov0iaCX5XrbRJMnE4Hhvbvw847j6B5cBBGMABKNFJc6wRBKkGwSBKMkpQRCU6xWAJxGqZcbAPFzVWUo8uoMCdoxtZhMbcE8tgGJt0AuKa6ywtXIATV4UKC4FSgkZBrrKoOKPxXJshV6S3KOZSKBUhwSjM8l6mCCsdeJqpJcCpzzKZs++ok3+WsvMuzm/6owgEWaMWzRGepDHGGGVvRTayuriLB+LindxCf+uwv4bd+5/fx3/zWb+Pzn/887rvvHgwN9qMuUguDCiAtRZmWs8Ik8NWFtDhSKRySePkzH5NWTD6z6/GpvJZlkIJNqS4TnFaieVRzVajceWB2jwqk0qKVuT4KJDjxtQ/lRyFoS74YhoEMPZ8ieaPR2/NwR87QNVq6Ciwqt8EtXL8vCPmVjWAgyFDVRa/HCY/HA4vCkmWiNE1rWqawx1bnkVgcR2p+BImpM4hPnUVmcQzVxCocVh5+h4CDO2pmZgslWluLfBRCkJMWjUfVJosCaTp8oCmH3rkHRnM/BBOtRSpSkmu9PL+CUy8ew8LEBNLMgZhUOIt5qSQN1VRRx6wIokKFKNGbZfOch4kSAUpVVUjhNmX7nJfsWxJMLg8XmB97PttIxbJb+LH7ZYcWxwHKGDsmGMEmkKcWCTwE10gRvKBsVUtFhq5pe0dveXEOU5MTGCctLi8jzjC8RCCDPRnW50e+xtP2RzKCZLEvm7/kWZU6VSZPSwR1RVXQt2cXjnzsMex/7BFEervpfWrIUOdSlI0M+Zeh95IgQEUZgq2vrmBrYY47qwvIE6BKqRh1IA1wDEIoEA4nPV4X4HDw7ICDyXfV7UUqm6cnXkCRXlBVjow8kF8VkHO2bzm+UiGPFNMJ2XTKXjfTLiugQvm0JL9kxeuQcp3nN+WxZTPUsrcxU4kEUrTUWcbCeaJ6Ic9JFqsoVwTDARNiMwpXPIFGxrd7du7FQ49+Ap/5wq/gi1/+VXzhi1/ERz/6ERw6dACdne3wM1clGVLhwpTJ9CqZZbKvaw3aHgOf2WdWID9hgX1CQdUSWI6mUeF2r0qBsoSFUlXleAC3y8GkrpNvfHg/goKkqRrzZ1Xbe5J/SNGkAJQoCEXyRVq5ogyXKJzye1DrzDEl6ep7GNbJjYhBWlq5W+rjvVmuYHN9DbNz85ibW8DW2ipEah1IrsJMrsFMbaEqAYkgVmVdmUAvUNgrtIhl8r9iUaToLTlqmGBtGoAZaEKRZeUiw2byX5AK3PLOpAtobe2Gm8IuOVtiCJ8sAnHdD39DE5obI9Cp0SbLC0y0Fmmpy1TsDPMpOSpHhaAlV88WdM4VbNeiAphSYUkm11GWybZvFUlZMgkOliT2bXGsFB0Qp20CJUzWEUJAAociQYpzEopFqbNgcj7ZVAKri4uYmhjD+PgYZuZmsUEdyDEcrNITsTgPwXbeIJPNktgf5LztswmLZ3sNuMYurwfdQ4O47/GP4/7PfQb9dxyEMxREgrxL0ghlqC9ZAlaGYViK3k2OslCgd1XksxK9HpPAbxFIaRGoA1UICZZCgca1Ujw+JMpVyFxWiuGhTLQX7HdMVq/aZPINhWkDwXfkXwDOSYBi6Fii116h3Mj2cQMHJekGat1olXepZ1F4bBAh80wuptwpkyGJUCr0TmLwG2NoNp9DS+z7qJ//Pmonn0HN9GlEuOPRYprojTRg947duOueBwhYH8NjH/sEHvnIR3Dvvfdgz+5dzFW1wCe3+7mQZTKgxAWQi2XyXdn3NnFdLUkWpGALjlcIwYW1sJXMoUSlIXfZAgiWCiyGR06GdC63gzU/nB85P5ufFHdN0RiyFZGmkBUofCYFW3qrVQpbiYogd+ZW6KVubW1BKnmFFrcmXINwbRgugrAM+aIbq1hYXsXE3DJGZxYxu7iMHF3/CneBqvR4TbZbJX+lkJUJfqbQoYca4enYBV/XHvi79yDQdwChgcPwt/TS2gZtfkpwyVIB8gwvcsxvZOmlQahIFRWspy1slnQg3IbmHfswyORuZ0sDgcsFp9sFr88LfyAAX8APh8tlk6Zr9oJY9vqaMDlHk2GrKYGJ1xbnbtk929Vu+g+L8mzznn2ZJItEgWE/VRB/SIIE+xBS2iQwqQqEPEsSstSCyTWQX1yMRdexTC9mdnoC01OTWFict/ODKQkcVOoqZdGSc+Wc+Cq2iXIsAIW9CBIFmR8JJqCzYyDAtW2kEW8f6kNDTwccAS+KBLwK26kS2KSXnSVg5RnGlegoVAgyVeYXTYb2FsdlkZeCdQXnZhGshCag+z1wNUeQY6dbTAVsUpaSEnwoXzKaMWmkLNZXNA2aw8EduwJS9NLS3EGUX2GoUH7kPORwr0fs4npVbtJzwXbIUYVE/qJAb2k9nsVsdBGL8XNIFV6AjqcQcLyAOuMF1FeeQd3Wj1G7+CRqFo4hvDaC+swGOpjf2Mmt00PDu3HfXffg0Uc+gkceJUg98AA9qkMYHBhAC5ODIVoKJ5kjhIBJBlcJiJLktRQsOQZJQvA5BS2ZziOXzqJKhbNYRgyFQBUSnBwOg4P/cH7kjkiGebs8Sc6tQE80IZOf9FClx1SlgJUIJikK0OraGuTv1SUYRsWYb5AJ2QzBLA1SsAAAEABJREFUIpVOILq5gUUmaqdnpjA9N4dJek2Tc0uYWVxBkgKY5/tSgCUgyVyDcAdghFvgbh1AoP8AagaPoGbgMIJ9B22A8rTtgKemAV6vH26nC7pmwKxSGakUGoXc49Ph8buh+WtQ9dbCCjQg2NGP9j65fk0IB3xwM+SUXxj10BPw+r32N5YDoRACwSBkmGpSCaqVCiRVqFCVShH2mfOVgG2vM27VYREITOJRlWcSwZAXlBkLqiJIChSCEEUJLIQQwr5X+EzhtRBiuww8qPhlAlCKXsz6yjLm5Row1JuZmcYC12Sdnmycz9L0dOSayvWsEqyqlGmbB+SDyfsKAaVMo1ygcUpxyz/BzYZcPg3dZaCGnmikpRGaoXMc7FsRFH8Lsr0iQ7CyzbMKwDYs8tLimYwFJwgqEOTZpCyphoJgcxjOplpU3AaSBLMYATTJRHue4FbmepgcD2cFld6THFOG407RGGVJRdaRY5XPr0cfHDhxJJqmQbq32VwZk7Ob+PFrY/ja8y/gr195Ck+OvYbj+Q3MtwPlwyrC9+fQfWAW/S2vosf8EVoX/gbhs1+D6/i3oV54AY7FKYSIID1Nrbjr8J349OOfwZd/9dfxqwz/PvWpT+Lo4cPoYVK9hiCls18QgKTy2nTlmuJFAZE/LSTSOSS2kkT6IsCFKxYtyLDCaRjQyWQO/0P5KZIH6UwOSXolMvdQpWBkmeTejMWRYbglQ4hSuYA4Q+lkPEWBhP2N4XVa6vn5OUzRSo8xnBgdvYyJiXHMzs7aILVBD2uT+cAoE6dJtp9jm1KQSwR64QnB17MHkUOPounOTyGy+374mnvhqe9g+NAI1eGFBDC53h6GATXyi3y1EYR5DoZq0djShKHhXuzaP4jdhw9gx6FD6KGxaemgdachkF5ZlSGSy+mEbmiwYKJCReRiEbC8NmlM9lepkGVa7G3KM0coUwRFriFzG1QSi0B46xbNokhVqbcVSGWzyHcWQFhSfATlXIVQNQjKEgQgbBIQoMoJEq/Aw3oTqEkwkDucElSW52cxzXUZv3wJ42NjmCZQLS0vYoM7fPFYDNKjytKw5OjNZun5SOBKEyTku9GNNawuL2F+bgazXN+1pSVYBJaG1kb4w0EYDg26KmwArdg8LLFrAhP1QpDbnBBopUkVYlKVJSYUPquQ16ViFrpmoWWoA3U7umE0hZHh+mwSeOJMuOfoGVXI+zLPkJMGUGG4n+d9hiCYpxxJD4vF1/1ILl230s2oIJfF4TAgk89zs6t49qlTePoHp/HyU2k8/0wT/ubJA/jjnxzGH/10F/7V+W78abQFT/rqML27BtYjTjR/qoBdDy1hf/9x7MT30T7zFwi+8n8BP/5T5J75PgpnzsIZT6OLYHX/3ffhl7/4K/i93/19/P7v/R5+5YtfwD1334muzjZ43E7yvQwZZpSKZVSpBJIyDOkSsRQFvAQIleFRhYqhciF1qBQyfEiP2nAYO3cN4/4HH8S9992Phx9+BA8+9DDD3/tw6MhRHLrjTuw7cBj7Dt6BI3ffzbq70T+4AwNDO7Fj12709Q+ip3cAPX0D6O0fQt/ATpbteL1Od/8w/PSOnE19cLYOwdd3B5rvfBxNBx5FbeduuPxhyLU1CR4mhdKisFMTWAao5Jum6ZBk6A56oS5IsAoEwqhraEFbVy/7G0B3bw+ampvh9fn53Au/P4SacB0i9U3o6OxDQ2Mry4JQFBVZAq7JNVNUle1qUFQFQgIAzxIQiZ0MyU1UWMekQt2yZWPblpwrvQzwbF8ToCTYXO1Xudo5B2WSLBJAb4vnKt+RIFzh+1V6KdL7MwkgstziWT7L51JIxjawvjyP+alxTI6O4PLlC7h86QJGbdAaxcT4FRq7BBvILo9gavwyFmansLmyhFwyAQl4JsemU/9qIjVw6jq2x1wmDlV4WYHJtZNraMl5cXwg/2yS1/TsiFKwONZSNon0+jwqPDe112HvPfux94Ej8DY1IEmvLUojmGAuKkNPW4KnnBfYd4XPTKGgwvaqvL/Kmnc7v86/d6t0U54JQHBwXrroPb0t+MijB/Drn7kTX3joIO7r34l2vQuVxWbMnG3Hy8f68J3nh/DnLw/j/zozgD+f7cB30nV42evFfI8O62AFkaNxdO+dRn/rcXRZP0bT8tfhv/h1KGefgcIF9bs9aG3rwK5de21l/fznfglf/tKXCVpfwEc/8hj27tuNhoYIDENDhcIh//+dra04EqksKYNZbvMWSllwFSEEB8+rD+OnvaODmwQfx9/77/4+fu/3/wC/93f+Lv7O3/17+P0/+H/g137jt/G5L3wJX/iVL+NLv/br+MKXvoTPfP4LV+iLeJw8+dRnP49PfUbSL+GTPH/i8c/iY5/6DD72yU/jsU88jvs+8kn03vMJdNz9KbTf+Qm07LsfgVYClS8M1eGComhQyB9FUaCq6uskPRuNHuvbSddptXUDOsmgV+qgd+Ri2Ofk2eFwMFfihIP3kpxON3zcIaoJ10L+IYPGxmY0N7UQuCIIBMKQXli4tgG1dU0EslbUN7ahsbkdLW3dfBbm2jpu2ZIJCGicu07Q1Q0n+3JB/l9GknTyxZBzsPNjbhjc9ZL1NM0BTTegkgcqPT+bVI33Og2hwXouOFxu5tnctnfopgzLXz/SyUcQNMr0PvLMEaUY4sUYhm/SQ4oy5JMbGFvRDcTlFyAZzsn/fcBkmCbXRWP72hUDoRsOBJmH8jF3J9s2OG7B5/K/ULHkmWQKFfIeqgqoCqDwrGgsU6EYBnSHzvU2CXiMMEzAHwiic7APBx+8Ex27d0CvqUGa4XuOXmuBifOq4PuqTkgGBHmlsk+F/eAGDuUG6tyUKoKtCEXYO1/NLfU4dHgQn/joQXzx8TvxZdKvfOQIPnnkIA7TGrc4BmHFejE/1o3XTvcw/OvB35zuxdfHevCdjU48U2nEKY8fsw1ArisLb28Kte1Z1ERMWl8n+/AyweuhFfYhFAqjpaUdQ/QUDt9xFA888DDB6WP42Mc+hoceegiHD9+BwcF+NDY0oEjvaWVpGQtL8wyDNhFgTsThMCgX1uvEaXyoPsFgCH19/ZzHERw4eMimQ4fugKS9+/Zjx/AuDO/ag9179tpe09DOYbtMlsvrN9Pgjp0YGNqBAXpW/YND9GoG0dU3iEjnAGo6hxBqH4C/sQMO8l5RVaonIISwSSE43ThtvyMEzyDxLN9V2ebbSSqWk4ru9foQCAQRDNbY6+pyebjGXni8fngIYD5fENLjCgTDCNVE4HZ7oUmlxq05XN4A82O7MXjgPgwduB+D++99g/bdg0FJLNtJ2sE6O3geOnAPhvbfA3m98+B9GD74AHYdehC773gIuw8/hD1HHsbeI49g79FHSY9gz9FHWP4whu94EDsO3Gu32b/7TvTsPIyuwQPoGNiHtr49aO/fi47+fQSJA+jecQjdO+9A7/ARdO86SjqCruHD6NhxBzqG7kD/ofux8/6PYseDn0DvfR9D+10Po/7A3ajZdQj+wb1w9eyEo2MQelsv9JYu6M3tpA5oTR1wdw6ibted6D76CTQP34Parn0Id+xB88Ah7LyHu+gf/xz2f+xz2PHwpzBw/8fRc/ejpEfQc488P4xu9lU3MAxXMIwbOZQbqfR+64grDSiqCpUCoxs63B436pvqsHNPLx567AC+9KV78Qe/8xB+/0t34tc+ug+f3D+Eww09aLF6UV0fwOzlHTj22k5886eD+PNjPfirS134QbwH50NDyOw7CscDn0DNY19E/YOfRv3QHoQidfC43TBoqRShQFUNAlcQzc0d2LPnAB5++DF8jp7DF7/4y/jsZz6LRx56GE11DdyxyyGTiTPsCKC7uw1+v495BbritFyQx9WzvL5N/9VywEsFGzr0AI489ss4+pFfxuFHv4jDj5Ae/gIOP/xLpM/jyMOfx9FHv4C7KJd3feSLPH8Bdz72BdzN+vd+9Mu47xO/ivs/+et44FO/QfpNXv8GHvjkb+D+T/y6/ezej/0q7ma9uz7yK7jrI18ivXG+k2VH2aekI+z3CK+PsJ87eD7IMex78HPYe9+nsfveT2H3PZ/Crrs+geE7P469D30ORz7/2zj85b+Dfb/ye9j1+d9Cz8e+gOb7P4Haow8jQBD07D4K546DcPTvgaNvGI6eYRjdO+AbZkhPD3r3Z/477Pjob6LryKfQsON+1PQcRd3g3dj7yBfw0K/9AT76e/8v3P/f/He4i9eHv/R7uONXftem/V/4LbQfvBveSP0NyY0C3FC991/pinVUVBWCVha0mKaMP+1Y14ROl7OhtR4H79qNz3/pIfw///vH8Y/+4afxv/zB/fj9T+3DJ3Z2Y4feCG2hHtHL/VidvYdb5l+E7v5voYT/EayWfwCl/bNwNw3A7fPD5fbA4/XC5w+QggwP/PB6vHATsJx0naWlbWnrxB133IVf+sKv4B/8j/8Tfpth0OMf/zg++tjD+OwvfR4dHZ0wOC45ztdjcdw+bnMAUBQVBsNOp9vHMEySl+c3kYvXV8nN6yvkYn2Xx4dt8sPlJXneICef/WybPrZ9lWRbV69/9uxg+w725WDfV8lwejhWEr1Nu4x9OuhtOng26AHq7FNze6ByPpIUhwuK4YAgQXcAumGTHZbJtrxBODwB6OxDY13VcEKohk0Gyzz05iW5AyG4/EE42ZfTt33WGeIKRcWNHMqNVHrfdYSwmxAEJUVV6MWoJIULvE2yHAz5LFmLVVXWcXvcaGqrx95DO/DJT9+N3/v9j+If/g+fwv/y/3gU/5/ffwz/629+Cn+XO3T3DD+MpnA3vC4/3A6d3pJBD8mNQMAL+ddSasIBhGtDqGUiMFIXRl39VapFJBK+8qwWTS0t6BscRFdPL+vWvx4SyKEr/MFhQQixTYB9xvs4BN+VxNM7fq73/B1fvP3ghjnw8/JYCGHLgBC3z0K8dx68fYHE2wt4r5De8pEAIYSAeEvpzblRFPE6ICmqCkV9EykqhFAgrpCiqnC4HAjW+AgcEfT2t2L/gT7mifbgkQd2484D/RjsbEV9uA4+WgAPd+HcbgMej4vg5IHX76HH5CX54A/44JPk98J3hbw+L7xeN9wEQZd8l+/5fD54SU6XE4qqQtVIBEqhKJAEIfgRUOQ9r/E+DoXvKtdpg91AVQRr3v7cCg5IzgohuKbgdvlbe5B6IGm7VGyfbv+8JRxQuQbKNeRc6sjPdJivVDGfzuFsNIkz0cRNobObSZzdTG3TFs9vonO8fjOd5b2kM3b/Sbv/87E0RnMlrDgcWHUYmOYYzyfSOBtP4kIyjRHusl1K5yHpMs+X0wVsE8tSOVwijUhK5jBiUxYXk6REBhfiGcj2z24lIelcLMWytE2yXI5te/xJyGtJ8v4M5/ReSb4naYp9bxVK4KYGFeMNNbi6GHI7OlYoQ9aT9d9rP7egPv62tSnXWsp5nrtKXISrrH/LuVCtYimTx+01SHNDNnQAABAASURBVN6S9Zd8naAObuaL1IW36sFbwEnaB4liMVb80dwa/vDsJP7Z2anb9E48OEP+vEf631j/D0l/MbaA8wQ3aTAk369qhLzeJoELfP6XrPe/s/4/u0242TyQ6/DD+TVIeddovSXf37wOGhcnni/hmcUN3F6D9y7rN7pefzq6gJPrCQhLQHABJPGEt4CTi2HMToZRDzXXojfosUMKgwt0mwRuJg9kqNboceBIfRAPtdTCoSr2osgFkSTvZfnBSBB1LgNSSW5m/7fbEvZ6qpTtPuYmH26JQMq9S1Mk+23SFQX9QS8epC4Mh/2314C8uhVyo7PdWqeBvbV+fLSdKRpdf10X3lgNLomb4DRc48evDbTiD3Z24neH2m/TLeLB7+/oxG8NtuNjTPpLMLpqLeRZ3n+8vQG/zb5lvdvrcOvk8A92duBXmc/cQaPsovxTDeyPQXAaIDj9cl/LbV2gHL4XGXyvdX9/Rwd+h318rrsRPkMj/6UW4K2ek7QW9W4H9teFcE9TLe67TbeMB/fSIh9uqLGts0ZFEEJwUQAhBK20goGQF/K5rHd7HW6dLEo531cnPVQHpPzjyiG9qojLgd21AepC+JbJwe21rYWU8aONYXqvfjhVhTqwvQjK9un2z9scuM2B2xz4cHHgNjh9uNbj9mhuc+A2B65w4DY4XWHE39bT7Xnd5sB/qRx4CzhVTBOxQgmXY2mciiZw8jbdMh5I/p7fSmEunYPku/z1GClE8pseVcuyyy9spnBq4/Y63Eo5PE0Zl/Iuv3Mm10GugSS5BoliGeOJDGSdWzmG/9rblrpwbjNpf6evWK3av2Qv1+At4FSomnaF786s4uuTy/jm9Cpp5TZN32werNr8/Ru2+9OVLRTJdwlKckG4MijTSLzAcvn861PLt/lPPn3zFtHXKOffo7xPJLKQ8m+vAX9UTGkg8vjx3DpknVvV/+12V/ANyvhfc31/sriBdLny+vdh3wJO2XIVp2mt//zyHL46vognFjZu0y3gwZNcBAk8f3p53gapfEX+rwfUCH4kSEmw+sbUCv7vsQX8NRfuCda/vRa3RhalnMt1OLERR4aKwSWwP/IPLlyMpfCV8QX85ej83349uAVyfqMy+y06QX82uoA/G11k5FYG7YK9Bm8BJ6kYFctEnc+N393Zia89vA/feHj/bbrJPPj6Q/vxT+8YxAMtkZ/9pS65LHIhBHBfcy3+8aEBfIP1b6/DrZHDv7OrC00BN0rUCMl2yX5J8lp6sGGPC18aaMPXuAZfv8lycHtNt9f0j44M4RMdDfZXCCTfryrFW8DJXhQ+dWgKmjxODAa9GAj5btNN54EXnTQAIYcBEIRwjUMWBx06Oljv9hrcOhlscjvhVFWuAAWfP9/8YeoP8suY9awzEKIu3NaHW4IFnX43wi6DqiCl/o0VeAs4yUeS3nh8++pWckCQ2fy8Yxfv9uwdX7r94D1xQPJY0rVekuVvprfXkZsYrxMfyusyQ0P5/3/x9hZ/JJi+t/+hVY7PYmRkEXX5uTnjY0OyPfmL6vL88zYq+Ux0esvrbwGnNz/htF9PTL25/Pb1zeGALVryx7Wau1Im1+DK5e3TLeKAXAJJ79a8VDrzmhUsVIp5yL8skpd/WSSbRiyetv+IxzWrv0OhbF/+P/YV7lQxunyHWm8rloM2K8jnC8hzh/1tT695axGY5N+oK5Qq3CGmdPG+WimjXKlC/h27a750nUKLY6iU8sjkCqhwY+c61d/xsZzO2x++Izi9veLt+9scuM2Bt3LArFawuXARo1OTuDgygrFTL+Hl83NIZApvrXgDd7HoGuKpNPKVG6hsVyFcFrcwOjKOcSbt7aLr/JB/n+7SmZcwsbSBWN5CtVxCemsF61tJZG8Q4N7eRTmXQHThEl66MIlYOvv2x+/r/j2Ak4lcJomV+RnMzs1henoaK2sbyORLbxlAJpnE4vQUYpki5I7HWx7epJtyLono+joWltZh/yXRYuV15Le4DV8pZpHJZpEvvnVs76V7S7qrbMuySkgkY5iaW0KVlu2d2pBurbQ+8j27jm2VKshm87Qo1V+YF1oppLCxuoiZmTmscEdKWkl7fPxhmVVUi2ksL6wiuhHF5sYSXnzmOUzMrSGV+/l5x6av+zHJy1wmhWw6jvWVVY5h7brvfOgqSBmpFHDp9DG8duY8omYA+3prsDhxGk/9+Ad47vljWOTu9/LsCF554Wk889xzOD86gZn5DawtzGFuZgaTXJfE+iwmZmaxMDeL2dFzeO6J7+H7P3oKlyenuW4TOPHyc/jJj36I185OYm0zTh2cwrf/8it48oVTOHvuNF575Xn88ImncG5qFdGVRVw6dwLPPv8iLs+sUQfKmB87bbf57SdfxPzcNF59/mk89dTTeOXMJazF4ohtrWOa/b780yfwwx//COcn5zE5fgmnjx/Dk08/g+defA2vvvQCXnrhZZy5MIEC166UXMBPf/o0vv3jp3H64jguvPZTzvnHHOMIFtc3MT9yAs89+yJOnzyN48dexNe/8nWc5q5n8j0A93sAJwsFuq1Ls1N4+blncOL0ecwSHBLpDKKrS1haXIX844vpVAKLtCTxTI5KnUY2l4P8K59riws2Y68itFTiaqmEZCyKtbVVrBLottZXCXjrSGWykH8HTILQyvISYok0ihULlXIZW+xrSv6xwQmCpFSqtRXkimXkOLatjVUsLq0gthlFNBpDKpVieRIrCwtYJsOk62lWSiikY1heWuJ4s3Rpyyhmkxz/Ilb5TiZfpEUpIEuLcvrkCcg/Ojm/tICR0cu2IK1tsU2CYalY4LwXsLSyBvl3uuSf6Tl14jWcG1+kBcnDNDmm9BYuXpxgP3lUr+W33kptI/CglMH4pYu4NDqG+bV1bDHkqNL1Tie2sC7/+q/8I5uVHJbnFjF+8QIuXDiNExcnbWAymQCwKITlfA5b6ytYWl5DPJmBBLQKwX9zY533aa5vHunYBhaXV5HJ5VEpFZBJRLG4MI9YMsuwI4dMchMLXIM4LWsum4H889Sr6xtc8xVsxrewNDePiYuXMDU/j02+UyxXUSrkEJfrubKBLNfEZh8BH+RrjOXLBLQox2+Sh/Yznn8RHwVVxKMrlOFNZMoGQs4iVlfXsB6NIpnYxMjFixgbn0WOvJF/Q270zBmuxwguU54ujY5i5PIYxglYc4tL5NksFudnsbC2hXQqhgVej4+PYnJyDBMTc4hupVFgTqtYLGJjLQnTBOW3wjCyhGI+i+XpEZw6+RpOnDqNCyOX6M1NIkfeFbIJZDNxFE2qO8M4WBXk6WisUwdmZhexRuM1Oz+HBa5hkWHq3NgkxscuY3xygk4In5PXswTO+aVlRGNp9mmxiRyk7idoxIQQKJXKKBVz2KTTMDUxjfnpCZw79RouXhjB3PwanYgsNE2FotrZpRtaKuWGal2txEHIP443PXIeq+tJ5EoWpBCtEo1HzhOsFpYpbAkkN7g4BI2V1XVENzawRjS/eP4cGTZGkNgig6uQljO1sYIZMkAu4MWL5+0FG7l4GYuLK4jFNrEyO45LVJrxmXmsbmwhvhXF2OVRKtFFAsU81qJxbBLY0ukEVpbmMMWFnGbdDfa5SaDZ4LPlhUkKwGUu1KitQFsErvkp3rO/qbkFCtIqrfY0zl8axdxKlApWpDeRR3J1Gs8/91NcvDSGRS7K5MRlXLh0GSNj01hhv7l8HqtzExi5cJGe5DxBbAIv0SK9cn4a0WSO4FRCjiB4/vw43fw8RfgqEz+gs1TkCsGJCjA9v4h0vgziDQqZGOYoOBc57tGJWY4tg9jGJmYnRjE6OoKVTAW6oUNTBAq5DGJcu7GxUVzm3Ofnl7BFSxtdmsDo+CQWl1ewwTUcv3wJF85fxPziMvm5hDkq0+WxCaxvblGJVuz+xianKBtxAuEspicm6D2s2HU3Ewmsra5gZvwyLo6N0YNYwjrHs86yy1z7c2x3gQCVsT10whAVa31lHqOXRjBKJYjREpv0cPELOkzTgscfgt/ng1XIYG5uBsmSQLihCfV1ASxwrosrcTjcXvjdLmxRllYXx+mdLlHOl7DBuVwYX0EmQ9Cmh57MFuCoaUZnex1K+QxWV1awGYshnavC6XLA4TC4Pi4Ew3WorQkgWFOH5tZODHS1wkrMQq7V3PI65biERDxue/tOlwuhmhrU1dXC7XSho6+X7bfAbZWxQl3bol4lskWonhD6+3tQYn8b5P8G1y9HufF5PRCqhXyhgAwjgXzZhKI54AuGUBMOIxQMItzcjb6+brhQwdLEJI3hJuVqmWAWR7GqoLGuHrXc8TR07YZXSrnhmlBRU9eMHfsPY9+OIRy+8x7s3LEDtR4HPZEExs6+guOnz9iDchkmxk6eJPNXMDs1gbOvvoBjZy7jZbqB5xkjryZKtLBFTJ5+ESdPX8TJE6dx9tiTeOHcKM7zvUsXzuHU2bN49skncHHkAl7l81defRWXzp/BayMLVIgtemN5lBnzlzJpLvgEzpw6hbNsu0hvrMiFLqSyWJoax6kTL+LSYpTtvoqLZ0/hFMf49JNP4+Klc3jt1RN4nu7vK8dfoyu7hmSuDJMabFIBisUkNrcyXJAqqvQGcvQONuObOP7KMVyktZO/2lDIJDB68hWcOn4aE9PzyOW4ELRMVbr7sAM5iyBl8sq6cTbfrJpCgFJMxQnC5fDBS+VoaYtgffIU+X0SL71yAidffRnnZzYJnAKGoUHVDAQpbAYFsSQ9w5UlXD71Cl67MIVJ8mvs0gUcZ/hy4vlv4WXmGOZkiD96Hj968iVcPHUcx08ex/Mvsf7LJ7AQS6GQ3cL4yDm8+tpJxAtFJo8TOHWMsvDiq4hSCXOZLWQZemdLRXpYaWTjSZzh+p9hOydPnMLTz7+G8yeex2tnL2FmJUY+ClgEzWI+jenL53D85ZdxbmoNhVL1ZnHtPbUjV7VEl7hv91EcOrAHNdYqnjp2HsLpR0tHBxobmwgKdfAYVSwvzGCJRs3X3IV6r0BZeOB1utHqE1itqggTaPw+L1yBAFra2vluA+rrG+HQdGQ2NxHLpeH263C7HVCsKpRyDFNMNZThQENDC9qaGwgUftQ3EwR4X0+w2LlnJ+s74TAMOhF5LDDdklFcCDU2o7mlGRGCioNyoqoqvKEa1Le2oqW5BU0EEi8NVDadpKGNo7azE60NIRQSG5gYG8eW1BPKlMlNgMT6GlZiWdQ2t6G1vRM1Tg0lhokL8QLcwTqEasMw9CrSW0s0/pv0gku40UO50YpX61lUvAIFrUChyqXidGlXsbiRpB5Y3AEwGUqlkVhbZJx6CkI34NQFYkThqosoS/R2Ow3INmR7FgGvu38YB+44hN17hjBw+D4c3b8H9R4DUYZnswub8ARqEPK6USXgbGwm0X/nI3jooXuxo7sZCncKStxpWFteQEkPoHXwAA7t3YmwW4NJgS9ZCnwNrbj7ox/B4eF2OKtZxtwh4P6DAAAQAElEQVQLWGbuJRiKwOvxor6pFbv3HkRvjUKPKYsc56bqOoKRCLq7h9DX3YuW1i40duzEJx55FAOdYZi5TSwyFFlNZKArZSj0UnSXD50Dgzh6xy40hAOcGWdIq2rP1eL1B/0RKqD6cfjuB3BgsA3m5hS++70fMWcwjk16R4YngNqAF0QMgpOKQKQBfTt3YNeePVCSc7hw5jhOjkygQGEeOnA/Hn7oCNpq3digVS77WnDonjvR2xriumxiOVVBOFIDt6+GStmD/Xfsh1cAWwyHN1NFeOs78dDRw+ioZ5+NTejt78fhHZ22lS0xjIDmQlNbHx554H50eATiy7OYpOIlyzoVNAKPVEhB+WLd6Pwklhhal7m+hlmgJS+8Lk8fNIsVVUNt6xB6u3qwc2gIu4/cg/vvuRcHd+9Ac0MDInVNOHLXYRy98zC6e/rR1duHO++/C3fc9TAefeAu3H3v3dh/14P47CP34vChw9h/4A7sHd5FvjagtrYRPs2Cy/DAE+7CYKOKGUYmS4xYAjQg++48gM7ObuzZ3Y+e3lY4vTXoGb4bD9z/MO46uBvdzSF4XAYUgk+ooRM9fTsx3NOOod1H0BGpQ3MkjE46GXfedx+B9TAOcd37O9oJZE40NLpgqV7UhCLo7wjQoJ9F3nRg58FDeODBO9EWckI3Ahjo7sa+XcPo7B7EHYOdCBPgOncM476PfwQP3n0HDt15N45w3Y8cOYCde3fRc3RCVSgYuLFDubFqb6rFySqaBom2ViWLVGwVU4vrKFg6Y0oDDocbnpp67BruRCaVtN3RUH0LPCjB7Q0gGPTD59YhhIBmuODzee2/juLx+eD18RmByO32I1hTi472RliKAacviLrGBkRCHmzOjGCcXspWKg8HwU8IgUBNHZwEieTavO3BpItVsAMy0IDL60MgGIaXLrXb40coHEF7cx3YOfxkZojj0Zj0tooEWnpGMkcmVB2GKwBRSTFJvIYErby/tpZudA0CHCdRDLHoKmYXN1G2NBhuD3xuFzyKxVh7Hkl6bSYEhKpAJ9ApXBCBD/qwAFrYxNYqtjZXIfNi+YKFYH0bQgEPvA4NHl8QkRo/nA4Hx+mAw+mGk8bDH25Ee3s72poi0Mw85idHMDI6i0SOIFQXIVh4yIcg/LSMQfKzKeSC5nTRcodY7iHeETQ215FmfyrnbtELHWHIts6ciU75CNWwHtdZUzXKjE5ZAnLMiZxnGLfJd/yRJrS1NCLiM2A4PBR69uVlu9xdSq0vY2WFHlfJ4hq5KAMCQuAXcgihwOWrRU0wQPIjGG5Ab28/mhvq4Pd44SI/6yMhym4rulje29OF5vowauub0drSgIamRoR53dXaiPq6BtTV8UyjWOPnuy4v72tRVxuC1+uFw1ePeoKSn3LsdHvR1NlD49mNDrYTCvqgGg6EqAcR2V5XD4YYnrXUBWEwz2O4/Ig0tmGgr4d8bUXI4+YaujjeMJroLTUQSBtkv4EADN2BupYmgmOAc3DDRyPW2tKO9s5+DA0Oob+7FW5dhVB0RBoaCbq9DBHb0Eg5crlc8AZr0NzRgf6BHRjeOYR2emgNrNfW04dm8sJFD/1GF0u50YpX6xlkQktPL5nmp8I74CLjwpFaNLb3obOtFZ3tbWgb2ofHHr2HYOKDP1SL3uE9GGiNoLGpie5rkO6sDkVVUdPUxvsAakIhhOta0OBzwkfACDc1o6d/AAePHkRDXR0idRG0dnagq7sL3koCOYKPg0xr56LWsc32rn50NtXBx3ByK5GC4qlBbUM9Wlpa0EBBdwsgQEvU1NGFQVqLgwcPoC4SQQOFKBTwQ+boJFPDwQA8VE6FjNddZHJTCKqmQNcNdLS1QFUU1De2oLm5GbWhIMddi6aOAbRxMTpam9BCN7zKxGSFSXdT0SHH2M3F9LgceM+Mxvs9CE6o0kAkUGDo4a2px2B/H/qH92KorwvdbQ2otZWhDk3Ndairb0BNIIwI1yAQaUYnBbyTIYJDVJhDXMJmogSHP0Kh60FrUzuC5JPbV8v59+HIvgGuUT0aqEh+jwsQKgIU9FryqquzDY1hLzaim8gWFNREGthXHflqMC/ThnretzY3IFzrR5R1fPR0e4Z2Ye/uYeyjd2WPkaFBwOOkzGhweoKokQrQ1o12CnxbXQCa+sFzFzyEEFApGw5dh055VjUdgVAIHpcTuqZBZZkh5cfp5fwox+EaOHmvGU4ClwMOhwPy2u10wKBeORxOyDJD16BpOoLhOrR1tqOvT851GAOdLailYVE1A25fCBHyxe/zEFA0KIoKaQhVzYFAMITGxnrUBr1sR4VQdfuPeEo98nu362uaCp39O10uONmvk9cG56GoGrw1EXT2dNrA09bWgz07BtHW2sa1qkWQ/QkAklweH0IEzHAoAKehQVNVaLoGp9vN8jrU19XCSyB0EKQDdDZqAtt94wYP5QbrvV7N6fFg7933oactgrpIPdr69+Pxjz+M+x54CEf278KunX3o3rUPw7sO4M5D+7CXce/A4A7cd99R7NrRR8AKgOsDuaj/f/b+O06SJDsPBD8zV6FlRmSk1qIqs7TqajndowcDEADBpQBBtQSJ4xELHrn7WxK7e7w/dvdI7nJ5e+Qtb38kgIEeqMGIHtk91aq6ukvrrMpKrXWG1hHu+5lnVY/ADCYbqB40wfaKl+Zubm5u9uy9z56IzOoaO4Ke3k709fZh+MAJjHW0oIvBup6hAQyPDmHs5NM4fewQRnva0U507xw4gI98+Fk8/+GP4MmzpynAoxg+fJQg1I3jJ0/jaZrU42Oj6B4axdDYEA6Oj2O4/wBSHqB39AiGx8YxPn4AR554BicOjaOvvZXgGENLez8OnngGT58+iT4qitRMmIEEPvTxj+PkqZM4RKU+MTYCwzSg5nLy5Fmc5vs+9fEP45mPfhQnjh9xd4ljZz+MF86Moz0egqZZCEZa8dRTxyhQASgAfIeJP5QTAUgDqa4+DB08hqPHT+KZJ46gr38Ax06cwKnTJ7jz9iAQasHw+BAOHDqEIfLqcF8rvJbhjlDweY8vghGu35mnn8XxE0cxRGUZGT+DnpYgraQg2rqH8Nzzz3Hdx9DGTSoeb0H34AGcefZ5nOLanaIrcObJ53D68CG0t3dyDQ6iu78XlseLfq75YO8gjh8/gefI66fOPoGPPPcEDh4YwdDwMJ5+7hmMUzFaW8LwGBKWL4jO8Sfwwoeexkc+9lGcffIpjPW20nrS3PH+efuh0+JRvHyW/H3uqVPojAehCxt1hjJUuKBZrzLOWYYKsaitSNHj4AGTtOjqP4hTjCufOXMKva0heAg+36tvh1nhBsdRZbbOZmLCYYjDZty1yrCPuv5ez+y37l2DkxAChmFC1yR4SoW1EOXul2yJws8dQGOlxl1DDcDyeGBalgtEIVow7e1tiIT8ZLC6CyqwTtL2SDeg0wXQiNxSSgj+k9JCkiZhKhmniWlB8l6opRVJ+stBtZOyvc6xQL3T8iFMK62jLclxmDC4M2gKyfkMm0Fj/5rUIGjDaIYXKQYFExxzmJZTmOZwZ0c7/MrCEXh4CO4AIVoAESqhH2q+6oau+lH9mpx3sg3JlggzICYgNOiWlxZEHF7OWQAQQsI0DUgh8MM/1Dt1RDi3NoKC2mW1h4Pw0Ops4djbySsFRIahQXuHX/JhK8AXjqLr4FGcOH4MA70dCAe8EEJAJ881TfIcEJoBi/21d3QiFokgFAqjhVZYR3sSlmUC0oB6Xwet2FDQB0vxQ0qoQ9MfrrmuwxMIQVmkQZ8JnbelYcEXiqOjswuxUBAWx4iHRzieQKIlhjBl4GHVfxZFfnMey0vzWGXs1WYyaHd5Am9deAtXb0+h9pg4oIBla/E+FlfXsJ2v/sBeq8UMtpce4N78KvJltq8VGPxewZ0H0yhXef0De/j+DeT3v/W97wghKJTfSZqmQ9c0SPmd9ULKd9q6bSiEmlR1eKdeiO965ruudT6jU3Gk+5yAAijNfZfq59uflbynQbWX3z2O7+pTCOm2U/08om89B/cQQkBIDdr3fBfvCQFNjc29v3et+tUeXeNR3cMSP+SD4wNJU2vDcapxCQ5BkZScF+tcvrKNEIJNv5PYFKbXj5gCcVqCXrpxUso/0k4IPsf+FP80zt0lt2/dbcsfkFLb4/f3e559SN5TfUh37cDHBKT28Dlt7714eGisVySlZI14SCz+jD7ZnXXMz04z3rmIEjNYW2tLWJyfx+LSCnY2V3F/cgabO1nUbUD9ukhum3X37uLGnfvMuK2gmNvGrVs3cG9mEVu5EmrVPO7cuIbbk3NYZ9azXMxj4sZVnD9/Hren5rBbqqBeyuCNV17F7MoWcrxen5vElcvXsLadQTabwdryPO5NTiNHwKjXSkxcreDendu4O/EA9yfuYvL+PUzPLmB9awe1eh1lJpzyjBFXaTaVthdx+9rbuEDguzs5y3HbyGyuYF5912ltC00C4+rCNKZn5rGsvv+2vYLJ29fw1htvuMHze5P3cePKG8wKX8HM/BK2dnaxsbkB9Z+XMsKw71VSq7vvxvtt6Jp29QpynHCRzNnvc38W7RrM+pTVN5UrNTRplr67MShD2ka5WEIxX2SqmzHod9fBD7n13niLpRLyxSKFsoF6vQmbWcVHA3GYjW1QWJsUUrURWF4fPKYOjaDxqM3+SweVUhmFfAFMUbj82f+zbMmxMBUHh6UaF2vcTzm3g7XVFaxu7vyx/SoroFouIZfNU6Ga7/797tv+mB8cF+jGbK3M4+blt/Da62/g/tQUbjGwPz39AHMzU3j9lVfw6ivncPXWPaxuZaCyjLOTN3GXQHH71gTu3r6H+w8msbK6ilm2d+vvTWJxeQ2z7GPi7h3cmriPmYVVrK6tI5MroEqUsxnXXN/YpuzlkcvsYmp6BmtLs5h6MIHrN2/iJoFviRZWhS5gbmcVC9P3cPPuJO7dvIb7TE5MEEBu372JazfuEmDWCDwLWOE7m5xPo1IkqK4zsz2H6Wk+c28Cly6cd+fy9qUrmF3ewINbl3HhzTdx+fYkNjJFFBRAE6xWVjeRyeexsbKCpcU5AvYMpuYWsLW9hUrDxreJ2h/D2L1b7wqc1K+GKOSvVCpocNLqRTZ9znq14vq9jSa3BtUvlbxRSmOJqLq5m4XNa/V7PdVawwUAJWg2hb/Kfmp1VedwjW134arsSyG5+iazQ0ZVaRrWGw2odzkUBvX+unpGvYu69qiuxnbqOVa5Qliv1VCjH9zgg6qNTbSvPazj29jGQZ3Zn+zuNtYWyDwyWH0toVYpIZ/exc4uBYlzbPK5OgGsWq1D9eNOr1mn0uWxubnJIG8Jm2sbWF1ao1lbceMBtnon+dJg/xWCns35q+ceJ6mxqDntzbPG9WigUqmiQb4qHqh31msVlwdN8sohL1X7armA5bU1LK2uu5tHNl+CWsuGGydge445p75Zz77qag6s/+5+a+4aNdy1DKtEFwAAEABJREFUVHDscF1sNWeWe+e2yyvHaTCruYWV+RVki2UqVQNuO/JDraPqV41N9aHkSPWrYhd7daxlf41qESrTqL6577hzqGJ55h4m7t3H3MoGx9CEkpHGt8279nB8da5lYXeTSrYM1e/j5L/qy+H4auU8VpcXMHH3Fm5eu0JguOVaQOpXnnLMlL5y7nVMTNzG9NwiraccZa6KeY5/Zm4e6pvkm1yL2xNTcGg95nZWcPfmZVy8dg9VGCik1zB59xou3ZhAtmnB4/XAolVKNkBoJoLROLOuDsqFDJbWMvBqVYLQbVy7fhMPFrdh+UPQpYbsFoFtZQmbhTpyWwvIFErYyWaxtrpA8JnHBIFycmoW67S6lB3qOAJeZsz9dJtr5V1cefstAtFlzu8GHty7g3sE06mpSdwi0N2ldbaeb8DUBIQtoXNcHgbZdTOIYNDCbjqN+cVVFLmBq83fwf6PdwVONhVVWRkrK6vIlagIxKIGFT7DVPX6dhrqq/Lq1Y7dQD23ijuTU5hd2USdyr3FnU79ukGp2gCU0FdL2Fhfw24mjwp37yYVPsvF3NxYx046hxLBwLbrUNc5MrPBWSkBLuUzyDAjV6LSq3eB9dVSFttE5t101q1SPzIEmO1djunhF/QaFPL0zjYU6Kj74INZtpm+dw/Xr1zFwkaGAtzELs3h22+/hnPn33YXsVLKIbOzhY2ttKtY6tkmTer12dv40le/jOmVZS7YA9y6dgsPVtaQLlTRoO3aJDAUuaOtrm+z37p67LFTg8q3u7uDrZ0dlEoFrHNnLZbL4LKgyZ01Q6HcoltQrNThkOf1co676ySu37mFG9ydV7kms0vbULwsEJA21laxk9nB/NwctgjO6jtfxVwaqwSyYrni9tvgeu+sr3LdCqgwa7o3qSbqXEObANUkENa5eaj6ZrOEldkZ3Lh8A3eVy5Iuosp2DsdW5Tqurm2yDxWXcFCvlbG9voJNtfbcxNTzNmUivz6FyzfvYHJhjXOoo17ewOsvU+EfLFOBdTj1IuVoHepXZ9S8G7T6tihX6WwRSlZ2Vxdxg9ZBmWCr+nycZFPO08v3sLiZR8MIo7szjhyVPtDWh36V2OG18IZx4uxZHD92EO3JCKQQjG0ayOXL8DHeOTw2yDk00MJEQthvwVYeR6nBOG4roiGLCl9DgesXiqcQZ/bN1ADu1ZDMAHZ0t6OzK4FIJAjD8qOttcVtLzQf2jsG8eSRQUR9JiVdwh9vxdiJ0zjA9x04fBgDTBr1Mg54iNfTtII2uDlbLZ0wBVDjOrbz/oknzmB8tB+F7TyEJ4zhA4dxZLgP9c1J5EQY0VgUEQ+Qy5WgM1mRaGlBJOyHLxBAavAgzj7zNHq7uuBhbNFiRlBKAYH9H3K/Te1aBlN3ruL3f/v38Pprr+DLL72Gty5dwu2bV/GHX3wZX/3yl/Hm1duYX98DCCF1eBlgLmfWcevSG/jS117Hiy9+DdcoaBN3J/Dy534X5159DV/+2kvut7Rv3riOb7x0Di9+4XN4+dwbePvyTVx97Wt45bVzeOmNt3Hp4mXcu/g6PvNLv40rN+8jQ4bUCBxb96/iS1/4Cr7yhS/iNfb32pUJTFx5Ha+//iq+9vKreJ0gs7m9Tv/8Fbz8la/i/Btv4vLdady7/BrePM85XL+FOeVHSwuOkDRn11zf/MbNaSw8uIM33+AYv/IiXnnl63jj1gx2+d5qMYfV+VmautewwB1KfXN8eeEBLnzzNXz+C1+lWX8bN65dJ0++gnPf+AouXJ9kEDOPx3XYjQoqmXl89Ysv4stf+BJe/OKX8Jlf+W289I0Xyasr5PFdzNy/gS9/9SV89WvfwNXr11034hsvvog33ryM2YV1uqFlgPGRRiWHubuX8Abnee7SbSxtppHZriC3toiJa+fx+7/3B3jt3F6/l67dxMStt/Ei1+zLX/4abnLHV2BcrRRw8fybuE8hf+2Vb+BXfu2zeDC9iGtX72B+aR7rm4u49Pp5fPHzL+L69Ru4desWvkF5efWlr+Ei21y+dBHnz30FX6BMff5zn8Ola3ewnuH4HAdNZoJKBNxKrc49rY5Kbgvb2SqU1VLJbOBVrukr576B1966iqtqfDfexFe/8U2XbjJmk6vTCvAYoF48Lva/04+UGkKtPegnSPT3dqNj8BDOnDiFsf5uJJgAausawiefOw6PRjWjwqsvDdeLGWRLPvT1dMC0NKxx8zh6ZIyB7gVU9BiOMuP7488fRXrxAQp2GKPHnsaPPHcCtTVaT3UvQi1t6G6L0M3W0d41gKHhwzjQ1412f4PxqE2O4TjOMpN9oD8Jh1CgKJLoYGKhFx3xAFo7BpCMxQiUSWZumaUe6oA/GEKcaf8kwU3TDLR0j6AjmUSMIBONteNDn/oUnj17GKlECJoVQP/Bo+hrTaJ/YASjh0/g+NEjzM4fRjLhRZ2bU83xYXx0AB7Lh7ZkDB2tUdRpgTvOO6zb1wm5tq92aHJnKxZKKNd0HDg4AqeSx6z6XTb6n8GeQzjQn0CNsZtlXoO7gxAChqhjd3sTS7Qe+o4eQm+LhUp6GzPzK8jRzO8fGoKfI8htrmOV5u0a/W71xT3L0mFXMrj09ttI03/d3NjEknK9tncgfFG0xGMIBTyudVBIb6Bqe9Da2oqoT8MsTeiLly5jaWML2+kM3a15uhWTuEFFWtnYQJbBx+mZSdy+O8NFiWB0sM9N0drKLSD3DGaYoi2t6Bk4gFp2HUXbQqC9D329UUzPTiHPOJpm6Hw2iJYWLjp3i1AghHhLEocPDEFWsliapSU1MUnzfgW1ShrL65tIM1awP07/4FY2LdhqIQPVZTgcRqIlhAItxIGBHki6TMsMzk5P3MLsRpFgu0kgnaHfv4iVkoG+oUNop2BZ0kGFcaciFXyGMQGbgXP19Y0UBbdaqED9cq5ao5oZwuhQF5S1OKN+ifjOXazkqthaW8EWg6nZMq1CR6JZ3cXUzCxBaYEW0Dpu37iMdVpBTWbrkhT0w0cOwi+qWGdc5NadCdycnKc7lsPKxhoBbI2WeBPJgTHEvXWoX3rdoJUFqhdRyLVYHa6NlDqsQJyKNoCeVBSimsbFy7foMuTpYm9gkkHmuzduYD1fwebaKq3ubfZbg6FrFEnxgxn7bltwMzP9MQyOjuP0mTM4xazmyNCgC1bRSBShWCuOnTqNo0eOoLcjBfXlY5vzqBNoDfLfNDRYvgC6B4YwOnoQ4wdGMTo4gN7ePhw8eACHxg5idHgIA319ODR+EIePncBwfy9aQl5ITUNbZx9akylaSe0YGRvHwcNHMTI0guGBXnS2J6ABULMORBJoTXVAfVEy0daDBPUnlUwgFo5ie3kaVrwTbe0dSAQtCPYbbe1FayKBlkgI4UgLQawHY0eP8f3HqPuj6OkdwrGTJ3Hq5AkcGR9zx9fd3U0+jNIiG0ZvVw/6OtvhJTglWxLo6+vheDrg43zfzSZBaMC+DpvKK6WJSKwDx46NI+I16OvmUaT7FYgmkKDJKZwmVBzhUYfqukY3oMpAWIzMiAZonRBBK3TtvMEIxg8fQns8CpNhzToVzmnWEI4l0KG+f0STNkv3TegWTMOEGqjDnapzYBjq27XhoA+O7RCRGwgn2jFAoehIRlGkm5NmALbRFDBMPqvs4DpN/DLdB11nWpsLS6EvUAEtjw/xWATKnAbHAAqOn7tFnGONRKKsqkPoHvhDUUTDPpRLRTQ5TsPyIhiJoSUaoYlu0UIMor2jByfIF/WrMxUGYbOFMrMcQCAYgGUa0KQSEzyWQylqk66PJ9CCXu7Y/QMd3FFbME5hjgT8qDPgXSoU0XAkBcRiPAC0OhqoOSai8QSCnKMaj3LRarSeigxaawbvxaKcjwcNxp2q1RqE6UGsow+Hx0YQNByUsxkUOC/1BVOvx+POSwgNUupIhHTGsjYZd6uhrS2KO7Qcm5qBYDiOVGsbjp86ivaYn+5bBWkmD5RMeMgbg7yx2Yfmj2Bo/AT628LQRBMFupFQh+APRSykWr9QjP21o60lSmEX3CzKUC6NaVlwKFslbh5Njsfk2hua5MRtLuu73LL5rv18hBDQKJ/J9m4MDRMUaMHEqfjxSAQ+xR/KV2tnP0ZGRtGRSsDHmJHpDaCzu5M8akN3RzsGursQjrbgwIGDGO7rQiIaooxGXLA5MNSLFPXDH+T1+GGMEbC62I+fMi2ldJ/z+XwIhiLo6BvBkSPUJ1o/MQUq4SD5CHCIsPjOYDCMsN+LIAEp4PcjTN77/QHqaw29QwfQ1Z5C0BRcSw3eYBQh3g+wb6/PjyCfU3PsGxxCf18vYhxvH+c7ONjvPhelroTYf6qzB929veik/kZDIeqthUAwCLU5taVS8BKcNIF9H3LfLYUO0/QiFPBywnXoFNxkqg3JiBdLV1/D6xcnULE1JMgct08KnDT9aFEITFC68vIbuDixjBqVvaM9hQAXziHnBP1Rk+c+nxc6UTtgCegUWF8khvGxAxCaB/FUO7p7ehDnRIN+i+32hi2kBoPvCPpMaKyyhYFArBUK9GL+IELeEHr6BjDE3WikN4VYLIpQvB0Hx45hsCfmZhMu3bqPJboQHo8ByU5MU0OTYKYCkY4VRiO/hYXbV3DtyhQSqW54vD6OyWD8RSC/u4jp5SWUmw58XHCbACepGNFUJ3p7u9CXikLzxjFIoU3EIy5bHs8PwTFYFBofdF3jegj4fB4Cp81zHbFEG3r6hxD3NBCJtaCfgjQ60AmrsILrzCot05JVvFIA4wm1oLM1htz2Nt6+eB2L6+vQTJPz9BJ0PQh4TSp9k+8xkeTu2j8wCJ+oIdbWhY72NiTDXvJeoxzEYDMGFY6FMH5iFJvrGUTCEfK8BZbhcUFCCJ3859gowMPdSUjyt6urm8BOwfVy/R248zIMA6ahARAQXGOT17qmrsFDgU0Dgn3GEikcGumFNANo5XhGD44RJIZgoY5oazvaOjqQjAbYh87nfvgftYmoTV3F4tS5kDp84RY8+ZFP4KnnPoqnTp/G4aFuqNGJfQ/P4To3UWUMrUkrmSz7vk+qdzps06RhYbP87oY+AsrYqefxxOFBtMUCTC7Y393ke16rfm3GMFWfyhJ81Oh71T269ycp5X4f0r0RdKlf9Ds9Bl0P4ejxo3jmmWfpY5/GE0d6MTR2DMcP0wztSbjCYEY6cZjC8uQTZ3H09JM4RB/48MkzOHToEA6Nj2Ds1CkEPB6MHjqIvr4U7NIOnHA38tsruHmLMZPtBj70yR/FkaFepKJBxJMp9IwdwaHRXu78XnfYpi+A5PAh7iiDaKMp2T0wiheefxpPPfM8Th09iMHuBEKhMPyxfnzouWdxjO+KE9GDBK7jz34EYwdGCYDjOPXsh3GoO87Mh45Yez8Dh0/iudND6D14HCePHcZJ7ki9I8fwwpkxWktBSCuE1p5R/Nhf+DjaEwkMHxzE8KER+DwBnHzqSZq7x/HM2ZN49ulTSLbEWNsiSO4AABAASURBVG9Qgfcvfu7k/pgfGhXTn+jG0ZOjBKFB9HAszz95CpF4Kw6O9uHI8aMYPXoaLzx5DN2dSQQjCXT2DeOTn3gWndzdnjhxDM88eRr9Bw5g/NA4Tj39IcYNDqEvGYJl+XHo9DgOHDmKA8MHcfxAPzyRThw6dhxPPPU0jp96Ah86eQAdrS3wWCbhA5C0aKIcw4/82Kfxiec/jIODh/Fz/9XP4TBdkpFR8ubwKHdli/2exsnTJ/D02VP40IeeQmcygaDPi56uXroH4+gMSQwefgJHOaYBArvQDQRTgzhOl2a4O0WOSJIPh08fwdDIMAZpRX/skx/BYE87okEfUp19OHL2eTx3bARdrXGE40m09Y/gzBPH3N8l48N/wo/4Ez3XYCIou72OXLEGet3c9Cq0Pnexky5RRzRu9gbe/eEgw/DG1TcuIVOqcDv843uol7NIZzLI0OL97pZCSI7BxDzjtpPT04zzVb+7yfe8VuBUyNBlZgauojJVD1uVaFnnGGtQnv7Dqj9VoVZ7Xx1IzYQvGES8JQJBCyUej3NXjCLCdObAwXEcHh9lLCMOy9RBzlOB/YiFw4iSIty9D9LvHh8ZQCoRgT/Ae1RqQ9NpmkaQam9HW7IVAUOD9Eb5jlb0tKcQjKUIPAdxYLAHbakWBMJ8XzgAQ9egDsnnvaEoosxW+PwB+INBtCZj8PtD6B0cxMGxUfR3tUNoBmKtnRgcHsUIY0zJiI9tY+ijrz9GV6ifVk7AY0KTAhqtwygtj7GxMcSjEbS2d2Fw5CCVfogBQh8MTYPazX2BMAZGD7H/DrSnEjSXg9A4nkQqhXAoBDXnLgYMDxOMOzgmn0W+4PEc6v2GJ4BYPAxlNgc4ljYGNC3T5/IiEg4iQL4MMLsyRuuzrTWBAHnS2jWAsfFxjDBgm0qQT6Ew1yfgtu3s7sPY6Cg62U+C98LRKCKhCOLsS2O/8XgMMVqe4WgMo9wkxseGkUpGyA/OSUjovhA6urqQSiVpxQUwMDyAMN3HYCiIcCwCnXyLJZLsM4RIJIpU9wAOEYS625JIxCKIUk58pkAokkAsEiFomZQz9usJckOIIOT3AhAAdEQ5vkAoQHfFj3h7D9RaKYBqiYUQjMT3xndwCB3sW70/1hLj+3X3aXbw7j5CvdNBrZTH4r2rOP/6K7jMJMrsImNum6vMdFaR3t3Gg4nreO3lL+MLL7+Ju/fvQf1trBs3buH+5CJm71xjhvHrePmbr+L+1AJyjN1ur8wxw3sRF5joWWN8TcUJr158C6+/eQkTM+tQX7HZs4psVPjumTs3+O7XcO32BBaYLV+emsDLL7/iJjjuMJ66zIxqg9bRztYGZqfu49b1q3ibSYIZZl43mc7f3lrH/L3reO38JczOc0zTU7hx7RoeLGwwXreONLO1RYYKbIYtMkxg3L5xlfOYwlamgMzKFC5dvMBE2Et45dzX8Idfe4WZ+AeMMU5jZW3DzSYW0+x/dh73bt7AlfOv4At/+CW8fekGNpjFLzIcojLBWYJ0nV7GfhdA7rehkBK6ocO0DAgKo2WZMHitmybC8SRcC8FrQR1CCAipwzQNKCAx6P/HW1NQwuO1TGgUVNPjgRSCbUyoOFNn7zCOEEwOHT2B8dFhdLfGIHWLQJXgcxRWCqduGDD5Timleg0ESxUrUe/RdR3qvsdS49MopFEkEi0U+iCEENDpOoYJpC3xGPzKhZM6QgS7lpY4wgEfNCnddhAaTLaNt7TAYxrw+gKIxOJI0PfXVRvsHZpuEJDiiBCI/D4PjIfjsjgvpYi6YcEXiqC1tdXt39S1vQcfw08hBBQwm5YBnTzRORYPYy5S08hPg2PRoMYXiiaQUNYJ56frOixfiNcKIALwcB3Us6ahsS+DIMd75FeYbT0EasMw2Y9BfhsQUme/6lqHznploSUJYkGuiSaFyzfBDcDj9cLiODRN4wbhg845G4YOwzQhhYDJewbHoavx+kOMRbQiQpDxeiz3XboUbGvBZHtDk26/UjN4bcDQNQACgITqR9d1SKnD8Pi5zknEIyH4LAO6bkAlNJKJOEJBPwzyR/Un2Dcffvcfjls4DZSZSLlNhV9dXcH84iLu3b+PqalJFOlerW+sQ31ZcXp2BtvM5i7O3sccs7lLmztMHGxifXEJqytr2NjYxs72LlYXZvFgbtFNAu1sreA2kxc3rt/B7OwCVlaXMUPgKNYbDB0Ajl1DKb/DGN5dPruN5ZUlJmamsZXOYmeHfS3O4MHkBIFkBsvLy5jjGO7fu4eJiQeYWVjDFhNSa6tL7HsWczOL7q+UlHI7WJyexGVm288zW7pFAKrRAlIWkfoKyubyHG5du4zLFy/i1s27mJiaRppxXPUXTbc3lrCynUF6ZwNrzMQuzM9haWkJS8wuzswtYX5+mUmoZayv7fL+AusXMMu5zswuotJoYg9w97cMcn/N3ttWBq2AREc/Tp89jbNnTmJkoBuRgPUdL3Ucm1mbJhrKf2bg+jtufnDxnwwHVFyiyd25yXVsNBqwuZbvRmD/TCZq11EpZDCztI4orT9dl1TAeUw/mIT61Qxlyajv+UkmSpS1VspsosSkghaIQKsUUa0Lgn/EtQhFo4qVuQeYXU2jLnQEPTbu3rqMe5PLELoPsagPhZ0F5NQXlJuUeSaJKoU0pqbXEAyG0KgVCEJLKMGPfmbx6ASglNtyv1F+/coVzC+vMUudQzZbQJ5Zy0I+g43VRfeLqBvpKro72+FU89hYW8AcM+A3797FbrEBm2ORwkGT/S/NE1Tm5zF1bwI3aV3dWdxAMN6CdlrFiWjYjSMbzQrUl1x3NlYxdec6HiwuY2e3gHLNhqClnUh0IeTTsEagu8Ps7PJGmpnrIoqFPHLMwOdJuWwOjUbj+y6p/L533mc3HAp0rVKiSVzmhJrvs9F9MJz9cqBOpSsXCyiRcsys1QlQ73twYhZaoyUXSXVgmHHU3p5eup0+qO+7Xb18CfdmllBuCIT8PmS2t1DXfEh09qKvtwfUT4YQfLT5GqhwzoVSDRpjhhoaKBVySBNEhDQRDicxqEIRo710Yw3sbGcp61U346q+f1evlbDFvvN0CaXuoUeQwMGDo+jt68XAYC/6e1K4+sZrEIEkhscPoScZwMrkXcwsrqHEgJdJC9mul+mCpnHn3n1s7GYRiSUQ9+mwmeVsKHerWUc9t0mgXAJ0P934FrrtAppoIpvJEmSbELRki9ksVDY6zixl0G9h5d5lLNfjroeTYgJCWbTqy6g9gyOo5tJQ4OhNJtnuLm5duYqrBLxr16/j0psXCaAFqEOqH99F36vuu5r86S9VVL9Wq0GVTQpjo153zbs9oXQINg2mNKvMFjjgRvptL1QtbNRqdeQzW1ifv4O3b97CBM3WtY0tlB6aoupXE5RFpR502EGtWkWd72hyd7Zt1afqhyYyAa7Jhag3eb5XxcxHA3UGLtVzTQYP12lWL3D3ca85ZrcP2KiWC5i4fgmLa5soVBvqVf/5EnlMiXbXrd6wfyAfbMZCauSlzbXYUC6NimfcvYUL3Om3KOhcjh/Yx59ZA87VkRb8sXacOHkKYcY129tSOH78GM6ceRJhn8cNzJ84+QQOHRhDzKOhp/8Auto60R4Lop/tDh4do5XThVY+l+obxOmnn8HZoyPooBvtC7bhhRc+xiTOUXS0J9h/BD2dbZi6exNrW9tgAhSSk9fpOZQJMqnOASainsOzzx5FJOBDsrULXe0dSIY0jrEVnakYokEv/IwZHn3mSZw9+yyefupZnH3iJMZGulEoFtHVN4rxQ8d5PYxnn3sGpzmPUfdvRQVgMfnxxFMnMX74MI6cOI0XPvICnj1xCBbfDyOEaKoXvS1+dAyMo6e3H+MHD+Lscx/BmSMHMHZ4DONHD2F8bADtbV44BDWdWf2WRBI9Pd1QMccWhhnUd58SLQnyo9V1uzk9PFRHdfoOqXm/c/G4T+xm2TVhL71+HlfvzmB+bpo+7HW8dfEqbt2fR4E7x/S927h84U2msa+4v9G8RkTfog+/NDMJ9eXA6wzEXbp4BfcezCPDoF0+l8HW7i62t7exSn/3bQYoz796DtdvTWCGgb4lBgovXnobL339HK5cv4fdUt2d1s7SHG5dveR+G/38+YvY2GE/DEreu3kFr7z+JhXlLja4M2WJ9Ovqf3i5fxPn33wD53jvGrOHy8vzOPe1r+Nt+ugrW+nvyUz3RX+OflQZiN1amcWdmRWo30FM76xjbnEem2tLuPjW2wyOvsag52XyfQ5TdAVWF+cwOTGBS1dvcYded12NuekHuH/7Ct586wJN/1XsMlaiLIZcLsvzNHfj+vucl1QbqcP0h6lgffB7vIgEg+jo7ELf0KgbjD98YBjD/f3oYMZ4hImAgb5+JCMRhAhcSSYJEqlWdLNukBnGfiYj2tp53duHweEDUN+B6meb3r4OhCMheL0hpBji6OtqQ4wgY0jBGJsfygo5MHoAB4aGMNjfi67+Dng9phs3lVIiv7uD7gPH0cpEUyuTS/1M/pw4cRiDA4Po7uhCd3c3eoZGMNDfg0GWB8cP4/DRwxgf7qeF14fWliiz5yZ0TxCDBw/j8LGjnNso+vq60cXkxQAz9V2cX0dHDw4MD2KAyaRkPE5wbEM/Ey8DbUm0daSQbG9j+y6MMiFRy265/bV2DaCzJezea+/oQHt7O9ra2tDR3ckYpQl1kMuq+A6S33H1mC/sRpHgNIubV28jUyzj3q0buMbd8vL1m7hMAV5cnGdW4wHU/5iSIXNX5+5DBRtnZmbd/0ll8sF93LrzwP1yX5nWEGgcG0RjFYRMs/3awhyuM5C4RuCZnpnB3Yn7fO42rl6/gbcv38D0/CqDcHvT3pifxiyzCbMLy1ieussA5gzu09+em5nG2uYmsy23sbiygl2C3+7uhvsrLFOMMUxOTmJq8h4WmA1ZXlhFhn5ylabXXq/483Z8x3xqpRw2l6dwa3qF897G7s4qg7EzWF2YwcT9ecZcpjHHzNCd+w8wPTWF6ft3cOPGdVy4fJ1B3Wnyexa3Vfbm4ptQfxLk+t0H2GHAGJoGIeAS3u+HWmghoekmAoEgDAbcLdNgwN+PYKSFSjqAno5WxAgs6su6ykJItsQQ8HpgMhjvDQaogF7EWpJQitmaiMIydPhDMbR1dqO3pwsBJmj8QT9ByILBbHEg0gb1hdo2ZmMtXYc3EMX46ZNuXXdbK60rH+v8HIsOy+OFTjfPsHwYY0Y8FgkjEokRKHvR15VCJByGz2O5GdRIsh0K2FIEyxStre6eHiQjQSYOQmzjgalLSE1DpKUN6l4bM+Q+rweeQBw9Pb20htoQj8XQSaBrTbQQqC14vD6EYklEfB74mCDx+HwIhiLoZHsfExttBMYeWlgRr4lwNIJoLIqoKkkxJqcMw8D3O+T3u/E46u1qGVX1t56DSXz4ycNYZRZik6ZqzW5gdXHKBYSNskRq6Ag+9uGncaQvjA1u/kSRAAAQAElEQVRaTA/ow6/vFlHYXUPZ14nxYydx6vAQQhZdNLpqxVIJWYKI+sVUPdKL5597ir6zB2sLS9jM5FCh+xBOtSPVnkI0YAEQyGYzCLX24NiZszgzFIAK4l2fmIcZTuFjH30O3d4sMypLe/9vHoN129kKRk5/GIeGuxA2qkjXJcbHD+GJU4fR25Vkj/hzfzQZjC0XMtjJF1GqVlAsF5FOZ5DZ2kGk8yCO010Z7AgTuHdR2V7FHNPWC3SL09ltXL4yiez2GgOxc1Dr6WUmd4nZqO3dHOq2JP8E+aeIxfv9Q9fuhzdEASk1+LwKfAxIzYIvHMfBI0PwB3z4o4dAsqMHp55+AUeH2hDyWX+0yZ9BjZpD36EzOHHiKIZ7kq5r+m5XW76X41ZuqmV5ifRh6HxRgulnj8dPhI1h/OgxjKo/sVrPY52Wz9LGLloGTwLFDRTKZch4Nw4PtKG6u4IFCv3y2jYVpIGG3WRsqgnbEdA0A9GQD7qhwRGGu4skW3yoE0g6aCp3dbbCq8E9JC2u7bVFWksTeLCwA380gXjYiyJNz1t3JrG4U+fO5YHJvlQUReMu6VWpb+4kgqa1w6BoObtBZVvD5nbB7fPP+w9dJ09ND/Krs4y3XcbE5Cy2izZM3c+AsJcWgITUTBjeOILGDlbyDgwrguMdXpy/M4tQPInezjaufwDwxXDoyDiSsSCY5uEa1V2yf6iK/+d9xf58ze89BSdpBpCkf9k/1AkhJI6dPo0x+uSJoJe7QBDJrlEcGOhChBbRyuommmwPCPiDvNfZg/a+MYx2RdGs5Ll71+GNdWOQ6dOR/j700rTs6OrEQH8nvMEoOjsSSLWGoLIhcZrY6bV5TNFlW06XADjQ+X71ZzqydMvq/g4cOnwIZ04fRYq+dp5xkEj3GIaGDjB2MIT+3gEMDw4iEbLQqszf3hEM0t8+eHgEumyiRgvCYa9/3j8efxStPYxzpLzcFEx4AgkcHB1Gqqubgdco4oxtJNWXIId60DN4CIeOHMXRo0dx6PBRPPPEMfT29mLs0GEcO3oEftOkK6TkoQOdNPO7unsxzDhGiG6AxAfHf2oc+GGM9z2VC830o4UZiu6+ds5FoKt/CAfHx3GQQbiu9iSCsVYMDA0TFAYQDniRXl9AVfIZCn0vwcYfa8PY2Ch6ezoQjycQS3ahn0I9SKHvpmXU3tGOnu42eBis7OAO3ZGKo8FMWsBroMzsWi6XR4UZDr4ce19ATKGHgcm+kYPoZTBOfUNc/S8jvexrlFmHTgJiJ+MA/WyjQDAeMBnw60Bn9wB6+a6RoyfR192OCNOnQnX655x0y4doaxeOHjqIodFxDA+N4uBgL9PkHWhrDUNlX5JtHRjtb0Nb77j760FjDA63Mxv04WdOo5Xp446ePowfOYbRgT60JyIE+3akWNdJsFfgFPb5XJP/zzkrP5jen4AD8k/wzL4fkbqJQCiEWDwCIQSkFUBn/wCOHDuMgwM9MA0D0VQnRsZ5PdKH8vosrGg7Ojo60RnxQtN0dA6M4vCRwxgd7kM0EkE0GoMKyqmgWjgS5nkYJpUoEosjxThTSzSOcNCPju4+dDEzEPcbUEcw2Y7RIydw9uwZHB0fhNcyoXlCaOsZxMlTx3GgL+Xu7H5/CIl4Cynu/q5dMBRGOBJDJBhAS9cwxzGI9mQM/zmAE7hmBt3yvgNHcfzECRwc6keSPA9GIwiHvPDT9Q2EInTVQghEUrSmEkjSEvUEYxhilsfHYKrlD9PS6seJY0cx2J1CC4PFwXAUkUgUSWZ7PKb5ATjhg+N7cUB+r8o/izoPhXj0zMfx6Y8/j0PqN7XftfYLxFNdePIjP4ZPfepH8JM/8jE8cezgw4A40DUyhp7eTkT9Oj44PuDABxx4/3Pghw5O9UYDS6ur+Mq5c3jxGy/jG998BS+RvvnKq+5XAKbnb+Lu1Cu4ePPzePvGi3jj0udx7o3P4ZuvfR5vXPgqbl5/C7dvX8SlK9/EufO8d+H3ce7NP8SLX/sDfO4Lv4fPv/gFvPrqqwyiL2J9YxfTS1u4t7SD2/PbuDa5igs3pvC1Ny7iD198Ba+9+k3cuXmB2aQJXLm/jKtTq7gxt4Vb87u4Pr2NK5PrUPVzqzuwbRvqi5nvlyVVY2nYDtT/brxTquO7abtUgyJVv1tqIK2ozFJRpYnMt1G22kSW7rCiHN3gR5Sv2Sg8JHWeq/B59rtTrLjv29jawvy9G7j9ypdx7eWv4OarX8f9t17B3LU3MXf9AhZuvIV5ltOXXsfdN17CjXNfxdWXvozLX/8S3v7aF3GB9OZXvoDzX/483njxD106/+LncP7FPyCp8nN444u/j7e++gVc/saLLp3/8h/g1S/9Ps598Xfx0uc/i6997rfxpd/9DXz+t38Nf/Cbv4rf+41fxe/8xq/h1371M/jsZz+LCxcuQH2RVvHrca6d6q9Rq2F97j4W7l11fyl4Zeom1mbvYH3xPjZXprGzPs/M5jIy2xvIM1tcZqKnXq+jUqmgkM8hs7sF9b+z7GwsY5e0vjiL5blpZrLnsba8iO2NNWR2tpHP7CLLMr2zha3NdWysrfHeBrLb29hdXcHm/BQ2pm5he/oKNh5cwcKdS7h/9S3cuvwWLrz+Kr7ypS/gD37nt/AHv/0b+NLnfs+lP/y9z+J3f+vX8du//hn85q99Br/zm5/B537n1/Hi5z6LN899BTfefgUTV9/AgxtvYu7OZaxM38bq7F2skJbn7mJpbgJL8/f2Sl67dZz74swd9++YL0zfwjzHNPvgFqbv38T0g9vIpLeZBKntexl+6OAkhECtXsXa+gpef/0VvPjil/D5z38BX3rxy+7/XnH99nm8ff2LeOWtX8e5C5/F1899Bn/45c/gt//gV/Abv/MfSf8nfuN3/wN+6w9/BX/w1V/HV1//LL7yzc/i9z736/g1MvpXf/1X8Zlf/VV86asvEeAe4C4zcxfv8F1XZvCNN2/jCy+9hc9+/iX83ue/xHd+Hl9/6as4d/6C+yeGr966h+sTs7g4sYBXrk3hy2z/8sUJTM6v7ZuhP8yGKtNVIKhsF+vYJG09pM1izb3e5PU2QWmH4LXL0iWCUrrcRFqVFRuZKonnWQJUjqRKReo8R6DK12w8IlWfKdexXagRnKpYWprHxKU3cPVrn8Plr/whrnztC7jz2tcxe/kNzF95AwvXzmOO5YO3zuGWAqavfwEXv/w5vEXwuUCAef0Lv4tX/vCzOPe538K5P3hEv+mev/IHv4lXfv83eU76vd/ANxX97q/jpd/5NXzjd34VXyV9+bOfwRd+85fwuV/7JfzuZ34Jv/0rv4zf+uVfxm/8x1/Cr/zSL+M3f/M3cf6NN7ipvDer0mjUsDJzB7O3LmDm1psEqEtYnrpGBb6FjcUJbK88IOjMu/8tUz67i3KphCoBrVwuEZyycMGGerC9tsR2S1hbnMH89CQWZqewsjCLzdVlKGDL7W4jQ2BKb20SlNaxQUBaWVrEFp9Nb65gZ3kWqw9uYuXuW6SLWJq4itk713Hr0lt4/ZvfwMtffRFf+P3fxW/+Cnn0a7+M3yMo/c5vfAa/Tp79R/Lpl0ifId8++2u/gi/9/m/gta/9Ia6ffwl33j6Hmxdewo0L38Ak13L27iX3z6vMT17H/IMbmJu8htn7VzEzcQUz9x7SxCVM3X0bk7fewgQ3/rvX38Stq+dxl0bFzvY66pz/flfjhw5OGtPyAZ8HqXgA6e1V3Ll1A5cuXcT169dx7949LK9PYmmLk964gLn1y5hfv4Z7c1dxdeIizl95Hefe/Apeev1FvHbxHC7fuYjbM5dw6/4lWl2XcfnSFVy5fBVvXXgbF6/fxu3ZZUyvZnDnwQqu3ZnB21dv4/zbvP/2NVy7eQUXLl3C629dw9Vr97CzMovMwgMsP7iHibv3cPXuAwLWHVy9M4mV9a398vOH2k5l4atNx7WeCgQW9ad698imxdMkqdJGseagWLdRYllmWW7YKNcduGXDQaVpo+KWDlR/35fUc6Qiny2VK9jk7j5/l0J6+xrm77CkQizfv4Mt7uTppVmkqTS7i9PYnJvE6uQdLE7cxALbu21vX8f0zauYunEZD65fxuSNS5i8ruiye+3W8VqVE1fewu2338DNt17H3csXcJfXqrzD89uKLr3Jnf4Crr31Jq4ounAel86/gatvv43Z6Zn3bE0cWtPpjSVsUG42FiaxtTyD3bU5pDeXaNWsoLC7jlJ6E6XcjvtnT+q1CtSvT9VqVdR4Xq2U3N+vy2V2sLOxSmtpgTSP7fVV5GllFHJplGhhVYoFPl+E+n1E9XuJ6jcr1H/gkU7voFTOo8LkTz67w+eWCFjL7rPqP3fYoZW1ujiPZQLd1L27uPjmm6TzuPT2eVwkny6QR+fPn8eFN3nNe9cuvY37t29gkmu5MHWXIDuJpal7mL57jUB0A8szd7Gu5sp5bq3OYoPl2uIUVucnsTL/gBbjNFYXpmj9TWJ+6g6B6xamJm6wz6t4wDJLkG009n5jYz+L8kMHJzWoRDiIs8zCjQ/2IcAsnRA2TF2A2X4EohaSvT50jPjQORzA2MkRjJ4cRs94D1oH29HSGUe4xYdQjEHZlhZ4oyZT3B6EInEkE13obutBX+8g4sy6OaYXmWzONScz6Q2kt5ZQyazBhzL8PkGLQCCTl/A2NZxKSIyIXXg37yNH1zK3vYjc7iqq+R3YtbIa9vuSiPXQNblHUsLQtL3zRyUb6Jpw6wyWhgBckg4MiYfnAobGc7Z1S56rZ9gt2I1LOus0rpGuS6hEhl4toJ7eQqWQh7D8MJh1000L0HQIksfPOgbTdcsDFVQ3ed/jD8AXDMH/kAKBAIKhIEKKgkHKQgAqyP7ovioDTEhYPj809iMti5nZIHwB1TaIEJ+JhkNMkoQQi/pJPsQiHsQjFiKcXIjBdi+fUS4Y3otD7Q4QgCNonZFsnpKELSBYx0q3QsCGJmzo5DlZDMl10nUdHo8XPq+PIQMHG5tbWF9fRzaT5rNNeL1eWBy/1CT4AHTTgKEbsDgfr99LPnhg8xY7gUU98Ld3o+lPoeGLwxNvQ7KrF22dXegf6GdGuxuJRAKBoB8+8lJnP5r7fhNhn4YoKew3ybswkskULNPHVxowqT8+bxB1bkgq810oFKB+b7XJ0IxDYLZZ1qs1VLlR1cpVZsrrUH8+ulauoZgrUn/SdFu3sEk3dItUocVoN5vY76Gmt9+2j6Wdw16a3O3rjF/onKDuNCCdpruIdrMBqMFzZ5ZkiKXX4PVriCZ9SPVG0T6QRNtwOwZG+zB2qA8HDreiY8BBuKMCM1iBrTfhMCPYd/hJdPaOk8lB5NIZ7O6sc0eZ5y62BqdMsKnuoJrLIUZlOt7bhufHupDSBHwEITO9Cm3tAZrrM3BKGdRLeTK9xFH/p/cRHLIQ/EkSYq90lUM4UJdq8aU6B6/dtg9Lnu+148m3fdQzgjc0TUOVJnqJQJTUYAAAEABJREFUu305nUWl3qQAV7mLl7C7u4stxqLq9ToaXM8GBbjJ8hFAuH2oPqnYgu/W2J+uSShit+ClS0IIjlHAPVSxN1iA55qU0CSJbXQqvsl7FoHT0gCLHRA/oUjynvoFZYfzc/D4D9Vng3Jao+VZbzTJgyZq5EWjVodS2hoVV1GDroxDPgiOQ4G7xvlqUoNOgFBgEyDIBgjcDYY7csoaKmThMXUYhgYilfulY5A5OutMy4TXY8Hv98DyedAQQEPTYUVaEG7vhR6IQ/MF4Q2FEIyG+ZjmrsfW5iaEEARCG8ViCcVCETWOS0rJdwiOTEBwTB6vH63MesdbUtw4YvD4/BB8d40WT4kxs3yxiEIuT4uugDL7KRGwskrHuOaZ3TQKed5j33kaBbs7lIX1DWysrGJjbd11a22buo79HRzZ/ho+rlZkAZkkIaQOCA22ECBWoUG3wuFuY1eAZtaEkwnCLAchCmXo5TS8jTSCWhY+PUfBy0ETaRh2GmazhhjRPRWLojMZR3dHOwaHRuHhbl5WTNrZRI5mtlPYhhdlxAh2qVgYbZEQjnR34HhnKzq9Gur5AhqlMixaBMHKDvT0Muq0nEq7a6gUs9wElSji/XeQfxAclkvqB3gpIATpoeAJIQAICKGIZwKgDvN675zV7rmqk9i7557zhupCEU/dNo/KCl2VGonITSUyYVJpQBHPZjOMRS1hh4LZ5Eaj2rOavWLveQj3RNWrd+jsXJMSmpS03jRomoTkuRACQgioPl1S5+oBlqrQhITOc42kazyXAgaJp9CkhNQATXPAU7xXh2DnHn8Q/lAUvmAUViAE0xuAbvqg6R6+2+DUJRoEryY3YiVBQkgIkuSzGpVe0zXoLH1+H/y0LsGNemdzg0HwNCqMUSmQUwBv83mlJw57FMKm/DvQeN4k6JWrdZQZGzQ8QXiDEWi0rhpo8q7jkmla8LFvwzBcQKoTaGz16xsOaAuodgKJVBtGDx3BoaPHcfDwEXT3DyBKa8vycz4eWmmaBtoMUEBcrTVQKlVRZGKkQMpTRzPZPLLUoQLPy5UqypUaCsUyiqUKqoyLNjl4xxbUI7Hv5ZD7bvnYGjocoAPbcVChlVM0giiCTGMsxHYkHJZeRNDqHUVfyxNoDw6hJ9yH4ZZeHEj1Yri1F/2pDnTHEujwtaJHH8Fo8BBO9hzBM+OH8NRoP7p9AvWdVWRW5lDNbqDF42CwLYzhriRG+3tw8tgRnDo4irH2VrRoAjXu9rn0rov67i6nsim0tnZXZrC7Oocig5l43x4CoII+IufhuRCsh3D/QR3CgXAJoA7zHA9J8PpbJMTeuYAqwXt7RDZBEbcU6FQg9YfGYNfhMQC/pUMpmK7raNCCyKRzyNCishU4sR9lNdk219yGe/AVUKQrBeVgtHdIYz8Sj64l690H3B8OJEvJBxXpUrCdBil1t3TfzwHqErwWrCfxWuO1AKAIj/mQQsIXjCBIqyVA8gZj8PgjBKigC1BSswChc/MVaDgCNkfhkKSag5SQJEECD1XqBCqbFqcCpw3GnYp0mZsPrc4medmg1aGApc6YVb1a4b5AIhBUCRDFfImAUWbAmcBQLqJQyKHWqNJNDqCT7p367qACKAVmDteCrwSHAiojIvE4vZDDOP3UUzh07Dh6B4fQ0tbGEEsUnmAQvnAEFkFY8/ggdAuONNAg0NBIRKOp5qWhCZ11Eg3qsM1z1U7N3zB98NKS8wci0A0TknPHPg+5z3aPrZnj2Ggwy1Emg5vBFjRj7ah7g6hyB2iQaU2njmgwjtHeUzh58McwNvgJlj+Kpw//OJ499GN4evzTePbwJ/DUyAs40/4hHPd/FOPmCTzZeQIfO3QUzzEuFdqZQmnuBnIrk7AaeZwY6cQzJ8Zx6sgYjh09jKeffAJnDo0h6fWguLWN5dkFpFValrv+Vr6CtVwVCzRH1xjQ3V5boP+chhCPWbwfG0fxcGx74xPgP45VKY50z9V9B3vAZFMhQAHZI00CmhSskwQeyXoSlUUIlqoPCCVmDwluaQjApCuuaTos7sZqx7cMjTu0BoM7tIqj6LrJ2EQDe4pgK/lHk9aDzd3fYUvlqkhNQCmjpklIdwwCGus0vlcRqzgegEOAOiR/aCQFjhorpWonJQQVRZHG8eguSc4F0CSwB1R86D36CCFgcIM1vCHoijxBaKYfglaTI000BRWWyuoqsQMXnMBnICSEpkFI4V4qntSoD9VKma5PgcC+g82NDVS5SUqpQSk1QBBQuqP+IBzb1nmvzjhPs1KHw6xqk65kLptGhoHx9O4WMpldNGkhJZMJehJDGCDgxFvi8FDmTdOERl5J8s/jsTA8MoqTT5zF0VOn0dXfj2BUgWxgb30Z3wvTEAgwpusNhOFahpYP0vBAEqh00wuLc/cRmE3qscb5K554/VEowI7Ek4gnU4gnWmF5vFDzxj4Puc92j62ZazExU1Ekuh/oasPz6n/6GGIwz2V8ExXuBJRj6LoflhGD1LxkQhi62ULXoQUeK4qA2YaY1o1wJYnKXAPzb09i+8E8qvR7ywwq7jAd6xQ2EffY6E0GMdTVikQ8jFgsgnAoCEkxKROISrSWsnxmc3WN2boVxqYymN3M4ObqNua3dlDjLiaoTJShxzb/x92RGpvGTnUBKOAgTrjujXsuwfM9MtnI1AR0PqBpEsY7JGCwTpdw76nzR6SzXhMCinTVXtdg6DrXxUQ02Ylgaw+cQAJZ24Q31gbDH4KHgfBIPIYgd9wazf8KzfsGF9Shcjr8oQAKPCT7lVJCo5Lq7FOV6lpqGlQphGQrfqSA1EhCQpKEEFD/3HP1PIlNoEnNHZvBMfIDQ4NLuibxXh2cErOcNop0qYrVJvaogSLnXCBw5BgYztH9yTM2U6PMq/iXdATnQYjlXMhwgON0uCEzkoxmvULLh1SvqaYwdS/8VHg/XUU/A+d+mqnKSvV6THg8flhWyL0fCQXQ0hJCJBEnCCRhml721XT5ocAnxARUV0/n3rf8Dx5EV1cXWrhGEcak2tpTGFf/MWb/IBMLfJZgq/N5y/DAzzLo9SLIMfjMACyOR5cmx89Bc52EYUIzPTA5Fg/bGAQmTfdAktTfdg/Q3Q3FWxCMJ+APR6CbJoQQ2O8h99vwcbVTQqXrFhSCt/mA420xjA6OwDd6Ft4Dz0EPd0GqSesO1I4R8MQRtOLwq4WgWelj6dH9qBar2CAQrWe3AL8BwfXOctdYWFsC/F4cHBmgdTSC0Z4OmIbhupGuctBCK9MPNhn4K0NQsZoo6RIVMm0lk8UDWkyLuzuEr70ZCyVEivYu31c/JddZAY6PSKTIy9KjCajSa0j4GCneO2cd0cvjkoSH81XPfYuAR+cGn39Equ7RuUH+KNL5UtvQEOrpQf+TH8KZn/oZfOrv/Tw+8Tf/Dg6cPIVEezsi0QgsCmKV4JSjYrpZHu72TbomCpz2SmUvCAihQUodmqaz1CCEhKPeIRy6CA7XweH2AAjWCaHaC16A1pgDQbATvKuxXtcEFJm6Bo+hw2cIeDlfsgHv2cH3Kll1STchNQOC83BJ13mtQ7DUKH8WrUpT5zXH645HqDnYaNi0MOmuNWjlNBs25ZTzFxpyxRxyhQyqVSWlnCsENEeDRvtVFzo0KaHk2st4kM9LIPF5EWPWLtXegVA4zNYSOvlqMcvpD/iRoAU1PDyM02fO4MTJEzhw8ADc3yEdGEB3dxeBiWvGWJVOsNEMHyTdMUl90yw/DMsLQfCnY4MmfzQdjh0SQmgQmkHS4Qg1bsn1EpyTw3k4nLsBSV2WugGeQLCNENj3Iffd8jE1FEJAcqI6J+XRgKAjmRVohXfoKMzBMdi+EGj9U/AATQtQwVrgNcPw6B5YfMZLdDYdk1m0OhoEmlRfFwLJGGrsK0tLp0QGG66/HEOMixQNBSE0CbVzuX56vYEGd3KNfnAzGEEj1gK0tsKOxlGjCVsQ4E5YBVhCHUK8c6ou308khCCogLwRriIqZXTBiErpoXK+Q7y2yB+LCmySDClgPCx1CQqxIKmSGwJBQaW83XrBOr5DJ2kuPbyWDjwM/sa7B9F96CSGTz6B7oPjCKfaYDGwq5HfTQJRidZDPl9k/KOIKt2QBtdHrdkjF486CcfmS2hNgHIACrzD9zhksq1IOBR6kATAeiklZUfylNfgwYYSDusAjXPSNQmDA/cQoLyGBg95wALv1SGEgEbFcyCokAQWACblz0Og8NLl9ZC8PA/QivTx3CBIAU0I0YTKku5tljYajSYa5JdumfCHAghE/bACNmrOLoq1dZSr26jX81D8s1V6ToGUpsGwBAxTQOe5lAYsgohlenhtQGOdC4jcJEySen80GkVnZ6cLRp1MHLWnkujsaENrS4z7udd9RnA+wrAAjw/wBiB9QRjM2JnczBVZvgAs1nm8QfgDYfiDIXgIfqbPA4MgabB0zzlvgy6j1HUCFlDnYjvkjwPBn/v7yP01e3ytKG9wdzwHSqzAMSPoD6KbZme8NQzH4aJUmlwICSWoEDaZLUkGhdCASZCSjg5NGAhEYugdHYbwmSgwSFs2LWiJdlipTtTZjpY2bKHBIT9spmmbTJ3aFARAQtJMNpMpWO2dMFrbYCbbkRgcRSiVgqRwq9GBhyBBuD/V2fuK1Kh0KuWeRSRodkuoc0tX54LApQgwJGBoAmpaGttrEuQf6VHJReFtaJzdIyL3waZw6wUengv32oRDF1KDafoowyFYngCgmYDpAS/Q1HQUq1XsZgrI5ArM2JRRqdZQdcGpiSZ3nyZ3YFsRrR/3XMkDF4qXUDuzDa6A4jtJCMG1l1AKp0hIySURUIcQgmN6SKzXNQ0mLSePoZEXGufNtnj8hxACHATUWKqM9xSYWVMhCc0woIDA7w/A7/fDxzLITdJDBdeoqA7lGaIJVwc4SZsbZY1y2SRPQ3TNuofbMDCWQs9IGOFkDcLcRKW5yGzcMmr1HDduPgsNGhdT03gu1ZPkVZNyTqBXQKd4aOgmPF4v2+nQuR66ZkDn2LwEjWDA74Y3opEgN/AAAqxTPJPkn9Q0SKVHHh90GgoGAchH/QyoryZwHoFwBErvQkwARKIJRGJxxqgi8AUD8IUCBNcg/JEQ24TgCfigeFSl1Vwql1wAdtTgsL9D7q/Z420luBAaUUk6OgLxMMZ6Ivhkt4VT3jx83GlreXAhbFSbC8hWb6OKLQguhpQBgEx2uMj+eAsi7W3IMzi7wMxakYuuRyJkKBnlj0NSMGqmjjJsOPxn8RmN03AoDFIKGD4LMbogoWQru/QgFE3i8MmzGBg+wOyCF3yMrfkRAuofz953Hw4NOn+YnM8eAQbPXRLqHLwvoUmNyk0SigDNBSMHkpPcI3UOSIKDpPBIgoYi7hT8kHusA3moSK2d24Z1grs9JQ7UGPc9lj8Kb7wTZqwN6ZqD9e0MdtJ5lJjqrrJPxm2hqEElavLtdfZZ52bUYNkk2eSwwzEoUvdtd8FrWgEAABAASURBVLwa56TB1A2YBhWMyqNxzgLguoC9CHBW0ISEziuX2MY0dHhIpibhNsR7c9iOAwVMaWYns7k8bEcQBEyYdLdMBoAVWSwN04TgWIjBHAhnyueE7cBu2CiVy+Dg0dmfwIlnh/H0xw/i+FNdOHA0gtauOnTvMsr1u7DlOnSrCsPS2IdEk7Eqm6Syb7bNa8p2g56BJC9UYsKjAEbqkJoOTTegGSY0XYfFsQT8HgQJSoYmoORBCgEpNWhsa/K+z+sjaAUQJLhGgwGECTQBki/oh4/Wki8URiAcRZDkCwRoTXnhodWsyM/2AXosHlqLTceme5rnRpVGjSDucN7Y5yH32e7xNROAJENMMtjjMzlBL9qiJkaDAoM0a+M0HwN+A7pZRrW8gXx+h4u3ixqzbg2nikqtCHg1BDui8HWEsVXeREWnKPtNWF6S5iAesJCI+ulH++DnuUVB8RH5Q3HFzCCkAHXKodUagj8YgWn6kEi2I0lLqi3VjgQDeHh4CCEghHh49f4rBJVacsEVaTxXJCkQ4hGxTpJUOyINBBWCmERA4VyoI++cU2vYjWrikmqmhN6hlfOIbIKRcj/KLMuNBnf0R8QNwLBw8PhpfPjjP4qnzn4IiUiSSmDwJQ5Negc1AlKdisuVchWY3bIEXKuJF3vvaKJJBeNQoGs6n7dgGR54SJZhuuBkULkMgo8uJSQJEBBCcE0FlUxSxxUJmFRKi32YbIv36BBCuJZRQskNYz0xbpimZUHwvRwcICTHpsap81QHIAHyAOQFmgLcV+GQlw7qiMR8CLRIVOQm7i9dwptXz2FhdZJ824bh2QGMOeQrN1CuzQGiCk1aJA/7NwAIkIXkJUjkHt+rcQxSagDvCUhITYNO3mm6BpN65iFZhgYNtL64WUldQiOYG2znEQJedhigNxKCgyDJRzIBKJYLTkWaEpLPS01j7wLsgn0JGFKD/pBcEAwGEY5EGAcLQTd1CCHYy/4+cn/NHl+rJie9vZPGlVu3cfHGNVy+cRPXb97BnYkJzM9OcgIOdG8dheoqljcmsbm1itnFO5iYOo/bk6/i+sQrWFyfxhqtpenFOVy6cgmrm5uYX13H/Zk5qP/z/c7kBCYm7+Pe/Uncn3yAyZlZPJhfwtzKGmkZc/PzyBZK0C0PYi2taOvoQSt9cd2yaO6GCU5JAALqEKp8h6Gq5v1DCky48UJZIzUCjXJjH/1enFvXAO85tEAdlnvnNSpFranOFQnWC1T5bIW+VIVrU3ZLPsPzKoHiW9REhS5xmS5IhZnWSiGLUj6HYqEI9wt5zJdLPwWQsYh6uYlCJg/oOogo4OuoPFQa9SHq2XyHIkeVfLdNZW1SaR2pw6IwW34/TMuAl8KvFEhnPy4o0XIySBqvpaZBcl2kFFwQwVUi8VpISQWS0DUJ9YwCOYHHfziK+Xyrx/IiTlBSf0sswXS5slYk5wHe2yOOR9PdMUFIAr+Ao6wcro2ychyCk5ebarw1CsMP1EUBwmjAF/BD8rl6s8INeYdruIJ8eZJ6sYBaI8s+NNgNDU32U6e15H4jn6UCd+IIhJAABMhuuEPlufqoCodei+AN2gjQpeCw2FZokOSdwWvJ4HxpawOl9TU4TA7lV1dRoI41ue66sCFpALA5oPENRCUJQLJznc8r0nilyOT4Q7SgWhkqae/ogHJ3NU2y9f4++2+5v/5+YKsGBXyJIPHVl87h81/6Mr74hS/hi6r8ytfw0rmXUSzb8AdaYXniXBAD0CLcDUwqBnfpRo07SdPdifPlKjL5MnltIBBKALoX5YaDsm1D/V9o6zsZLCyvEaSmcJXgd/3ufdycmHSv5xaX4AjBd3gRpc/c3tWNSKIFYJ2X5mwbA+qpVBtM02KV4G6H9+WhFER93aHE+E6RAWeXyhWUSEW6Ci4xFlIqlVFk6V5TwIqPqMRgdamAQpFUyEN9ca/ALJEq8wSffCED9cunhXwa+Rwpv4tCdhul7RXkN+aR21hAYWeNILWLTGaHtI20+oVVPmtYBtoYR4y2tkDjjmxTCdV4HVp0imwqh0NQoqjD1i1ogSiC7T2IDx5EpLMPAcYTLV2HSWHWqUWarkHntSJNARMVQSjimvHjrpMQAoLKJYSAFBI622lSAyDwXh0ax+X3+1zLIEhFNEwTUko4UKTeKyA1DcKtI1gQmGwS6I6hWYbm1FyXKUirXqcbpFs+xFva0N7ZBcMrUKhsYzuzgp2dDexm11DMr6JR3gKqBdTpJlWVy8z1r1WKqKm4Tq1CwKrDJgC5RGSyHRsqQaEC6nXer7JdlVlAdV8jT4VCGiGheKaxrcNNJ70wj93ZKeRXFrE+M4Od+UVUNncgSrTa2Kfg1FRQX3Cm4CGEgGAfe8Rz1kny3uvxIkLLqYUA7qUHo97BW/v6yH21eoyNFJM2Nrfw5oVLeP3ca3jj3DmWL+Pcyy/jJQJWekciEjyOjraP0M16Ap2dT6Kv/0MYHv4oDo59HEePfRqdPUcQiXehrXMIz77wo3j6uY/hxOmncPjESRw5fhI9/UNQ/4eYh4G8He7g0zMLmJ1dxPTsApZoYSkLIJ5IIMAd2k8wUqlvQ2UWKNhB+sv9/f04ffq0y1TF4Idbz2PkwuPpSglXhWCS391Abnv922gN+a0V0jIKW8tumd9kubmE3NYCspsLyBBcMptzyKyT1maQXZ1+hzIrU8gsK5pEZuU+MsuklUlklx+4X2zNL99BeuEGMkt32P8Mark1ZFYeYGP6JtJrUxB6Bb2jXTh09CB6e7vhp9I5BCPFRyEEhCBJAVBhBeMiVrwVkf5RtB89i/ZjT6Ht4HFE27rdzcHSBKj/0NheAYHmKpPY64P9SNUHy0ccFUKwW0XSVTbJa7yHh/NQUTWO0x0L36U2Pg4QENzX+H6paRAcp+MIgoZSOYdGRwl6IwO9loVPVZkapCfIjbkNyVgPggxWV7GD7ewMVtdnsbi4g62NAgq7u6ipX63KzhOMcrSqqqgScOqVHIrcOMr5LMMhRdSrFdRVEoggVaclVOV1hZtRqZDjhpNxv+zZ4Iah02WGNDk+vl8ISLav7m4jMz+LHYLT9tIc1peWuPbrKC1vobGVhUYjQGNb2sWQDucIEq+dhwSWNuvA+UvOW+f8Dd2Auxa8p27th+R+Gj3WNhycNxBEqnsAfYNDOHToMA6NH3HPo20tgKWh4WhwbLoIaIcuW6CLCMsQzfQQ4xBBkg8RZgva23vR0zOMkZExnDhxEmfPnMGpE8dxaGwMgwP9SLUmGdDzwdQFnwcZ2SQgeTE0MoSO7k54fT53arbjMAZlw0ew6unpwalTp/DRj34U6iv/hmFQoFxWu23fTz9sCmWOwLFx6xWs3/wm6dw7pOo2b6p6Rape3f8Wbdx8Ges3XsI6yw23/AY2bnz9IfH85jeweesll7ZufRPbt85h986ryNx7A9nZK8jQ1a5mFiG4s9vFdexOX2ObV5GZvoBq7gH8Vp677Ar8soJ4NACL8UVlQUma+hoF1TBNWAE/OodHceiZF3DoQx+Dv2cETrQNvvYBRDsG4Gew1eu14GV8xDR1KCFXpBGtpCbxiIQUoFjtEQQgeE8V+GEcDpT8KEuQKrr3QsfZKyHdUlJBBcek7js2g9+NHFCmVboyj7WJ61ifvoF8+i7BZINNqmjQIirQWlXf9N6mO7W1voudVQLRbhX5zV1sLs1iZf4eStkt1Cslym4dVXoVm3TFVldXsL21SUs3SxDKo1QoIJfNIpveRS6TQXY3jXw2g1qFVhvHFQgGYXFj1jQNgi6aYJwpR3DK7mxjl7RNKtEq99J9dRhnLGXzMCFgCOHGmUDdcSf53T94H2znGlYEME4M7/bY4967fepP0V5KDZGWFA6f+TCefOHH8Mm/8Ffwwid/AodOPoe+4VOM/rdDSg/spgOHMQ/yCmrhFTncfd36hwyRQnL6kvMWJLa3bT7XJDXQJCPrjI9UK1VUKnWUaf7m6O5U+Ww41gKf10+w08AuoLjsoAlJIff5vPBwsfI0bbNcRLXrCNbjfXg06xUUaPVsT17Ezv2LSE9dIjhcQXb6KukacrPXkZ+9ifycolsozN9GYeEuigsTKC7eI91Haek+isuTKNJaKq5Mo7Q6A/W33Csb8yjTwipuL9CNWyIto7yziPLuCj2KHK2hIDyGn55JHaXNDdS2V7mjr6Oa2UQls4USy2J6E9IuIBLWkGoNcUMJcH0DCNEqiCci6Orvw+BxWkujR+CNtkBoErpdhUMZsVra0TF6GNFYnBuKnwDlgWUY3JgMd90UQLnEZ9S6CYoBhQFqLQXFAfzhqBLv5eFQ96h5lCkKIPWU1zx3SLxQQ4DUNEgpKY82arReqkzo1OpFusIFbK1uYe7+NO7fuYLN9QlkcvcZC72PfHGa4EK+MwNY2m6itmPAW4/D2/CjtJPH+uICMrSEy+SztOswCd6Gz48weWh5vKhS7ncIKhub69ji2iiQSafT2CVApdM7KBeL1BHb5aNOoK8yBNBgul/QanIa1T3Li1ZXtV53wynSJM/9XsbxHVRKedQIdqBeCU6dkyMP9ngshOCcBfiDH+ES/hSH/FM8+yd6VFDR/bRQuhjnGegfQf/AEHrpRnV29SBJgfRaAU5K59o6nHSdZZPEcy44P1AgxQrKAjnDCoeA5BC0mowMNxjPahCUGiyV+1jhDrRLH3mzVEemaaFoJFDxtKEm/Ry7AIfCd8El8LDZl80FKjD+MjNDN4eLoPoR4ofOJo7mB38cRkMr3GELdOGKjAMVCRDFnVUK8CNaI5goWkdlV9EGy01U1N9hIlUp3DVSNbuLajaNSi7DksSylsvSXcujnisQjHZRzm9SqDPc3RtwND+aNR259Tw2HixhfWoOFfKqxrhWlYJfyedRzuVQIqmd3ZBNREMWohEPIhGT8RmDIOVFvK0D0bYueEIRCAKSLhw0aAlAAOHWNvSNH0OsvRN+ZlpVvMJjWbAsA4ZSFkOHYWguaZqEJABILqgg8QOXAHZFOcF7eLB7BUaKHr2FYkkRdSCEgEULUae1SIGFsrAcKeHoFoQnDF+8k/MbZHwthSpdpVx+gwA1w9T7JEr5ZVqgJXgaEXQGxzDWeQat3k6gCLrvGVTyGTRyu3QNa4zL6TC9PrQkWxEIhgEhiR0VlLgWJcYTqyrGREtJ/T2lCstms04rVLqU57pNP5jExtoaarzXYCyqTACqEpzKBKcSg+wG+3ZMDTXGyUoqjLCxgdL2Lhq87wixN1fwUBNn8T0/juLA97zzfSvl973zHt2QnIzXkGjxa1Apf1PUYUkb8aAXkYBFRksI9W4KKkQTaidUFYIMV8QKgha+dXDSgHpCMWmPHl1DagAFWdBK0v1xBJKD8MYHULEtKABTYPSIZYqv9XoNRS7o9va2+99pq4V0hU6NBe+/Q41ZzaNWrUF9AVBRmbtgmUJWoSmuxq+ulVCq0qVimfGGEipsV6ElWSZVmFyoltlfKbpdAAAQAElEQVQHqczzMgG9XKyhXNijIgWyoAKujkF+tqAuQtgiMC3encPctQksTkxRmUoMxFcZeK9QKRRVWZIKZcZG6EJwLT1mEx6rBt2oQhgC3mgC0vJAfRemQWUQ3ByqDO6adOESdMnbB4YRo/vvi0Tg8XngpYtnWSZMrqlh6AQmg+cmdF2DpiwUkiblQ2ByXKnY+/nerZ3Drrk3gkN3lVTJiyKblUIIeBgENgzDHZ9GkNJNPzRfBFaiHW3jJ+jOfgrjT36KgD2CRtVDV0y5Yxso03LX6hZSgUEc7DiLoeRRBOwW2CUDdSaNbFo6dj4LUSpCcEOW7NsfCkMjGAqNPNDIE5cXDvlBgk1Rt8kTB5oUBE2d9XAtq+vXrmJm6gHymV0CVAEVBU7VChNMNShPw0vXz9YEarTSKuUCCnQ186Q6Zczm/FUGnsV36KXigSJVr8hRdxWz1MU+Se6z3WNrRr4g4NXR3epFa9SCgRo8so5UzI+ORBR+nwWNjCAnyUj5znvVRB+Rmuc7N945UTMnC6ixytpp0iWMBv04NtSLT5waw5MjHTgz2IJD3UFEvRI2g4GKqWxOoQKatEIUMGUyGag/mJZOZ1jX5D3bJbwPDzXjJpWgRqrQclS/cFokwORLNaadq6S9MkuwyZYqyDJrp0i5tznW5VinKO+eV5Hnc7liBRkCSrpQRJq77k4ph3X1Vw2bfsjgCMzQYQZoq1iYXsTygxmszzBgurCCXLaIHLOnWT6bZR+qH9Vvntf5fAFZWmb5wjbyhS0UihlUyG8tEofwemHTd68S/Iq0WMFVjzLrFYvFYARbEO8ZRiAao5Jb8Host3wETiZBzMM6lVVVAGBQQRXpmgaHgtZg2WSd6hPv0eFQgBQQPSK1HqyizHB1CE4WrT2TgGEaJvdJC5bugW74IEIheLo6kRw/juGTn8Jgz0cQs47AKbQyA2qimvchERjBQOoEWv0DWJ/ewtzddexu1Ci7JpN9NprZHArrmyjtpNGsN1GnTOdotdboMVimRV3y0fXWoUsNmpQsBUwCuWnoMFg6RFQVupiamoKynjbXVtColVGvldhXzeWhwbhsmGshLQPQAGE3YHOd6pQJm1aVA4ebi/qJ73OoeySXKWyiShb7+cj9NHrcbbhsnJJGLNeQZTYtv7MLQUUw6O9qjP04wuE99VZBURXqxCUlCIpc85iTVOeKbDJZlY/oYWMYlh/heDdSPWPoo/t4YLgLY0NtGOhNQdd1CpBqyXfx+QZ3nxLdEuXSqVLdUeSo1Crfpc7fb2QTlMp1G1nupNmSjRzLdLGBNK2edL6CXbpk2+TvDmk3W+B1CQp4MsUqsgqQCGS5ch1ZWkuKMrSmMg/PszzPclfOE2iaBCaflWTw1cbaEmNS22uoF7PcSUuoygZsAkGR7yxSKQo09XO0fgq0QvPc3QvqnNZZga5FQZVsV6lzTa0gfLEkoJu0+ipQLmCV/E/FE0iGIvBTuTSSTvdH03QQZ6AbGkvNVSxdl+61RctEraXGBjoVTiPZBDvp9RDY+tA2MAKpSbxXh3AltUF5rrsE8FzJzMMXOqwV6vUkYhUM/rCEutlE1a6h1KzDbkj4tVb0tDyFwdSnkfA/j5HOj2Og/SwsEcfq4jrm5maxyhhVieusSy80oSPLONLW+ioyDGDXqiVaxGUCf5HA0oRhGLQqDezxRlCP+E6HJAQkgcpDi7UlEkFfWzuNA4GNlWUszs2gzjWocZ3yBLlypQqKGLLM8NUYcG9wrE2CkwDYP5GKpU3dAeerSHCuyqj4DlLvVJ2o0r3Ph/b5kfts99iaKT23adXUGKCuEXnrJIfXmrrB3RTuYqsl5SvdCYGMVezAtx28z/YO6VGlauoS61Q9W8AFOWFzsWqwLJOB1QCCHj93LwPqUIxtcrexGWdyS75fcvHUwkrXelOtANXf3tn766eaY5XxtWK1gQJBKl9zkCfYFGgB8QPbCMEItcGIdEALpUA0QN0MoOzoKNYdlPicCp5WuQbVRh01Up0CWCFPyhSoWlNwpzQQsKIo0zLaWJrG5soEasU0pNaEJ+SBFfEyhgK6AxU0mhqgeSB1gyXPdQswPCSTdXsEzYLhDSMYTcEbinKnrqNERWgQzMJ0H5LxFoQCQRgEpCbHs7qygiyBtUHLUAgBTZOuwkmpQVBBDcPitcY1anKd66gDkMEo2g8eR8/4ScQ7eqDkgtWP/SO4iXq9JUTDRYSDGcrVJjRscVxlCo1Ny9tGje6q7dAK4aYLtocAJEdCTAe4Zq7FQ/mrNSU8ZgptLScITB9GV+gIzKoP6bUtAtMk5lfmUKdr7GNg2ufxsn8gS/e90CijzAC7+lJsgSCl3MEGNwWb77DVyzQJoQmul+Qa6CQTGnkW8AXQzoz3YDyJvmgEAQJ6M5dHs1BFtdIkPzVYXDsfN4gGjYYGM8MNBtrrlLemqcMmKf0Cxy6oc3h0qPNHRBlyvp0etdlnKffZ7rE2k2SaLsBFapBYSg2Clgy4G0IICL5NTdgFhUcT/Y6SDR5+3DYPz9Uz5Kp7peptgo3TqAD1MqRkwaBjudKgQijBacAmY78doBrc9VWdw51AgZUrAW5v788fSukU2WRYk3yzpQHTH0Yo2Y3k4CF0jD+JnmPPoe/E8+g58Ry6jz1FpT2J5MA4Ip2D8Cc6YYYSxJMgNMMLg2DioQuyF3j2wvIG4POFEPAFGRQvMBC7ikpuExoD3MGgD/G2BMLJOBwqgE3BbRIcdT2ASLyN97oRS/Ug2taHaMcAop0DbvA31jGElq5hxDv7oesWKnQRatytLSpMKpWkoofhYYzQgSBo5bCyMIssLcAKgbRSrbnLK7mYkvcVaRp/ShBYG6izzgzHkBo+jN5DT6C1dwQef4jL6OxrAd9dI/bpNGA6K4hYS4h6F+DRHsCu34PT3IBjFwlONVqFNSiFtilTilR8TZVoAKIOtm+gSgArUfnrlE9LBBDztEErmcgsbWJ5epKW0zQq5TzjUj5EIgFYukbQ43PCQUOXaDAWVMylkdleJz9zaHIt7GaT9TYcR7gEIWAYJkyvD5bHRyD0wKsZ8PF+WzCEVr8PPgjY5LNp+hAIRfi+MIJMXqlkRJOeRZ0GBe0I1KmrCqCU6+wo8HEcvLMD8NR26wCb9Yocloo4ELybQ76bxo+jLXnkMjce8CDkkdwhAYUcwjRg+HzQyDBBhrkGFG9xrpwTf/LjMkCVrP/uj/i2CsUIxSBBJnnI8BYy29INlOliZIslNFlfIxA11C5AbitLTvnP6m825+nH5xlorDBrofpQ3Qrx7b2rmvcHCSqp4bHg83sQ9BqIhIPoHhzDoac/gVOf/mkc++RfxqEXfhxHPvITOPnJn3Lp9Cf+Ik5+7Cdw9PkfxcgTH0Xq4BOIdx1EJNGDaIygEkmiNRJDKhZHMqHApxXqHbqmwRQSHmnARwEPR6NItnehhdk23fJBEuhrjENIx0SicxSDBMWBo0+ij4DYy/Pe48+j99gL6D/5EYLks2jpPYA616PIGJ+gaxBV/SWS8DIGpVsWFatJZduEUroGFaNEFyOdyaJKgFLrpZ6RfE5S6dVGUqPMmOEEOg4cxfjZDyPZPQTd9KNJiwvv1dGswknfgp6/Ak/lOozaTdTyl9GoPACamwCtmkpJbYYCdlO4cqzcogblzlVqyl6T1qH6tnaDAFVhfC+f3kR6fRnri3NYZsZ4fW6eGdddpBijSsWjCPq8sO0miowXKgtINzyoNx1kshkGt1dQYTDbeeh6uTpEvjjcvSQkTOpYIOCHPxAAuJZZWqybOzu8IxD0eOEjeClQi7XEEU20wMfYn1r7SCgCQcsOtoTG9Vf64wgJWwg0qZScBksBm+9S1ppbUk9tAIRH2MJhK0WseBcf+S7aPr6mnJTg5AzDgNQ0SKEmrUFdCync96ipKJDhjMGZuQvr3lA/HiKxuv+IFEIreueagqtDwit0GHWykFm4AHeZRDiAgMei0Da5+9RIVZeUe6MAy3YUSwUcm9xV73ofk5QaBS2IREsLOmjBdLS2omtgDF3DJ9HWPsp5G8iubKG5m4O/IeCFQaskhFhrN7qGDmHk+JM49uzHcfzDP4KDT30E7XSDvO09CKfaEKcVE0+lEGltRyAcRoDuhKXpFFLyhTvz5sYWHM2Htr4x9I4ehUnB1poVKmYNdRlE9+Fn0E1w6j58Bl3jp9F18Ax6Dp1B7+GzaB86Am+kBdl8hlZDBV4qXDQa5/p7oNON0JVlwM1BfZlQB9eDCqz+V4+trR03WVHmBqOs3CbjICXGxqqORMfwIRx55mM4cOZDsMJxqIRIk8+5wvMeraGgSsqdCeQmziE98Tqa65PQC0vMqE0DjXUIu4wy43vEYMqTpDQK2ASWJsHEoZxRDSCFQ0u+wrbKjGqgTve2yJhPiS5fuclnzCAi0XbEom2Q0iC/6nTj6mgKDd5gFJrpRbXWRHp3B9O0srZpPdkEJx9B3ufxwGt5EfD5EQ6HEI2GEGFpeT1wqGc1AWg0CEqlEna4ntvr64xj7aJQKmA7s4PVrXWsbaxjc2MbfACxSJz90MVnvLLEGGKN/FdAxemAKkk1FSQ2Jb+V+jgEK4c1NtdQkTqn9PDu/j5yf80ebyu1MA3uhjUKuc3FEmSUEAIV+tBNwvCjCdgEmAbN0yZLx3G4sDaZ4JDIAF6rOkVNPqN2U9XePWd7NeIa4ydpWkFLGyu4P30PCwvTKOR2qEicNl9ik4MOSZVqx1DujN/vh4eLart9sJHqiAx2i/fZD03TEIqEkWRQM9nWSaAKQaMrW1fffcpuUtDz0GWVfCujyl3c1tQEbAiHitCowK4UuNMzfcxgqhEMIMmkQd+xM4gNHUS0bwTx7n5E4q1QPDINncBh0KKxUWZmzReJIjV4AAMEuAOnnoafgWwPhb7G3X9zcZ7uXwGRWAqJtm60JFpphbUgwd04SesoyB3ZZoyjwHS5wX4D3Ml9Xj/dPBNS0wEh0aR1US0Xmd7eRpGKUi7kUVHpbQbdy7SG6sIEEQ6+VC+GT38IY088jw6O26DL0iQPKCEQgl25xB94vIfqURBgLLpbYmsX9YUdVOYz0LN1NHLbqJe2YTMW5FB+q7T6bMqolAKalABLm3LXpHw2GB+qMj1fZtC5TJBQv8BtewLwtHQgrNzfwXHEuOFYrT3QQlFIAo0RDMPPWJHFUiOYS02yX8G1lrAMg5at1yWD7pcAD46zSSApMem0m97BxvYmgWcD29kMqAwwLAsOeVbkeqQzaWzubKDAMank0NbWJtKZDATHLfieKsebye6iVMy7oMpJUp6aZLeSK9staSbyper8Yb3SJY6BN1m//w85tf/Gj6ulzcHWGGSr0kSXUnPNTV0XnFOD41cTcuAo1CU22A5/kAQB4hHBPch2tgFY4tEhICjYUurQNAMF7rAzSwu4NTWBWxO3MTM3hUxmGxrfJSggYL/OQ7LJPE3TqMg2ShQSla1Q4XsY2AAAEABJREFU43zU8/ux1DSJAOMFsdY2RFNddMuS0JgGLm8tIre5RBM/C4cKktlZx+ryEpTLanNTsKn4Sikq3CGLmV1kd7ewQ4FVXwPwqXgRlSLY0glHeJBL51CgqyuEgE63gJY9KnyHRfcgTKuqtX8IfeOH0Dk6Bn80RlktM729gIVbdG/IRx/BIkSXJBAIQpEv4IMad7lSQZ0Ko9wMVW/Q8tJ1E0JoaHIrlpoGtVEoGcnT6i1TVhxaDponCH+iAy0Ez/YDx9E5foYW2WlEGdMyGB9Taya4lpLj1diHlBooQe/J8gl2rNUcaAXK7G4Nza0KtLyNBgP4dYKpU6+AWIEmZb3JuTqclxBSiR3UhtskcDVYX6eVWMimaf1sY5fgUGTIwQhFEe8b5PyOoOvQUcS5cYQ7uxBItXP+bfC2tMLwB6GZBvGFcuDzoK01hWSyFUF/AEpXarUyQYTrx80qy3VOp3exy/fkCVJFAn2NG4QKpURpefuDfnBoqDZryHBDr9Lcc2g4OLTCbGED1BlbNOlllFGrFmlB1yhbZZfAZ0CgtTkXm5afzfk671AdDmUOigjIeBerId+TVfsBndpkSoULV6L5Si7CZmAxz51DmZN1LpRaNJvAowgcoTJ9JRtKhd4SrNKI1hogBD8CUiNJnvOeo9mwNQcNWgc72W3MzE/jwcwU5ufnsLOzReZWIeneCcHloxDbagE4HlXavM7nctjY2CCIZaHGAfcQ7s/32w8pNXgpoAHuor5EG1oouCaaqOd3abmkUS0VUcpksD43h7k7d7AxPYfCdpqB5jLKVRs1mlJ1R6Pc2MjQ9dvc4DMNnZZjiK5JA9sLy1iYvI/c7q6rTJphQOgaLbI6KgSXMi0bkGctba0YOfUkwoxB6eStk9/C1MVXsXzvNqoUdGWRmnQvDJLkplFldrBYKELXdIRDYag/pSGlhM7+ISSaBE+DYNXqfoO8m4rYAX9rJ2JdfUgQlLrHT2Dg1DMYJHUdOEYrogNNYdC9UZubA519SalTNnQAFAr+fNwf4hK4r9GNleSVgFNsAsx0OaRmoU6rtAkpwLkZHEeDPKtSqassm6hSgZWXUCwUkCMY7dA6WVlcwOL8LFaW5+m6bqJC5db9HgSTLYh2tiHSmUK4ox2h9g4E29rgJ6B4aTV7gz4ESPFYFH29A+ju6kE0EoHGlzcJGA262nVayU0CiCCaWqaJEHkejccRZmbUH42jtasDcb7Hw/eB7FJf4m3QJVZ89Hm8MP0WYAoIU8LyGvDz2jIEbFrc1WIOdcpBo1JiWXCpwfqm8oIIgDZBzqa167jgRJBTjMP+Dg5lfw0fZ6sGB1riwmS4w+wQ0SdnZ/D6xYu4fPMW1jc3UFETcjh5tfpoEIjUpCTUTu5oXkB6AKGxdPYKglFTNlARBWTFJrYac5jPTWA1PU1F3IGoNqFTdiL+ECKRKJS/DfrBTS5AkwvoUMGaNGtVXY7KpP531JpiqIP39SHIA0FLQobiMGi1BBnENgJhwOuH47GYqW6gUMgivbKIjXt3sHjpLcy8fQULEzPY2S6hqYVhhSmYHSPoGz2J3pFjUJbJ+vwCpi+cx/yFN7BLV1j9CoqKydkQMHTTVco1KtLdC69g6up5WrxN93fkWgcOwMs4iNo9N+cf4K2vfR6zt66DqTToUimpzs2hDqWU5UKJsb8Q/B4/TF0HMQlSk1xjQH2ZUECju9qND//kz+DDP/338fxf/Vk885N/ncH9T6Pv9LNIjB6Bp7UDDQJ0lfEP9U5NSGiahytrcIySJID3cA3pACCfcZDZdpBPN1DmZlBhQLpeFZDSB18ghEDYD9NjcAOooUBXKEdXKptJM46zjnnK/a0bN/D6a6/h3Llv4ua1y1hV2UnGjean7mHy7i3cu3MTMwxJ7O5uoMYAvO7REWDsqKU9ibbuDnR0dqCL1NPVxbILHQSvdoJXe3sbrzswONiPA6MjOHxoHCePHceZ46fwxIkzOHHsNIYPHEK4vR2xjhQiyRg8Pgt1WlsNgkqDIRd6ooDOdTMsApMHIbrlHQN96B7sg2kZjKcVuHHt0LLeQZEbYolULuwys5tBnVb5HkBVaVTVaFE3uB423s2CSLb+oX7qNFnvTy3g//zVL+F//8zv49/+zlfwy195C597Ywqv3V7B4m4RZQIGRI0gXicwaRyfRMFexXTxRVzY/ld4e/d/weXs/xdX0v8/XNz+t7iw8b/jzfV/i9fX/g+8tvLv8dryv8OVrd/HSvUeGkaTO1Ydfgb+WhnviFOJbe7MTQKTQzHWNA2WZcIwNJrARSwuLNLKWsB/CoeghaBbAQJKhEFoH9IqwhlLwss4jzfaCo8/Dt0bRZgp/UTXIIxgC5rSA8PyMybhg4dCZ+kWLVcTpTKQz1VRzpeYZKpSmGqQ1G0PQQ4EpSZ5JlgapsU+TDc7tzF9C5e//gd49Yu/RyutBF+oBVogigoBQdMcrM3cwYObF7FI65VYQ2sWVNAq8tkS16RBvlsQgr0KCZ1WlBDCFWCHlqzKatW5YXj9fiphL4P8B9A6MAxfrBXS8KBRt1Er11Cnu9ekeyT5rJSSzzu0vGyWgNQkNF2DwHtzKHDa3bWxswswkYhc3sZuukyA9Lm8MAMRKMtUjUByA4RykSjbgqXGQXlME9FQBJ2MGfZ0djMu14qAPwghdPK/iUqxjCpDE40KlZspfiIHJJ/X6BVo7E9w3oKbLpoSwgYE64XazHkhpYAmNahNwTBMmHyXh3Ie8YVhMKOa3sxhbmENWW7cqcFBtA10wx/ycog1WJoGxxYokseZqoNyTYdmRRBt6+UajNB660agpR2GJwSvJ4CWWAyGbsNuljluChLdO7jEwXENicxwOG5HMczBvg+575aPqaFNa6hQrWMuXcBMQcNCPYpV0YotvRUFEYUb6OR2J8CJCc6ETAd0VOwi1iq38CD3VdwvfMmlycKXMVn8CiZLX8eD0suYKb6OhfxVrJbuY6e6hqqoQzM97MmBCnIHAwH4GOwmp6BIE4ILKHhuU6AbWFhcxNz8PHZ3dykgrMf7/BASkCa55UGNwLSxncdmroKSoDAFI7SKonSJkoh09yHG2JC3vQupAwfQOzaK3qF+dHa3o6e/B73cXVu5+3pDQTTJc3+MQhcJQfNa5A1gu0LlUAB18tELoal6B/VCGlsL93H77Vdw5fwrTGVvwZY6HF0HNYX3M1ibu4/5B3dQLOZQYgwqm80hny9QkJvsywMppUuaToWgbKh1cQhONt3tBpXPFgLCMCEtH4RJ0i3YjqTsN0h1KlETanyC/QghoIDKIUc0Q4fUNJ7BvY/34KB0IlsDdkpAhlQqOAze1zgmvlsafLfgPOtQc5IKNFxqQjoOLM43yA0zTsXuYixpoG8APcptTbYhFI7SVYvA6wtwI/FCcs6C6yxg4RGBOuGQD2ppbNvhvG00yTObFTb7B0kI8o4EPqVzU/EGg7RKbSwtr+Lq1et468JFLC2ucFQSHr7TCkdgayZlgOvHDUDoHlQbAmubXMedHI0GDd5oKyKtXZheXMf5t67i6vXbSO+mEfRzrGrdQa44VFqOxSEIO27ZBDhGdQvv4pDvou1jaappEsFoEO3DfdBbuiGiAzASQ/Bzd/cF47AMLzQhyU7n4XxszolLy0mW6hki/RLS1QWkawvYrS+4Za5GV7CZZzsBQwvCqyfg1aJcPi9sRnDJLoB9VhjjKuTyFOoaNMm2uuS7HF5Xkc1m8ODBAywvr9CtrEHyPt7nB+UPTWauGtUG6sUacttZ7GzuIpcruILqSAeOmqPPCx9N8uRAP3oPjaGLwJSkWxCLhxBtiSAaCyMY9MJg0NNxavCGfPAynqFZHtTpgtsUeCEEdMaETMuCpunkK+XNBmp0qTYXHuDSN7+MpQcTqDH2INmuyfaKhdmNVSzcv4lVWk8721tIp9MoMUYhNQEv092apkFqkqRx/dRKsVOCk3K1lZLV+e4qrbYaqcG5qhZNjqnJHdlWwk8mCK6TEIL66HDeNjRDd6nBZ1WIwGEbNnmsH/VOh1KaswXlEMhUwHkpfkgaOIIuXgXFXJauT4Y8ylLGSnBoTQjGVzXYMDhnL12jUMAPBVApBrNbSXFa9+FoHGHGg8KxFgTCcXj8YejeIHQzBE0LQcoAILyAtEg6zzl3jsURGnkoSXvXUAfnLnhPgZPpD2CdG+/NuxO4duMW7k1MYvr+FObnl7GymcZqpkDKI8eUoUNAbFB30qzbYvjF0T3IFOsEqizdSwPrlLWJqTlcv3kb9+9Pos44osF113WOR72Xo3AcGw7fz1O35t3+kO/2gT9te4OC09HZimeePYFwJEghl9AgEfZI+JwqLGETVARgk/gyRzRgo8lJSrLYgC41GFwYw/HTPPXBtE2Emq1IyoPo9JxGr/8p9PmfRJs5BLPmoYAUYVNL1Jf45mYXMDlxH9ntbb7ThiEBhwJeLORdUJqdm8duOgMh+OL/BD42la9GRa8wA9MguArGPBzOpc6sTHFzDbmNZeysLGB3bRlOtYwuxhbCIT/qtQoyu1vY2VrDxsoSFqansTw1hTSDsXWmidWfO3HIf6kbqBMEmtwYFDskGaNIp3XV4P0KeV+zdTQJUGuTN7Axexel9BaVR3A3pqJwty9yXCv37+L+5QtYW5ojOG2jweCsl/ENn88HgwItpYTqF3D4IbFkyBGOFK4rqOQb3Hll04bGiwaTKbZTB4RNMGpAo0IoJWjS0gIPj8fLMWi01orIZrNQ91j9WD8Oe3M4zkIDLjilq0CB7o8jAtzcBNJMMGysrWF3cwWZ7RXGZbZQKROkVKarUYFm1yiDTWicg855mhRGj8eEz+tjCCIIvz9ENyuKQCROaoEvFIXXF4VphTnfAKTm5WbhhUaLSCrLkiQIVkIzIaVBGVbCDQgyUvFX8ciWGhY4ptv37hNcdsgXibmZeVpRt/Dqm5fwzfMX8ebVm1jZzaDM53Zp4c4vrUAYFg4cOoZ8uY6Xz72B23cfIBpNop2WOJcE9+5NYn6OoRA+Y9J9dKivQjochwMhBUlCjUHwHO/i4AzeResf1HQf95X8SKkjRCVJxWxEmrvwbi3AtzaFRGkJvmaWZm8d4EQ5LbdHx7HJyAbr7L1r/mxSWGFbiGoD6I9+GCn/OAxmn8rsQ9ZqiHlTiATbYdKV89JSq6CK+fUlXL5xHW9ceAsrK8tQf3lgc3Mb8wtLWF5dZxalCYhHLBF4vx9KyfPpDWzTddpkwLtWy0ETBPNSHtnlRSzdu4uV+/exRpq9egVvf/mLePm3fgPf+E3SZ38bX/+d38XXP/tZvPKF38edS6/RRXuA3PIClm7fQWl3B5auwcsArKAlUyLwZZRLxrS+EjSb/G80bAKdA4YTIHhdV0DJoG+dFioIXkLt5LR4Cjs7mKdC7K5voMisrNQlYswWGZYJTTeh5EHxnaIMx+HOTxKQcIlgxIXnR0GBDZubSYPxQpvAzA5VQ0EAABAASURBVAawHUASnJpspywtwzRh0borKheSVnKZWUW8R4fNlxdLNrJFB7s1iV1YKFtRNLl5KjxXGaxybge5nTXsbq1ie2OFtIzs7hotql3Uq3nyrgTHrgKiCakBGklKQFKRdc5L5wahEcB1hid06yEYaQbba7CFhE0+NcmIJgBFtiOgWOPYDmwqm6M2F+pDlWtSZYyuNdWGADN7gWgMYVrTps+PAmNbS0uruP9gBhMPpnFrchILqyso1qoEyCDaO1oZwF/FtStX8PWvfh2//Ru/hetXLtESrKK7owPd3T3uN/eLxRLDCzWuFTiGJmzKjcPBOFwbRXDwrg6y4V21/9M3JtAU09tYu3sZkeocWuoEpMIqwN2fWyrHL0iSBC6aA86L5EAJgiJHLQZX3oCBFq0LXYGPoFjPY7s0y/RrBV6tG1uFJazkp+F4Ghjo68OR/i4cbA0hYdgocyefoRl77fZ9XL11D1dvTuAGd4LVjW0oF0YIwTkqYvE+/1SpeJsrK9ii9aOhgbChwadEtFxAaWcbua0dFLZ3kd/eQXpjHRsLc1idnsTqzBRWZ+ewzvjaBlPYabpbFWYn60JHjqb7KvvL7KxwAcoIMA7lo/tVY+B5hyCzubWFGpMa1AuqBKWNSgCCCaDtrRPByCYJ1gvhsBZQWZttZgwzm6uw+ayfQd8wYy2Sm5TUdAhqpcPeFLv5GN9LsVR92oBkvdO02bcNBT4KbARfLoVgO0FlVu/lqQOovgzDpOVShYobKipRYfBeHHwfRRlO1QEz58hUBbaFgWIgCOEJgLiA9O42FmbvY21lljSHdVqxW7RmNzcWsL42R4Vf4DjXCdg7aNSLcJj2B61K5x2qw6Gs8wdnQB2glQWC1x4JCPJNKvBSAE+LSSPpnL9BS8ctyVtdkzDYzqk1US1W0dXVg0/8yI/i7LPPwhsKY51rOkVQ2lrbQqNSR53rk85msL69SUupCJub3ezUBF795lcxde821AaUp2ypX69Ra7qzsYZ1buxz9DoKhQI0KWHRAjRNA+bDjcLiZmHxXONYhMC+D7nvlo+poUJSm7ur2F7FWHcUI4NJtCRCgGaiYQTR0KhewiA4CQiFvK4EKElwoNCXPymkgF9LIm4M0sqykK4sotYoI2p0osd/HB4thEIpA8g6utpS6OtsxxCDv91tSQQZf0ln8riv/OU793D9zn1MziwgX6xACA2aplb/MU32Pe6mQcCoUflsCrAv7IePmi1pMVQoXHmmqyvZPAWuxjhQhTGQEqmIirpfLKBGqpfLsBm/MSgxLmAk2hHpGkGocwgyHIdteWB6/bC8PkihoVqpokBTX32tQE1NSAEuEmyulq12bAd7a2Rzlbhj8oLPsZLKVspsYWdlDqJeRSgQhD8QgaAgSxI7UU0fEtvzA/fgCT/qVK19kxqvlOdbzziQUoPNd0n2YxiGaopsLocdKl1aube0+NzK9+SHgKa+ChGOwZNog5nqRJN8y1ZsBp3XMf1gipnKWWysrWJrfZ1W0xp26ebtbi1jhyCl3Or07gZ26Qrn82muT57WVIkAXkGT1mGTa2PT8nEUOHOOgnxWgC80Qd6RKKsarShNN6EZJnSSQWAyTBMGz1Wd5D3D44Nmebn5Om48MtXaioMHD2J4ZBitHW3w+n100yLo6uxEPzN3wwcOooObeqqnC61dnfD4PFwbGy3xKA6MDuMgqberA62JOMLBIJQbrfO9HBTbKRkgYY+UfKgxQ7DiXX7ku2z/p29OU8gjNXTE4hg/dgz9Rw4jRiaYdL90XxAqEGcLDovt3OkRnBxFXBhH1RGwJAwE9R74CUZrxZtkegFJzxCGgk9igO5dV+gwY1FBmNx9I34/g4sJtHT0oqOnH4lkK2wu+PrmJubnF5ihW2IqeBdCCPr5PniYOhfiT8BJ/PAPGibwWBZU7AaGjkaJQFSqEIDKNNWLqBSK4GThULDrFPa6EnLyVpCPOvnpNQxmhcIIMUbj45p4mQ2LdQ2i69izCPYfhQi3QzO8gDRg8D0G2/MxbgR1KBeCTIOiJtenSYBUIKFIrZOycmwFUnwXGAR2KjnsLNGaLeXgNy1YppePindIPfOIoF7i8Kcinkup1BJQ4AQeQgj+5E3eE0JAPafTBVIAVa1WsesCU5rxphxKBGA2fm8+UkKPJeGjAgd7euFJdCHXsDC1uIWbdyahAs47GzvIcTMs0sUs0jsoEIjKKq5XyKDCDGaZbm6WG8lumu14v8yNu0l3yqb1aav1aiqgh9JxSM5VkxK6pkF7OF9WQvBa0koSJFWqe4pAgLIND7RgBCZBs6lbmJi4h8WZaWjcMIb7enD8+FGMHx7DgbGDGB0bw/iRY3jmhY/g2Q9/FKeefhaHT53GibNP4cwzz+CJ557FUx96Fs88/xyeeOoZHDpyAgNDw8z6dqO3r5/6E2QMELRca1C/ZF+ulFFhgqRC07JaK/Ne010r7POQ+2z32JoJTYMVT8I/ehRzFYnJ5XVk6ItHmhmkrAqCdhZGowDHrqMhdCigcsWQCuCQqGcw4YelkRE0czfKU0j6jmEk8il0+I9QopvQjTBMK8CYiQmfbiAWaUEg3IkwKRKIwTQlrYkylZhmKzMopi4QCHjR0tKCIHcCJeS2ehHe34fa0fw+D62jMhYmp7HFuTjM8BgtrXAME1m6d5V6DTb51qSwF/NF1GsNgHPzWSbakglXqHymjnWa7tde+hKu03xXf9ysKsIwox3wBEIUNMYRIOGlBeX3e12mOAofJH+QbNbUCfhNd6dvQoGIUizFwzoBqkESjBUVaC2UGHtRlrPJ54QQhBfAIYApUu1V6bA/1ro/1Q8hBNQ91a9FkFSlzT75mPsutV5KYdX7c7SaMpkMLYQ8ygSmBsek+nhPSGqoB1qQMQOY3S3h7eszePmVa3j7xgQWVzYoXxU0mUlt1m2Ci00rn7yn5Yh6EzoZqHNeUg3MBsqlMt07jpngVGPygpAEAQ2COqDxPQaBx6DuqHlqPNcJTkJKl382GcEu4B5cEj4Eh8+or3UITwBGkDIfiELTvaiXqnhw4yYunTuHmxcvoLCzhQDXNNIShRXwo0YwFLqFnr4hjDEIPnBgHN2jY+gbP4yeAweQ6u9FOEX5oqufrdaxtpumC7iBBmXKpIWmc9PhdJHnfAq0WgvFHOeVRYlx0AZdRrW+7jj38cPlzT7aPbYmgjt3rlTHjXtL+Nrnvol7d5aR0aIod40jGx9AhcDShKBsNii0TVAqwZOHBC6ySeJ9W5HOCgs71TmsFq5hoziDHWZCpravoFzPUBgkGkyLFuiOrGeKmN/JsV0JDsdgcXE1qUFZHpFQAKDyqAW3aEWYNIvfDRPxZ3VQwQ1dg183EdC8qKhxMxXtSbUj2JJEqDUJXzQCbygEbzAA3bJQpQWlcdW9hoDJIKxGS7TMYGmeccDs0iQ2rr2EtYtfxcbNN5FlnMiGhJfWp7KObIKcx+NBgH0ZpglIKodSMJYKLOrK7aKQNqksTVpSTfcctLIEl9ABmGUrbG+guLsJQTATfE4IAXUoZWQLqHco3ttuH1Q5wTWkBWGzLyEEhBBQgNMg2LKJe22YJtS78gzW79IKydNlzeUz7KsJr9cDjUqt3vG4qU6QuXVvAW9dnsTNW/NYX8vBaUpm3CxEon7EYiEEQ35YlgHD1EkGNI5VcMPUTIvXHphcE4/Hgq7p0A0Nui5B5nDMDnSukcEsnq4LkFUQUnC+ElKoawmNa69pGiRvPqoTQsK9flinGzpMXYeH5DdMJKJRsAVydPlXGQS/c+MOLl66ivMXLuHSleuYmprG0twi7ly7hbdfexPnX34Fr7/yCi5ceBMX3nqL9DYuXLyIiwyO37k3gZn5OSzRZc0w3mRzDv5IFC0MukeTSQi+U61Lk2ttUzbUuuJdHPJdtH0sTdUAi7kiFu8vYurmDDa2i0jXDOzWTRSaGmqOBofsc1+mpI8kFLEWini/RmGtNOiyUFkSviHk6huYyV/AvfRLWEhfRrW2A8oyyk2BHe4UG9tVbO7ksUXTuUhz2sPng4EgorEYBSiKUDhIATIRj8fR2dGBJBnrvv99/qPOIDZoQViaAR8F3GH2rEJLqUSqUXl1zaSAGIBhQFIJvARhy++FTmXRqQSSsFHLpYkZZSqDoHtoImACTNWhzhhRJZtBhbujxuc1Koki3TTg5bv8jN2pP/WqSZ3LIiCEBpvrxiHQMLDBPQG0E8AlUKvmkvqRy+wis7OJer0MaBJC/aMVoe7Z/KFOVclpEdDYNSua3M0pApBCQs25wbk5XGDBa1034NjCHWeO8bcM3adStYJSpQjqJ7zc4SVPhBCc2OP7OOxKjbHccNDgGE2Pj7IUQ2trAqlUC9oY32xNJShjYYK5n+PwkLzkcQAWM2SqvW5aUPEi0zLh47qoP+omNaDG8XPI0MlzRZpaK02QXRo0TXJee6RJlt8GTuDxHdPkhbIm67RYeAuhaAg9jCklGIPVA34UaVVmmKnLFCpI50soVGpwhI4q1zyzm8H2+iY2V9axNr+EeVrmi1OzWCZwrS2tYJcJpCzbFAol6htXWtNh832CgORRusXN0eBGr3ik1qtJnVO6r8axX5LAfps+pnZcVUeZuukSKoUaJ+agxMBuPpdFlSatYzf5IgEHApQ6njukhx+eOowj1RnDyBGQSvVttJoHEZCtKNRzWCnexUb+NjwMqoNAV+Aib7PPtbUsA5A7KG2swt5dh8HFCofDFKRWtKZSLihFIhEkWuIUrBSUeycE3//wte/XoqFSxDSdq9UimowhNLh7lXZ3kWN2rkj3xqHwgfNokhwKt+4x4Qv6ofmDcHwhwPJREUrQRBMxmvU9A33oZCA0GApAZ/sGd7uiyuBwTRQomXzeMHVYBCjlCihSQKVRQTRNB6QGtXquK0c0aVJplQVk0zqz3bUTyNHl2tneQLmQhZQC4Mfhajts/x2lqgOIvQ6JJ5BgE1QrNc7VhhCSY9ShSR01grT642sFKkqB7oTK6NW5xrquwWOZfM5xCY/5EASKBIGob7AHwwf6MDzSi/6BLnR1d6CtPYUkgSoejyFEy9XvCxCcAvAHwvD4Q7C8fhimB7phQCfA+hmU1thflTGzMmM1Qkqoa8k6ST5JKfGI1D0hyDiSEAJCfIvINs6VEyW/BQvFhyJlpFyrQHL92gZ6MXTsMAYYZ2ofGkRb/wB6GDcaGDmIkYOHcGD8CLp6+ygPLfDQjZfsG1UbjXwFtVwJTW72TqUB2XSUgQcJDZbHz3mFOA8LUjOgAFfjxujwrs2Fb3IzUdaT49gcm4P9HnK/DR9nOw938WRLAmEqiCkk1B/lcpwc7BoFlu4VyGHOaW8iSiLJZQfuD8AGHNFAuk4zunAPRi2MA75Pott3Bh4zCZsujqa30vQvo1baRCW3g63VVeRpejaYInc2N0Dx5m4WdHc69YfaFBgpsFJzbFKhHb5TCYK6fl8TFztDC2cEcYo2AAAQAElEQVR1dRabm8soZndQz+bQzOcZW1CWZYMCI6EEnLKEOucmDRN2MIFGrBvNeDdkKEiXz4eOzjYq1wg6uzoRYJ1J68gRGkoMIORLjDlJHablgWmaMKnwlqEhHPAgFg7A5/PyHRqEEC67FP/UiSptAlyTpIRUUZGbUHp9FbmtDaY1bAguqK3AC4673mQ9S/U0IITgOVdeEJggoAL61XqDLQV0jkOnYje4IyuFLihgLpX2gIogRdYQvAwoxbdpZeE9OAyC3/BwD44eHcahQ4MYHOxET1cb2glMCcp3JBKDoiABSf0OmksKmHwB8tALg/w0lPWkaRyrjiLnoL5716D5qWsGpNCVsHPkkiQAfhyogz8fMspRJatY4/LKvVZ1bCuEgJLjCt32dCaDXCEPM+DF+InjeOFTn8LHf+zH8PwnPomPfvLT+NEf/4v4iZ/6K/j0X/hJfOjDH8ORU6fQ3tsFTyDAmFQAkUAEIY7d7/HBTyA1OW7FWx+twEScFmIkznZBeLjh2Q0H66sbyKZzDzeTJupct3e7DmrW+KEeZJpGBPfFw0gwNdni0+HXqhS4POxmCUIjugpBkYVaCzw6FNNtIpYqDVsApJ3GGm7mfxlzpbdRauYBPle0t7FWmqCrkoZ3Iw1jhjEtUUO2PQQcHEL06FF0jR5ENMJrKsUWleTO7dt49ZVz+MY3voE3L1zA3Nycu6h4nx8ahTpHt2xpcRYry3Pwm0B7yIsUBdBr6Mgz9pJlxq7CnUuYHnjDETjkfY3AkicLdxhAz9IKtek+QFC8yQ8P7/uVi+HzQGcfSvlLtFaKtHarTYGGtFCRHlShQwVdvV4L8RgFNxyEYRpcAuGSYp1NUGgSPJoUVuITqwgwzN6k1xaxPHWXO28NwrW1uOZUKEetL59xFKlrEh9yP2ocFQo4HQjoVGqd81GAq0Cpwc6LtA7U7+41CMAlWk+aNGCyjaZxnN/Wj9vZY/ghBAGS4BSPRNDCOEuMABSh8oaDYURDMQSYSFCKahk+GLqXShugJRKC1xdiGQA4LiE1GIYJXdexvLyEtdU1cAnQ3tbFeg/gaAQczS33zgXP+VFLxTm40+IPpRMusU59eJvPOdQpQIGTQcvMgKTVU0Fucwclxpu85E1/Vx8Oj4xjZGiUFt8wLaYBtHX3INnZiQ5aT4PM3h08cRR9Y6MYpKU1fPQwho8dwSDLkRPHcOzpJ5nZewHPPvMh9PX0u/Hd6ckZXH77Cm5dv4nd7V3Uad07aqdwR6NGt3/6oYOTGqitS5jJOI48dxbjY11o90l46PcGbHA3FRBCuFOxwX9kvv1QaG26F3ZDh7S9MEUAulIUAtpOeQHbhWmkC/PIVjaQa26j2ixD43MJrwenRtpxYrQHowO9SDIj16xXsb25jp3tdWysr2BuZgYTdyYwOztLC2QTKssjxN449s/KH35LIcgnSmKD4NPgnDSnRstpE8WNBZQ359DMraORW0Mts4pGfhNarQhJF1oyfW0zKF3dXkOTcRqDIKfcr2K5iCqD1rquUTk0aIKdN+uo00UqVevYLVSxU2yg7olBBOOA6QWlH17LRJjWVjAYgEWrWAgBIQRvSbdUstkgknD5uHZNqC/hrsxMosTgtc2srMP3KLlwF52vxDvH3oVNsGoQgLicLuB4vH447L9cqaLK+TQaDVpMNVrLDfDNrKty/Cbfr7GuSbdwT1Hf6fYxnah3cYaUQ919n6GsCTV/WnSaacLkucH4nkH+KEDVWG8rZtCN1hnkBrPN2WwGd+/excL8InTDi9b2HvjD5K1gLE2Nk/KveOMS+aB44bD8DuIG4CjmqHq2t0lNXqu24Pt0vsdQROQT5FWTfHP/CygCeo1ZtBozaiVucjnGAtPUi12S+vUmpSdhrmlLIoZINOwG970+C7omOTIbjWaV1l4OG2vLuHPjGq5fvoSJ27ewurSEWrnKtZAQOteBcqKTBMGYD+77I/fd8jE1VOJmc3IOU/bdtGTaUxEEpQOz3GTpIaBwSE3uDgQqxVw380PBbjYbaNhVZmWatLAc7roONNarIHCxvoNsZRmZ0gpylW2UGhnu7OyEQb9AKo6uhB9dPhMJColX1/l8Her7LxX69w0qts2FbLIvFbuosk4pY5PK4HCRbS64On9M03/s3SgFoW6jQSsovbNBwZjG5tIDFDcXCE50YXeXUdmeJ1jNorq1CG+1gBZakjG7BE85B53Ao4G7ar2JfK5AwN5FiYBVJx+UcDYZq2iQiqUSNnezWN0tEJyiMJIDsAMtqDscgV2DZWgI0tz3cTOQBI4ad0ybikEWcs1sgkedINeAQ+Uo5zJYnZvGxtICY15VOOSK25broNrvkQOynrrloMG1aBLZhBC0Onwu6Kh1KhNMbbuBaq2KGufh9kEFrDJmY5gmVD9qo1Hr6F7wPY/zo8YthITUyEFuuIJyDZKj4kMK4C0dGkFI4z3N0KHu1Qn25XIemcwOVldXsLi0iN2dXfIuiFR7F+KtHRAEKQfi4VBt2JyT45LNaTi8duAQkKAYRLl1S547nLDDp1g8rGJ7xTdax1xhaBQUDg+SfdlMmqhve9c4FkXVYgYlhgVylKHdzVXs0PXObG2iRDe8Tn6WXQDLMnSQQYGbSjG7i0J6F7ndLexurmFjdQkK0BpcC69lIcasYCgUZiwqDA8tStMbIC8MCCE5wv199t9yf/394FYUMIeLaRsGDLoEXEc+IyB0H7yBKKTgBOiySZvVLqdZUnwdCrpNpoLWFMhsmwphE7kdnoOuQZOkAuUNLj7Y1vSE4OVCW4yl2KIBQYXTqDAGhcZLP9ofijA4HEEknkQHzdu+gUEkmIb3M22uzGyNYzQ4RlUKIdQg3n/EcUkutiQTKYbY2FrH2voyMultmtgV2NUyTfk8moU0Gpl1lLYWYFTTSPiA9ogHMb8BPwVJlwaFWaJSbhCcssjS7HcBioLmcFNwyFOl5Jl8AZlyHbY3DG/HAejxXjTpsjSZeZMUfJ/P5wZ/vT4vmlwDqLHpXE9N5wqCxAVlnTL1s9tbWFsgYJaVa6cBBCa1buDBVlAK5vAHP1AbBCCgGwa8zAA1CUSVcgmNRgUG0+01WnsO3y+lYCtygoDlpVtKYUKFVoJDxcV7cgiYpgGTm57OUhKIpCYhKWPqWicgScmpESDqioeVCnLZLK31dahflFWUSWfRRjfuyNET6O4dgMV4lM1ZKB6wwB7xivPjT/KFP9V8yBhWubf5CihS1/j2g03JPDh8v0PdUX+lQggByUHpJI2gaRgSJnHTMhxuMDZ02QBUcoVJljKTFnlmuPMEoXw6jQKtvAqt7iblSrJPk315TQMhJlmSiTi6uzrQ39eLPpLKeicSCYTDUcaogu6moml8EZ/BPg+5z3aPrZnk4CwyJWwJxpqaCNCE9bUPweqlsA+2AakAtJAHHo/lfn/Ha1gwTdP12cOeNsR9/Qj5uuHztsPn60DI34toYAjhcA+pHclgDw6ET+CJrg/hcN9pdHQPoKu7G0PMSAyNKN+a1x2dUAHLBF08xcSRkSEcPXoUJ0+exLFjx3DgwAF085lO+t6KYrHYY5v/4+xISg3+UBSxVAdibR0Is4wQkCNtXYi0dSPa1otEey+SdBWiiXZojNWsq79EwGxZgyCfaGvj/TaEOD8f+/EyVuILtcAKROAhePspWMFwDH4GO2F64Ff8Yoanpa0dkVQn2gYOoKVnCE3TBz9BPtbahraePvQyhtHeM4AWWgIJUqqrF62dPUiQ77G2TqjxhmItzLpREahempQwNAldCmiq1DToJEPXoesaLCqAj4AXpCVsGgQ6KppqGyAYhsNByoeBSCjEOGKEihJAKplAqjWJSDjs3gPfgffgEOzTNC0qn5/B4AC8HI+fFKJXoMZmmSbfLN1f+VlZXsH9e/dx7dpNXLl0E4VcBb3dg3jm6Rdw9uwzSCTboVPWoZ4gPzTOe4908kKHphvkjeaS1DQ2ExCS12wrWUqWGut1AoDmkuaCkGC9EBKCBPeg1UVgU7gFsA/Wa7qEaenw+T0IR4IcSxSptiQ6OlPo7u1E30AvRkaHMX5oHEepH8dPnsAJpSsnj7vX44cO8/5B9A8OsX0vUu3tCEWj8Pn8MLh2amzg4agNC3tv5uUP/Mgf2OIxN1AM7Eu14S89/yH82NPP4md+/C/gv//5v4V/98//Hv7p3/nL+NTTT+MIA3EDQ0PoHRxBT/8gOnu6Gct+Ap888gv4mVP/H/z1U/+G9L/hr5/+3/C3nvg3+NtP/K/42bP/Bv/g2X+L//tH/i1+7hP/Ej/9o/8IP/7jfwOf+As/xczEX8RTn/hRPPHRT+KZj30Kn/z0j+Gv/NW/gr/9N/8Gfvbv/G38/Z/9u/j5f/gP8Iu/+M/wL/7Fv8C/+3f/Dv/hP/wH/NIv/RL+9b/+1/jJn/xJCCEeMyf+9N0p8Dj9iZ/EX/4n/yN++r/9l/iZf0r6xX+Fv/GL/xJ/45/tlT/D65/5Z/8rXPqn/xp/5b/5n/HRv/ULOPljfx2H3P/P7i/i9Kd/Ck/+xF/Bs//F38CHf/q/xEf++t/DJ/7mP8CP/t1fwE/+g3+C/+If/lP83H/3P+Ef//f/I/7Bz/9X+LGPv4CnjgziqSdP46N/6WfwF37+/4WP/+1/hI/9zX+IH/k7v4C/9A//GX7uf/iX+Hv/3f8bf/cX/yf8l7/4P+Nn//m/wt/95/+LW/7s/5Pj+6//Bzz5kU+is70V8ZAPiVgIyXgIqXjQpbZEGO2kzlQMvR1JDHS2op9lT3uMstCDE0fGcJLB2SPj43jh2afwIx97AT/5o5/ET//lv4R/8gu/gL/51/4q/upP/QSef+4ZWlfGe7J+umEwDX8Io8eewdipFzB+8gWMkUYOP4OB8acZSH4a/YeeweDR5zB89FkcfuIj+NAn/xL+8t/6efzET/8cnv3ET2H0+NNo7T+IePcwWroGSH1IdCrqR6KrH0lF3QMs+5Ds7keCpMpUzyCv+9iedbT8E4r4XEtnL9v2o5XPqDatqj37cO939HGD6CX1QG0ayY4ubhrdaOvqRQfbdPUOord/BH3cdAaHxzB68CgOHT6Bw8dP49ipJ3Dyiadw+qnn8OSzH8bTz38Mz77wCTxNepL0xPOfwJnnPoZTz3wUp57+CE4/+zGc+dDH8eTzn8QzH/4RnOW91vYugqAH+z3ktzdUmKZI4NG/b7/7eM6VGxLw+tDf3o6eVDsGe3txfGwITx8bwbHhfnSrP7gViSHEXS+oKBhGIBhALNSKztg4BhNnH9ITGOL5UPIshpOnMdr6BA60PYmxzicx0nkSA91j6OHu3dnTi3a1YFwItRgpll3MSAwODmJkeJg0hNGRYahfhDx69ChOMYV69uxZPPPMM3j22We5q51FL8coBHlCejxcAHT2pUn8sfuIptqQvt87De7aSc6t//BJKsBpl4aOnoFLx05jiDTI6z16gtekI2fQPXoUL/XphwAABW9JREFUrX3DiPPZOAUz0dOPVroUbf1DaB8YQcfgAXRROHtGx9F38DAV7SjGKKCHjp+kVXkQ3Z1tSMVCSCVb0Nk3iL7xE+gaOYTOoTGo59Qzo8dOUWlPYeQoSZ2fOIPRR3T8DIYPH0eqqxsBxqk8pu4G1b0ek26bAR9Ll+j2+0lBvxeKAj4PFEXDQSTiMVIc8VgU7alWjqkdfT1dGBoYwGHu8MODAxjo70N7WwoaGS2EwPc6VDUNtu91a29t+JgQghrxR5tIWiix1k7OYwhtBJe27hG0dg6htWOQ1uoAEh1DSPWMonvoMAbJo7FjZ3Hk1DM4evpZDI0fRzvXIMLn/dEkXIokEIi0IBCNI0BrNRhtQZAWpioDPFfkXqu6+MN7MbZ92N59hs8HeR1iG5f4nLoOuv3Foc5D6r4ipWekMO9FoglEOY5oLIlYvBXxlhQtqDYkUx1ItXWgrbMb7dSbzp4+dPX200IaQHffEI2HYXRTZnpc4lwH9q57B0fRP3QQAyNjGDxwiOU4InynQQvwuzkpyV8l63+k/rsr1HWdPm22Vsc6I+5rpQoeN6l+1xlr2GCKeoPvULTJ2MCmqiPt3a+67//28w3e+xbV8c656uchrbOfdfb5R8bMOlW/8bCdKtX1I9qssj/e+/brR3Wq7R/p70/Jl11mmcoN21UAGtqK7e+Q2iBoeUPdV+2+17sfjXOdY1bj+05Sc3lENXzHPc5zs9bAZrUB9ewf38/DZ9UzJNWPaq/Wa+Mhn9X1Iz6tcyzfTqr9DyL1/Dp5+R1UrnDtv52+UxZUn+5z32NNN8lXdf/b6Xvx71FdhvOqq3jXO9z/zpMG7+XJLzVn9c5Hz6lz9Y60oyEjDJKJNAykHX2vhOnWZTUvyt4QmqE4HAJAMxxHgW7wji2xWXdc2qJ3u90EXFLnitS1KhW9c+5gu0FS19+T1D1FD/v6Hm12WPed5OA7r/FHrncZA95l4iPtSM5PkcaS8wZJ6Mhy/llpQFFOmshpJvK65VJB96BoeEkeqH42yO9HPHxU7lJuSkxMOUro8a1DfusUEACkAPIEppvbWXx1cZO09QEtPl4efG1pC6+v7mA2VwQUEpHv3+uzkC/h/PouVPuv/gnH8MFz33/tvkae3tjOIU3lkJR+iv53LIPShQJ14c5uDl9xdeEDfXjc8qRk+7W1HTzIFKgKDlfhW0sgv3UK6FyNBE3qIAOR17ay+Pd350lzH9Ddx82DeQL+BjJUip6Ql3yX7yyDUhBdCHQHPFC7+tepFB+sw+Pm/15//wfX9cpWBgEGn1t95nesg8aFiDMpE6LLeT+Tx//f1YUP9OHfk2ePm74wt4aVQhm9QR/Mb3PBv6UVVA8/F+lkIoJfONyP/+boIP5vY70f0HvAg5872IN/dHgA//joAP76UAd85Dv3Ba7A3sfiAv21oU784yP9+H+wnWr/wVq8N7L4X3MNfoF8PtMadUFqbwXgKsmReBA/x/X/b48NfaAH5MN7IYM/d7CXeDOAf0K8+fvUi7hl4BEoPSrdNVFK0Rfy4dO9Kfy14U78NBXkA3qP+ED+/sX+djyVisEkMgnBrZqrIITgDi7wZCoKdf+n2e6DNXiP1uChfH+6J4WBkB9K/rkE7kdZr10BLz7elYTaKP7cr8FDXvxZzfMvDbTjhY4WBAwdQuzpwneAkxACkmRy51YL9QFJV2DfKz4oPutSvrMYeHgIoQBKQt1/r979Qb/ynbVVfFZyL4R4uAJw10TVGR/owjt8eq9lxvguXZD44PiAAx9w4AMOvA858AE4vQ8X5YMhfcCBDzgAfABO70cp+GBMH3DgAw644HSHfLj9AeEDHuADHnygB+8fGfi/AAAA///5WQhXAAAABklEQVQDAFegHexvEMNaAAAAAElFTkSuQmCC"/>
          <p:cNvSpPr>
            <a:spLocks noChangeAspect="1" noChangeArrowheads="1"/>
          </p:cNvSpPr>
          <p:nvPr/>
        </p:nvSpPr>
        <p:spPr bwMode="auto">
          <a:xfrm>
            <a:off x="12100582" y="3746938"/>
            <a:ext cx="1876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36"/>
          <a:stretch/>
        </p:blipFill>
        <p:spPr>
          <a:xfrm>
            <a:off x="13665200" y="1813523"/>
            <a:ext cx="3203150" cy="3176701"/>
          </a:xfrm>
          <a:prstGeom prst="rect">
            <a:avLst/>
          </a:prstGeom>
        </p:spPr>
      </p:pic>
      <p:pic>
        <p:nvPicPr>
          <p:cNvPr id="14" name="Imagen 1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045" y="6868055"/>
            <a:ext cx="2964978" cy="3418945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2373744F-706D-1FF7-5FED-00DF369542D9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  <p:pic>
        <p:nvPicPr>
          <p:cNvPr id="8" name="Imagen 7">
            <a:hlinkClick r:id="rId4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9051">
            <a:off x="13100437" y="4849203"/>
            <a:ext cx="4658375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835" y="4259179"/>
            <a:ext cx="6041857" cy="4842453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636295" y="1338012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Conclusions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8779" y="3825829"/>
            <a:ext cx="10936153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Do you think you have a good level of </a:t>
            </a:r>
            <a:r>
              <a:rPr lang="en-US" sz="4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health </a:t>
            </a:r>
            <a:r>
              <a:rPr lang="en-US"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literacy?</a:t>
            </a:r>
          </a:p>
          <a:p>
            <a:pPr marL="402590" lvl="1">
              <a:lnSpc>
                <a:spcPts val="5218"/>
              </a:lnSpc>
              <a:spcBef>
                <a:spcPct val="0"/>
              </a:spcBef>
            </a:pPr>
            <a:endParaRPr lang="en-US" sz="4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 is it important to have a good level of health literacy? </a:t>
            </a:r>
            <a:endParaRPr lang="en-US" sz="4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endParaRPr lang="en-US" sz="4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03929DD-0D50-8D0A-B59A-0DCB8E355238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2373744F-706D-1FF7-5FED-00DF369542D9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B52C2-440B-B4B1-D888-727A6B6A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36FB39-A7A2-21D0-1F65-E7029A915201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030F2A8-6288-62A8-A4EA-B8C2310FD858}"/>
              </a:ext>
            </a:extLst>
          </p:cNvPr>
          <p:cNvSpPr txBox="1"/>
          <p:nvPr/>
        </p:nvSpPr>
        <p:spPr>
          <a:xfrm>
            <a:off x="863600" y="849396"/>
            <a:ext cx="1623060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>
                <a:solidFill>
                  <a:srgbClr val="018378"/>
                </a:solidFill>
                <a:latin typeface="+mj-lt"/>
                <a:ea typeface="Open Sans Bold"/>
                <a:cs typeface="Open Sans Bold"/>
                <a:sym typeface="Open Sans Bold"/>
              </a:rPr>
              <a:t>Self-Evaluation Quiz 1/2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8CC4973-E2D9-CE53-DF24-AC5119F53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81461"/>
              </p:ext>
            </p:extLst>
          </p:nvPr>
        </p:nvGraphicFramePr>
        <p:xfrm>
          <a:off x="3073400" y="2311400"/>
          <a:ext cx="12192000" cy="2451617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7142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What is health literacy?</a:t>
                      </a:r>
                      <a:endParaRPr lang="de-DE" sz="3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 can read and understand health information and use it for daily choices.</a:t>
                      </a:r>
                      <a:endParaRPr lang="de-DE" sz="3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 only watch TV about health.</a:t>
                      </a:r>
                    </a:p>
                    <a:p>
                      <a:endParaRPr lang="de-DE" sz="3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0C8E4AF-BA18-D4D9-EBE8-60320C72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13299"/>
              </p:ext>
            </p:extLst>
          </p:nvPr>
        </p:nvGraphicFramePr>
        <p:xfrm>
          <a:off x="3048000" y="5277984"/>
          <a:ext cx="12192000" cy="18288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Why is health literacy important?</a:t>
                      </a:r>
                      <a:endParaRPr lang="de-DE" sz="3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 helps you make decisions about your body and health.</a:t>
                      </a:r>
                      <a:endParaRPr lang="de-DE" sz="3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 helps you play games better.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CA4B670-A6B9-F451-672A-0980CE9BD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88976"/>
              </p:ext>
            </p:extLst>
          </p:nvPr>
        </p:nvGraphicFramePr>
        <p:xfrm>
          <a:off x="3022600" y="7515071"/>
          <a:ext cx="12192000" cy="23774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When do you need health literacy?</a:t>
                      </a:r>
                      <a:endParaRPr lang="de-DE" sz="3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Only when you want to buy clothes.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only when you are sick, but also to stay healthy every day.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81FCBA-D933-BD88-44A1-F70922155BD4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2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A508B-7DD8-7D12-371C-0858184B2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47FD4A-62A9-79F5-9F9C-21BA61D46419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F11197-9B4A-1B0F-FCAD-D049640AB445}"/>
              </a:ext>
            </a:extLst>
          </p:cNvPr>
          <p:cNvSpPr txBox="1"/>
          <p:nvPr/>
        </p:nvSpPr>
        <p:spPr>
          <a:xfrm>
            <a:off x="1066800" y="900196"/>
            <a:ext cx="1623060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>
                <a:solidFill>
                  <a:srgbClr val="018378"/>
                </a:solidFill>
                <a:latin typeface="+mj-lt"/>
                <a:ea typeface="Open Sans Bold"/>
                <a:cs typeface="Open Sans Bold"/>
                <a:sym typeface="Open Sans Bold"/>
              </a:rPr>
              <a:t>Self-Evaluation Quiz 2/2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8EBE477-007E-AC68-CC25-9EA55A9D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30130"/>
              </p:ext>
            </p:extLst>
          </p:nvPr>
        </p:nvGraphicFramePr>
        <p:xfrm>
          <a:off x="3048000" y="2728477"/>
          <a:ext cx="12192000" cy="23774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What skills do we need for health literacy?</a:t>
                      </a:r>
                      <a:endParaRPr lang="de-DE" sz="3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a) </a:t>
                      </a: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 able to listen to music all day.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Find information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Check information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information.</a:t>
                      </a:r>
                      <a:endParaRPr lang="de-DE" sz="3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BB19E705-C9F3-C149-F690-A3F044AA0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60795"/>
              </p:ext>
            </p:extLst>
          </p:nvPr>
        </p:nvGraphicFramePr>
        <p:xfrm>
          <a:off x="3073400" y="5372100"/>
          <a:ext cx="12192000" cy="45720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What questions should you ask yourself about health information?</a:t>
                      </a:r>
                      <a:endParaRPr lang="de-DE" sz="3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Did I understand the information? </a:t>
                      </a:r>
                      <a:b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I explain it to someone else, so they understand too?  Do I know what to do next?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b) </a:t>
                      </a:r>
                      <a:r>
                        <a:rPr lang="en-US" sz="3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Did I like the color of the paper?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34BFC5B3-6302-7B15-8D98-59A56DACF4F5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5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14716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6600" b="1">
                <a:solidFill>
                  <a:srgbClr val="018378"/>
                </a:solidFill>
              </a:rPr>
              <a:t>And we’re all done for </a:t>
            </a:r>
            <a:r>
              <a:rPr lang="en-US" sz="6600" b="1" smtClean="0">
                <a:solidFill>
                  <a:srgbClr val="018378"/>
                </a:solidFill>
              </a:rPr>
              <a:t>today</a:t>
            </a: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!!!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3283" y="3160082"/>
            <a:ext cx="13540317" cy="1913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2590" lvl="1">
              <a:lnSpc>
                <a:spcPts val="5218"/>
              </a:lnSpc>
            </a:pPr>
            <a:r>
              <a:rPr lang="en-US" sz="5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We hope you enjoyed </a:t>
            </a:r>
            <a:r>
              <a:rPr lang="en-US" sz="5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the </a:t>
            </a:r>
            <a:r>
              <a:rPr lang="en-US" sz="5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session, </a:t>
            </a:r>
            <a:endParaRPr lang="en-US" sz="540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402590" lvl="1">
              <a:lnSpc>
                <a:spcPct val="150000"/>
              </a:lnSpc>
            </a:pPr>
            <a:r>
              <a:rPr lang="en-US" sz="5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see </a:t>
            </a:r>
            <a:r>
              <a:rPr lang="en-US" sz="5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you next time!</a:t>
            </a:r>
            <a:endParaRPr lang="en-US" sz="5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373744F-706D-1FF7-5FED-00DF369542D9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31" y="5586385"/>
            <a:ext cx="9868757" cy="42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57336"/>
              </p:ext>
            </p:extLst>
          </p:nvPr>
        </p:nvGraphicFramePr>
        <p:xfrm>
          <a:off x="3599793" y="1322305"/>
          <a:ext cx="14099627" cy="8438713"/>
        </p:xfrm>
        <a:graphic>
          <a:graphicData uri="http://schemas.openxmlformats.org/drawingml/2006/table">
            <a:tbl>
              <a:tblPr/>
              <a:tblGrid>
                <a:gridCol w="2704754">
                  <a:extLst>
                    <a:ext uri="{9D8B030D-6E8A-4147-A177-3AD203B41FA5}">
                      <a16:colId xmlns:a16="http://schemas.microsoft.com/office/drawing/2014/main" val="3348064992"/>
                    </a:ext>
                  </a:extLst>
                </a:gridCol>
                <a:gridCol w="11394873">
                  <a:extLst>
                    <a:ext uri="{9D8B030D-6E8A-4147-A177-3AD203B41FA5}">
                      <a16:colId xmlns:a16="http://schemas.microsoft.com/office/drawing/2014/main" val="1683050889"/>
                    </a:ext>
                  </a:extLst>
                </a:gridCol>
              </a:tblGrid>
              <a:tr h="1200178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Initial activity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800" b="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 my classmate</a:t>
                      </a: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student introduces and says the name of the person on his or her right. 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07023"/>
                  </a:ext>
                </a:extLst>
              </a:tr>
              <a:tr h="7746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800" b="1" i="0" kern="1200" smtClean="0">
                          <a:solidFill>
                            <a:srgbClr val="01837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Reminder</a:t>
                      </a:r>
                      <a:endParaRPr lang="es-ES" sz="2800" b="1" i="0" kern="1200">
                        <a:solidFill>
                          <a:srgbClr val="01837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Brief reminder of the topics covered in previous sessions, remembering what we learned   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786169"/>
                  </a:ext>
                </a:extLst>
              </a:tr>
              <a:tr h="77467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Presentation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</a:rPr>
                        <a:t>Let's see what this session is about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385523"/>
                  </a:ext>
                </a:extLst>
              </a:tr>
              <a:tr h="77467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Video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 smtClean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</a:rPr>
                        <a:t>influencers </a:t>
                      </a:r>
                      <a:r>
                        <a:rPr lang="en-US" sz="2800" b="0" i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</a:rPr>
                        <a:t>Rafael &amp; Alejandro</a:t>
                      </a:r>
                      <a:r>
                        <a:rPr lang="en-US" sz="2800" b="0" i="0" smtClean="0">
                          <a:solidFill>
                            <a:srgbClr val="000000"/>
                          </a:solidFill>
                          <a:effectLst/>
                        </a:rPr>
                        <a:t>) talk </a:t>
                      </a:r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</a:rPr>
                        <a:t>to us about the topic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435956"/>
                  </a:ext>
                </a:extLst>
              </a:tr>
              <a:tr h="77467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smtClean="0">
                          <a:solidFill>
                            <a:srgbClr val="018378"/>
                          </a:solidFill>
                          <a:effectLst/>
                        </a:rPr>
                        <a:t>Group discussion</a:t>
                      </a:r>
                      <a:endParaRPr lang="es-ES" sz="2800" b="1">
                        <a:solidFill>
                          <a:srgbClr val="018378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smtClean="0">
                          <a:effectLst/>
                        </a:rPr>
                        <a:t>Share</a:t>
                      </a:r>
                      <a:r>
                        <a:rPr lang="en-US" sz="2800" baseline="0" smtClean="0">
                          <a:effectLst/>
                        </a:rPr>
                        <a:t> your personal experience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700829"/>
                  </a:ext>
                </a:extLst>
              </a:tr>
              <a:tr h="77467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Practical activity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2800" b="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health literacy panel </a:t>
                      </a:r>
                      <a:endParaRPr lang="en-US" sz="2800" b="0" i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4188"/>
                  </a:ext>
                </a:extLst>
              </a:tr>
              <a:tr h="77467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Practical activity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Exploring the PIL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397921"/>
                  </a:ext>
                </a:extLst>
              </a:tr>
              <a:tr h="77467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Conclusions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2800" b="0" i="0" smtClean="0">
                          <a:solidFill>
                            <a:srgbClr val="000000"/>
                          </a:solidFill>
                          <a:effectLst/>
                        </a:rPr>
                        <a:t>Group </a:t>
                      </a:r>
                      <a:r>
                        <a:rPr lang="es-ES" sz="2800" b="0" i="0">
                          <a:solidFill>
                            <a:srgbClr val="000000"/>
                          </a:solidFill>
                          <a:effectLst/>
                        </a:rPr>
                        <a:t>reflection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2040"/>
                  </a:ext>
                </a:extLst>
              </a:tr>
              <a:tr h="870944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Evaluation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0" i="0">
                          <a:solidFill>
                            <a:srgbClr val="000000"/>
                          </a:solidFill>
                          <a:effectLst/>
                        </a:rPr>
                        <a:t>Let's check if we have understood the main concepts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24856"/>
                  </a:ext>
                </a:extLst>
              </a:tr>
              <a:tr h="774673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>
                          <a:solidFill>
                            <a:srgbClr val="018378"/>
                          </a:solidFill>
                          <a:effectLst/>
                        </a:rPr>
                        <a:t>Closure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2800" b="0" i="0">
                          <a:solidFill>
                            <a:srgbClr val="000000"/>
                          </a:solidFill>
                          <a:effectLst/>
                        </a:rPr>
                        <a:t>See you soon!</a:t>
                      </a:r>
                      <a:endParaRPr lang="es-ES" sz="2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80838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1076" y="241800"/>
            <a:ext cx="537839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5100" b="1" i="0" u="none" strike="noStrike" cap="none" normalizeH="0" baseline="0" smtClean="0">
                <a:ln>
                  <a:noFill/>
                </a:ln>
                <a:solidFill>
                  <a:srgbClr val="018378"/>
                </a:solidFill>
                <a:effectLst/>
                <a:latin typeface="+mj-lt"/>
              </a:rPr>
              <a:t>SESSION 1 SCHEME</a:t>
            </a:r>
            <a:endParaRPr kumimoji="0" lang="es-ES" altLang="es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DC1A262-750B-F132-7C43-C7CD8D4C532E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smtClean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smtClean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smtClean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1" y="1406465"/>
            <a:ext cx="3285714" cy="3438095"/>
          </a:xfrm>
          <a:prstGeom prst="rect">
            <a:avLst/>
          </a:prstGeom>
        </p:spPr>
      </p:pic>
      <p:sp>
        <p:nvSpPr>
          <p:cNvPr id="7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7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955431" y="607119"/>
            <a:ext cx="4162669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smtClean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Reminder</a:t>
            </a:r>
            <a:endParaRPr lang="en-US" sz="6600" b="1">
              <a:solidFill>
                <a:srgbClr val="0183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1838" y="942438"/>
            <a:ext cx="12555456" cy="1588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6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 previous sessions we talked about...</a:t>
            </a:r>
            <a:endParaRPr lang="en-US" sz="6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B24DAE8-4F8F-3971-19F7-22FB038B083F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B0B4A-E89E-64A3-825B-E24908A8D3C2}"/>
              </a:ext>
            </a:extLst>
          </p:cNvPr>
          <p:cNvSpPr txBox="1"/>
          <p:nvPr/>
        </p:nvSpPr>
        <p:spPr>
          <a:xfrm>
            <a:off x="15777127" y="9715501"/>
            <a:ext cx="14896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2937348" y="3022610"/>
            <a:ext cx="1005475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Self-knowdlege: how can we improve </a:t>
            </a:r>
          </a:p>
          <a:p>
            <a:pPr algn="l"/>
            <a:r>
              <a:rPr lang="en-US" sz="48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the knowledge of our body and mind?</a:t>
            </a:r>
            <a:endParaRPr lang="en-US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077982" y="3107119"/>
            <a:ext cx="567559" cy="630621"/>
          </a:xfrm>
          <a:prstGeom prst="rightArrow">
            <a:avLst/>
          </a:prstGeom>
          <a:solidFill>
            <a:srgbClr val="018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2098126" y="5187292"/>
            <a:ext cx="567559" cy="63062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/>
          </a:p>
        </p:txBody>
      </p:sp>
      <p:sp>
        <p:nvSpPr>
          <p:cNvPr id="13" name="TextBox 6"/>
          <p:cNvSpPr txBox="1"/>
          <p:nvPr/>
        </p:nvSpPr>
        <p:spPr>
          <a:xfrm>
            <a:off x="2929466" y="6770425"/>
            <a:ext cx="928311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Physical activity, healthy food, doctor visits...We can take care of ourselves</a:t>
            </a:r>
            <a:endParaRPr lang="en-US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2071850" y="6842671"/>
            <a:ext cx="567559" cy="63062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/>
          </a:p>
        </p:txBody>
      </p:sp>
      <p:sp>
        <p:nvSpPr>
          <p:cNvPr id="15" name="TextBox 6"/>
          <p:cNvSpPr txBox="1"/>
          <p:nvPr/>
        </p:nvSpPr>
        <p:spPr>
          <a:xfrm>
            <a:off x="3021869" y="4611424"/>
            <a:ext cx="9283117" cy="1269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4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ym typeface="Open Sans"/>
              </a:rPr>
              <a:t>Main health issues that can affect us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5"/>
          <a:stretch/>
        </p:blipFill>
        <p:spPr>
          <a:xfrm flipH="1">
            <a:off x="13271500" y="3453106"/>
            <a:ext cx="3987800" cy="60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955431" y="607119"/>
            <a:ext cx="3252301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Skills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99738" y="1501238"/>
            <a:ext cx="12555456" cy="7214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After you finish this </a:t>
            </a:r>
            <a:r>
              <a:rPr lang="en-US" sz="4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unit</a:t>
            </a:r>
            <a:r>
              <a:rPr lang="en-US" sz="4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: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You can read and understand health information.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You can tell if health information is good or not. 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You can ask questions when something is not clear.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You can use health information in your life.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You can share easy health information with others.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B24DAE8-4F8F-3971-19F7-22FB038B083F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7" name="Picture 6" descr="A line art of a person sitting at a computer&#10;&#10;AI-generated content may be incorrect.">
            <a:extLst>
              <a:ext uri="{FF2B5EF4-FFF2-40B4-BE49-F238E27FC236}">
                <a16:creationId xmlns:a16="http://schemas.microsoft.com/office/drawing/2014/main" id="{BB6658B2-F142-2A35-5459-2E397986F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176" y="5870330"/>
            <a:ext cx="3792416" cy="3851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3B0B4A-E89E-64A3-825B-E24908A8D3C2}"/>
              </a:ext>
            </a:extLst>
          </p:cNvPr>
          <p:cNvSpPr txBox="1"/>
          <p:nvPr/>
        </p:nvSpPr>
        <p:spPr>
          <a:xfrm>
            <a:off x="15777127" y="9715501"/>
            <a:ext cx="14896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28700" y="1471696"/>
            <a:ext cx="113236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6600" b="1" dirty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TOPIC 1 : Health Management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699FD4EA-1980-D0D4-E998-3A756D00664F}"/>
              </a:ext>
            </a:extLst>
          </p:cNvPr>
          <p:cNvSpPr txBox="1"/>
          <p:nvPr/>
        </p:nvSpPr>
        <p:spPr>
          <a:xfrm>
            <a:off x="12515106" y="608330"/>
            <a:ext cx="4518199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4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www.id-health.eu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8BC7C58-CAEA-951C-A1CC-E313530839C8}"/>
              </a:ext>
            </a:extLst>
          </p:cNvPr>
          <p:cNvSpPr txBox="1"/>
          <p:nvPr/>
        </p:nvSpPr>
        <p:spPr>
          <a:xfrm>
            <a:off x="1027261" y="2362281"/>
            <a:ext cx="10740182" cy="114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6000" b="1" dirty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2.1 </a:t>
            </a: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Health Literacy </a:t>
            </a:r>
            <a:endParaRPr lang="en-US" sz="6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F3F103-16D3-6B6D-9D60-BD9D854832D8}"/>
              </a:ext>
            </a:extLst>
          </p:cNvPr>
          <p:cNvGrpSpPr/>
          <p:nvPr/>
        </p:nvGrpSpPr>
        <p:grpSpPr>
          <a:xfrm>
            <a:off x="361460" y="4165352"/>
            <a:ext cx="17523557" cy="3148892"/>
            <a:chOff x="361460" y="4165352"/>
            <a:chExt cx="17523557" cy="3148892"/>
          </a:xfrm>
        </p:grpSpPr>
        <p:sp>
          <p:nvSpPr>
            <p:cNvPr id="12" name="Freeform 12"/>
            <p:cNvSpPr/>
            <p:nvPr/>
          </p:nvSpPr>
          <p:spPr>
            <a:xfrm>
              <a:off x="2906145" y="5279045"/>
              <a:ext cx="962471" cy="113831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de-DE" sz="360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A3DF654-DF00-EF04-E1DE-83C5F5E2E71C}"/>
                </a:ext>
              </a:extLst>
            </p:cNvPr>
            <p:cNvSpPr/>
            <p:nvPr/>
          </p:nvSpPr>
          <p:spPr>
            <a:xfrm>
              <a:off x="6525645" y="5279045"/>
              <a:ext cx="962471" cy="113831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84DC4"/>
            </a:solidFill>
            <a:ln>
              <a:noFill/>
            </a:ln>
          </p:spPr>
          <p:txBody>
            <a:bodyPr/>
            <a:lstStyle/>
            <a:p>
              <a:endParaRPr lang="de-DE" sz="36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B6A6EA-A34D-E0FE-19EF-4D2D1457DD28}"/>
                </a:ext>
              </a:extLst>
            </p:cNvPr>
            <p:cNvSpPr txBox="1"/>
            <p:nvPr/>
          </p:nvSpPr>
          <p:spPr>
            <a:xfrm>
              <a:off x="3878384" y="4165352"/>
              <a:ext cx="2928326" cy="3148892"/>
            </a:xfrm>
            <a:prstGeom prst="roundRect">
              <a:avLst/>
            </a:prstGeom>
            <a:solidFill>
              <a:srgbClr val="884DC4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02CAFFC8-E7B6-B488-BCF0-353FDB06DE91}"/>
                </a:ext>
              </a:extLst>
            </p:cNvPr>
            <p:cNvSpPr/>
            <p:nvPr/>
          </p:nvSpPr>
          <p:spPr>
            <a:xfrm>
              <a:off x="10277028" y="5279045"/>
              <a:ext cx="962471" cy="113831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C990F5"/>
            </a:solidFill>
            <a:ln>
              <a:noFill/>
            </a:ln>
          </p:spPr>
          <p:txBody>
            <a:bodyPr/>
            <a:lstStyle/>
            <a:p>
              <a:endParaRPr lang="de-DE" sz="3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5C0043-848E-2E8E-98A3-2041C3DC890C}"/>
                </a:ext>
              </a:extLst>
            </p:cNvPr>
            <p:cNvSpPr txBox="1"/>
            <p:nvPr/>
          </p:nvSpPr>
          <p:spPr>
            <a:xfrm>
              <a:off x="7497885" y="4165352"/>
              <a:ext cx="2928326" cy="3148892"/>
            </a:xfrm>
            <a:prstGeom prst="roundRect">
              <a:avLst/>
            </a:prstGeom>
            <a:solidFill>
              <a:srgbClr val="C990F5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10E58C57-A50B-4766-1919-53009EDBCA0B}"/>
                </a:ext>
              </a:extLst>
            </p:cNvPr>
            <p:cNvSpPr/>
            <p:nvPr/>
          </p:nvSpPr>
          <p:spPr>
            <a:xfrm>
              <a:off x="13984451" y="5279045"/>
              <a:ext cx="962471" cy="113831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A30A1"/>
            </a:solidFill>
            <a:ln>
              <a:noFill/>
            </a:ln>
          </p:spPr>
          <p:txBody>
            <a:bodyPr/>
            <a:lstStyle/>
            <a:p>
              <a:endParaRPr lang="de-DE" sz="3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4FC3DC-D639-590D-C147-104D1763ED0A}"/>
                </a:ext>
              </a:extLst>
            </p:cNvPr>
            <p:cNvSpPr txBox="1"/>
            <p:nvPr/>
          </p:nvSpPr>
          <p:spPr>
            <a:xfrm>
              <a:off x="14956691" y="4165352"/>
              <a:ext cx="2928326" cy="3148892"/>
            </a:xfrm>
            <a:prstGeom prst="roundRect">
              <a:avLst/>
            </a:prstGeom>
            <a:solidFill>
              <a:srgbClr val="CB6CE6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CFCE36-A11D-7427-F52E-38C00E87A727}"/>
                </a:ext>
              </a:extLst>
            </p:cNvPr>
            <p:cNvSpPr txBox="1"/>
            <p:nvPr/>
          </p:nvSpPr>
          <p:spPr>
            <a:xfrm>
              <a:off x="361460" y="4165352"/>
              <a:ext cx="2928326" cy="314889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B4EB6C-A6D7-2CBF-0C72-4D782476BF40}"/>
                </a:ext>
              </a:extLst>
            </p:cNvPr>
            <p:cNvSpPr txBox="1"/>
            <p:nvPr/>
          </p:nvSpPr>
          <p:spPr>
            <a:xfrm>
              <a:off x="11205307" y="4165352"/>
              <a:ext cx="2928326" cy="3148892"/>
            </a:xfrm>
            <a:prstGeom prst="roundRect">
              <a:avLst/>
            </a:prstGeom>
            <a:solidFill>
              <a:srgbClr val="8A30A1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061F4EF-D730-7D76-0222-43569B1800B5}"/>
              </a:ext>
            </a:extLst>
          </p:cNvPr>
          <p:cNvSpPr txBox="1"/>
          <p:nvPr/>
        </p:nvSpPr>
        <p:spPr>
          <a:xfrm>
            <a:off x="464037" y="4712431"/>
            <a:ext cx="307120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a. Introduction to the 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concept of health literacy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0710B2-E47B-F9F3-71E6-80B71D011812}"/>
              </a:ext>
            </a:extLst>
          </p:cNvPr>
          <p:cNvSpPr txBox="1"/>
          <p:nvPr/>
        </p:nvSpPr>
        <p:spPr>
          <a:xfrm>
            <a:off x="4215421" y="5159373"/>
            <a:ext cx="248504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b. Why is it important?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6F3828-B8C7-EC9D-1005-62E9D96B51E5}"/>
              </a:ext>
            </a:extLst>
          </p:cNvPr>
          <p:cNvSpPr txBox="1"/>
          <p:nvPr/>
        </p:nvSpPr>
        <p:spPr>
          <a:xfrm>
            <a:off x="7908189" y="4668469"/>
            <a:ext cx="248504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c. Health literacy for greater autonomy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5D6B6E-77E6-E881-36C8-F844086BDE38}"/>
              </a:ext>
            </a:extLst>
          </p:cNvPr>
          <p:cNvSpPr txBox="1"/>
          <p:nvPr/>
        </p:nvSpPr>
        <p:spPr>
          <a:xfrm>
            <a:off x="11571650" y="4910258"/>
            <a:ext cx="248504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d. Examples for the daily life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CCF2D7-9AC7-B822-36F5-C3B9C4FDE6DA}"/>
              </a:ext>
            </a:extLst>
          </p:cNvPr>
          <p:cNvSpPr txBox="1"/>
          <p:nvPr/>
        </p:nvSpPr>
        <p:spPr>
          <a:xfrm>
            <a:off x="15161842" y="4668469"/>
            <a:ext cx="285139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e. Helping myself and others through health literacy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28700" y="1471696"/>
            <a:ext cx="1235233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 dirty="0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What is Health Literacy?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74276" y="3029204"/>
            <a:ext cx="9054123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1955" lvl="1" algn="l">
              <a:lnSpc>
                <a:spcPts val="5218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Health literacy means:</a:t>
            </a:r>
            <a:endParaRPr lang="es-ES" sz="4400">
              <a:latin typeface="+mj-lt"/>
            </a:endParaRPr>
          </a:p>
          <a:p>
            <a:pPr marL="401955" lvl="1">
              <a:lnSpc>
                <a:spcPts val="5218"/>
              </a:lnSpc>
            </a:pPr>
            <a:endParaRPr lang="en-US" sz="440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You understand health information.</a:t>
            </a:r>
            <a:endParaRPr lang="en-US" sz="4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endParaRPr lang="en-US" sz="440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You know how to use health information for daily choices.</a:t>
            </a:r>
            <a:endParaRPr lang="en-US" sz="4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517923" y="9183858"/>
            <a:ext cx="6022731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Image 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made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by AI from Microsoft Designer</a:t>
            </a:r>
          </a:p>
        </p:txBody>
      </p:sp>
      <p:pic>
        <p:nvPicPr>
          <p:cNvPr id="10" name="Grafik 9" descr="Ein Bild, das Clipart, Menschliches Gesicht, Cartoon, Animierter Cartoon enthält.&#10;&#10;KI-generierte Inhalte können fehlerhaft sein.">
            <a:extLst>
              <a:ext uri="{FF2B5EF4-FFF2-40B4-BE49-F238E27FC236}">
                <a16:creationId xmlns:a16="http://schemas.microsoft.com/office/drawing/2014/main" id="{5A9B208A-4606-139F-2A16-CD4EC5555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33" y="2876586"/>
            <a:ext cx="6290025" cy="6290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C1A262-750B-F132-7C43-C7CD8D4C532E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2712198" y="5762942"/>
            <a:ext cx="3510012" cy="3510012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497764" y="5396596"/>
            <a:ext cx="3659217" cy="3659217"/>
          </a:xfrm>
          <a:custGeom>
            <a:avLst/>
            <a:gdLst/>
            <a:ahLst/>
            <a:cxnLst/>
            <a:rect l="l" t="t" r="r" b="b"/>
            <a:pathLst>
              <a:path w="3659217" h="3659217">
                <a:moveTo>
                  <a:pt x="0" y="0"/>
                </a:moveTo>
                <a:lnTo>
                  <a:pt x="3659217" y="0"/>
                </a:lnTo>
                <a:lnTo>
                  <a:pt x="3659217" y="3659217"/>
                </a:lnTo>
                <a:lnTo>
                  <a:pt x="0" y="3659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2415779" y="5521444"/>
            <a:ext cx="3318931" cy="3318931"/>
          </a:xfrm>
          <a:custGeom>
            <a:avLst/>
            <a:gdLst/>
            <a:ahLst/>
            <a:cxnLst/>
            <a:rect l="l" t="t" r="r" b="b"/>
            <a:pathLst>
              <a:path w="3318931" h="3318931">
                <a:moveTo>
                  <a:pt x="0" y="0"/>
                </a:moveTo>
                <a:lnTo>
                  <a:pt x="3318931" y="0"/>
                </a:lnTo>
                <a:lnTo>
                  <a:pt x="3318931" y="3318931"/>
                </a:lnTo>
                <a:lnTo>
                  <a:pt x="0" y="33189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6829237" y="3333041"/>
            <a:ext cx="7794" cy="113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8"/>
              </a:lnSpc>
            </a:pPr>
            <a:endParaRPr sz="3600"/>
          </a:p>
        </p:txBody>
      </p:sp>
      <p:sp>
        <p:nvSpPr>
          <p:cNvPr id="7" name="TextBox 7"/>
          <p:cNvSpPr txBox="1"/>
          <p:nvPr/>
        </p:nvSpPr>
        <p:spPr>
          <a:xfrm>
            <a:off x="1014046" y="1193273"/>
            <a:ext cx="15548505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6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Why is health literacy important for you?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96431" y="2915586"/>
            <a:ext cx="3957628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</a:pP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To make decisions about your body and your health.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15873" y="3153131"/>
            <a:ext cx="369548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To make doctor visits easier.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17132" y="2956466"/>
            <a:ext cx="3900145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To understand medicines and know how to use them.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56423" y="9595632"/>
            <a:ext cx="32678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6" tooltip="https://www.flaticon.com/de/kostenloses-icon/entscheidung-fallen_5950685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+mj-lt"/>
                <a:ea typeface="Open Sans Italics"/>
                <a:cs typeface="Open Sans Italics"/>
                <a:sym typeface="Open Sans Italics"/>
                <a:hlinkClick r:id="rId6" tooltip="https://www.flaticon.com/de/kostenloses-icon/entscheidung-fallen_5950685"/>
              </a:rPr>
              <a:t>juicy_fish </a:t>
            </a: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6" tooltip="https://www.flaticon.com/de/kostenloses-icon/entscheidung-fallen_5950685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+mj-lt"/>
              <a:ea typeface="Open Sans"/>
              <a:cs typeface="Open Sans"/>
              <a:hlinkClick r:id="rId6"/>
            </a:endParaRPr>
          </a:p>
          <a:p>
            <a:pPr algn="r"/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7" tooltip="https://www.flaticon.com/de/kostenloses-icon/arzt_1994115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+mj-lt"/>
                <a:ea typeface="Open Sans Italics"/>
                <a:cs typeface="Open Sans Italics"/>
                <a:sym typeface="Open Sans Italics"/>
                <a:hlinkClick r:id="rId7" tooltip="https://www.flaticon.com/de/kostenloses-icon/arzt_1994115"/>
              </a:rPr>
              <a:t>andinur </a:t>
            </a: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7" tooltip="https://www.flaticon.com/de/kostenloses-icon/arzt_1994115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+mj-lt"/>
              <a:ea typeface="Open Sans"/>
              <a:cs typeface="Open Sans"/>
              <a:hlinkClick r:id="rId7"/>
            </a:endParaRPr>
          </a:p>
          <a:p>
            <a:pPr algn="r"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8" tooltip="https://www.flaticon.com/de/kostenloses-icon/pillen-flasche_250427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+mj-lt"/>
                <a:ea typeface="Open Sans Italics"/>
                <a:cs typeface="Open Sans Italics"/>
                <a:sym typeface="Open Sans Italics"/>
                <a:hlinkClick r:id="rId8" tooltip="https://www.flaticon.com/de/kostenloses-icon/pillen-flasche_2504272"/>
              </a:rPr>
              <a:t>ghost_icon </a:t>
            </a:r>
            <a:r>
              <a:rPr lang="en-US" sz="1200" u="sng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  <a:hlinkClick r:id="rId8" tooltip="https://www.flaticon.com/de/kostenloses-icon/pillen-flasche_2504272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+mj-lt"/>
              <a:ea typeface="Open Sans"/>
              <a:cs typeface="Open Sans"/>
              <a:hlinkClick r:id="rId8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682FAE2-5BC5-DD0D-1731-0299CB7D499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6F24F1-62DE-CB3C-4838-1FE9240C6CCC}"/>
              </a:ext>
            </a:extLst>
          </p:cNvPr>
          <p:cNvSpPr/>
          <p:nvPr/>
        </p:nvSpPr>
        <p:spPr>
          <a:xfrm>
            <a:off x="1841499" y="2793999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511B4C-CED3-51F6-FBA7-E926B1089E27}"/>
              </a:ext>
            </a:extLst>
          </p:cNvPr>
          <p:cNvSpPr/>
          <p:nvPr/>
        </p:nvSpPr>
        <p:spPr>
          <a:xfrm>
            <a:off x="7021633" y="2792777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105154-6EC6-E7F7-1DD7-68D095EDA423}"/>
              </a:ext>
            </a:extLst>
          </p:cNvPr>
          <p:cNvSpPr/>
          <p:nvPr/>
        </p:nvSpPr>
        <p:spPr>
          <a:xfrm>
            <a:off x="12238402" y="2801325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1207002"/>
            <a:ext cx="12352339" cy="90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000" b="1">
                <a:solidFill>
                  <a:srgbClr val="0183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When is health literacy important?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7FE2AD-DB3B-BC83-FCCF-CBD51C7BB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5350" y="6588369"/>
            <a:ext cx="5697416" cy="31916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52254" y="2529468"/>
            <a:ext cx="11958388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Not only when you are sick. </a:t>
            </a:r>
            <a:endParaRPr lang="es-ES" sz="4800" dirty="0">
              <a:solidFill>
                <a:srgbClr val="000000"/>
              </a:solidFill>
              <a:ea typeface="Calibri"/>
              <a:cs typeface="Calibri"/>
              <a:sym typeface="Canva Sans"/>
            </a:endParaRPr>
          </a:p>
          <a:p>
            <a:pPr marL="402590" lvl="1">
              <a:lnSpc>
                <a:spcPts val="5218"/>
              </a:lnSpc>
            </a:pP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  Also to stay healthy.</a:t>
            </a:r>
            <a:endParaRPr lang="es-ES" sz="4800" dirty="0">
              <a:ea typeface="Calibri"/>
              <a:cs typeface="Calibri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endParaRPr lang="en-US" sz="480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When you want to avoid illnesses. </a:t>
            </a:r>
          </a:p>
          <a:p>
            <a:pPr marL="402590" lvl="1">
              <a:lnSpc>
                <a:spcPts val="5218"/>
              </a:lnSpc>
            </a:pP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    For example, by eating well and exercising.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endParaRPr lang="en-US" sz="480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Every day, to make good choices for your health.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9AEB4C4-8C77-0BEE-2CDF-6130331E59EF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7909BF7-5C67-1724-B118-1DB1A423F3B8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Icons: Canva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AC75F8B7B794F85269DC7226EC003" ma:contentTypeVersion="13" ma:contentTypeDescription="Create a new document." ma:contentTypeScope="" ma:versionID="38f6188b5bb88d560ebedb172c77715e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3d486fc60325ac5afcf2cd42f482e2ae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Props1.xml><?xml version="1.0" encoding="utf-8"?>
<ds:datastoreItem xmlns:ds="http://schemas.openxmlformats.org/officeDocument/2006/customXml" ds:itemID="{2479BA2F-FF31-4470-8226-4F97A7B0BA5E}"/>
</file>

<file path=customXml/itemProps2.xml><?xml version="1.0" encoding="utf-8"?>
<ds:datastoreItem xmlns:ds="http://schemas.openxmlformats.org/officeDocument/2006/customXml" ds:itemID="{A4010A66-B365-4B78-B752-8111D80A2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38B15C-E769-4809-9368-9A5D276C3393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ec166e02-4614-4a57-9412-a898d5bb7af9"/>
    <ds:schemaRef ds:uri="http://schemas.openxmlformats.org/package/2006/metadata/core-properties"/>
    <ds:schemaRef ds:uri="http://purl.org/dc/terms/"/>
    <ds:schemaRef ds:uri="ab5b9d58-91f2-4d29-8dac-40d1d1ebed7d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1096</Words>
  <Application>Microsoft Office PowerPoint</Application>
  <PresentationFormat>Personalizado</PresentationFormat>
  <Paragraphs>213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Open Sans Italics</vt:lpstr>
      <vt:lpstr>Bowlby One SC</vt:lpstr>
      <vt:lpstr>Arial</vt:lpstr>
      <vt:lpstr>Calibri</vt:lpstr>
      <vt:lpstr>Canva Sans</vt:lpstr>
      <vt:lpstr>Open Sans</vt:lpstr>
      <vt:lpstr>Open Sans Bold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Literacy</dc:title>
  <dc:creator>COPAVA Proyectos Irene</dc:creator>
  <cp:lastModifiedBy>COPAVA Irene</cp:lastModifiedBy>
  <cp:revision>352</cp:revision>
  <dcterms:created xsi:type="dcterms:W3CDTF">2006-08-16T00:00:00Z</dcterms:created>
  <dcterms:modified xsi:type="dcterms:W3CDTF">2026-02-24T13:17:50Z</dcterms:modified>
  <dc:identifier>DAGwteJwh3c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