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7" r:id="rId15"/>
    <p:sldId id="269" r:id="rId16"/>
    <p:sldId id="270" r:id="rId17"/>
  </p:sldIdLst>
  <p:sldSz cx="18288000" cy="10287000"/>
  <p:notesSz cx="6858000" cy="9144000"/>
  <p:embeddedFontLs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Canva Sans Bold" panose="020B0604020202020204" charset="0"/>
      <p:regular r:id="rId20"/>
    </p:embeddedFont>
    <p:embeddedFont>
      <p:font typeface="Open Sans Bold" panose="020B0806030504020204" pitchFamily="34" charset="0"/>
      <p:bold r:id="rId21"/>
    </p:embeddedFont>
    <p:embeddedFont>
      <p:font typeface="Open Sans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CE6"/>
    <a:srgbClr val="A1309D"/>
    <a:srgbClr val="8A30A1"/>
    <a:srgbClr val="C990F5"/>
    <a:srgbClr val="884DC4"/>
    <a:srgbClr val="D7A2F8"/>
    <a:srgbClr val="C77DF5"/>
    <a:srgbClr val="AA6FF2"/>
    <a:srgbClr val="002060"/>
    <a:srgbClr val="018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A2386-8B79-46FD-817F-5C8D082004DB}" v="38" dt="2026-02-05T13:29:52.783"/>
    <p1510:client id="{05CFD7E8-0DD2-2EDB-663E-6D8D0DFA5C04}" v="193" dt="2026-02-06T12:50:08.621"/>
    <p1510:client id="{0790579B-DA27-2725-A1BB-A60880F183DF}" v="3" dt="2026-02-07T13:03:38.418"/>
    <p1510:client id="{65C0DD41-6ABE-D281-4CC7-394CA8E42FAB}" v="23" dt="2026-02-07T10:07:25.267"/>
    <p1510:client id="{A78E5D99-4AAF-3249-D000-00F6DDF2887D}" v="946" dt="2026-02-06T14:15:59.282"/>
    <p1510:client id="{DA7CF7AF-F078-22C7-7FE4-1F46A3942485}" v="3" dt="2026-02-05T14:34:46.937"/>
    <p1510:client id="{F80B6AB0-067A-A4E3-1A73-FAB1B738909D}" v="30" dt="2026-02-05T14:24:18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es Sarwary" userId="3d3397cd-d73e-4ece-ae4f-73450d97fe2f" providerId="ADAL" clId="{81DF4279-875B-471F-A980-CD3512C0696F}"/>
    <pc:docChg chg="undo custSel modSld">
      <pc:chgData name="Hares Sarwary" userId="3d3397cd-d73e-4ece-ae4f-73450d97fe2f" providerId="ADAL" clId="{81DF4279-875B-471F-A980-CD3512C0696F}" dt="2026-02-05T13:29:52.783" v="34" actId="255"/>
      <pc:docMkLst>
        <pc:docMk/>
      </pc:docMkLst>
      <pc:sldChg chg="modSp mod">
        <pc:chgData name="Hares Sarwary" userId="3d3397cd-d73e-4ece-ae4f-73450d97fe2f" providerId="ADAL" clId="{81DF4279-875B-471F-A980-CD3512C0696F}" dt="2026-02-05T13:25:15.393" v="14" actId="2711"/>
        <pc:sldMkLst>
          <pc:docMk/>
          <pc:sldMk cId="0" sldId="256"/>
        </pc:sldMkLst>
        <pc:spChg chg="mod">
          <ac:chgData name="Hares Sarwary" userId="3d3397cd-d73e-4ece-ae4f-73450d97fe2f" providerId="ADAL" clId="{81DF4279-875B-471F-A980-CD3512C0696F}" dt="2026-02-05T13:25:15.335" v="12" actId="2711"/>
          <ac:spMkLst>
            <pc:docMk/>
            <pc:sldMk cId="0" sldId="256"/>
            <ac:spMk id="6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5:15.393" v="14" actId="2711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5:15.298" v="11" actId="2711"/>
        <pc:sldMkLst>
          <pc:docMk/>
          <pc:sldMk cId="0" sldId="257"/>
        </pc:sldMkLst>
        <pc:spChg chg="mod">
          <ac:chgData name="Hares Sarwary" userId="3d3397cd-d73e-4ece-ae4f-73450d97fe2f" providerId="ADAL" clId="{81DF4279-875B-471F-A980-CD3512C0696F}" dt="2026-02-05T13:25:14.788" v="10" actId="2711"/>
          <ac:spMkLst>
            <pc:docMk/>
            <pc:sldMk cId="0" sldId="257"/>
            <ac:spMk id="12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5:15.298" v="11" actId="2711"/>
          <ac:spMkLst>
            <pc:docMk/>
            <pc:sldMk cId="0" sldId="257"/>
            <ac:spMk id="13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9:52.783" v="34" actId="255"/>
        <pc:sldMkLst>
          <pc:docMk/>
          <pc:sldMk cId="0" sldId="258"/>
        </pc:sldMkLst>
        <pc:spChg chg="mod">
          <ac:chgData name="Hares Sarwary" userId="3d3397cd-d73e-4ece-ae4f-73450d97fe2f" providerId="ADAL" clId="{81DF4279-875B-471F-A980-CD3512C0696F}" dt="2026-02-05T13:25:14.530" v="9" actId="271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9:52.783" v="34" actId="255"/>
          <ac:spMkLst>
            <pc:docMk/>
            <pc:sldMk cId="0" sldId="258"/>
            <ac:spMk id="12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7:58.625" v="19" actId="255"/>
        <pc:sldMkLst>
          <pc:docMk/>
          <pc:sldMk cId="0" sldId="259"/>
        </pc:sldMkLst>
        <pc:spChg chg="mod">
          <ac:chgData name="Hares Sarwary" userId="3d3397cd-d73e-4ece-ae4f-73450d97fe2f" providerId="ADAL" clId="{81DF4279-875B-471F-A980-CD3512C0696F}" dt="2026-02-05T13:27:58.625" v="19" actId="255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7:54.314" v="18" actId="255"/>
        <pc:sldMkLst>
          <pc:docMk/>
          <pc:sldMk cId="0" sldId="260"/>
        </pc:sldMkLst>
        <pc:spChg chg="mod">
          <ac:chgData name="Hares Sarwary" userId="3d3397cd-d73e-4ece-ae4f-73450d97fe2f" providerId="ADAL" clId="{81DF4279-875B-471F-A980-CD3512C0696F}" dt="2026-02-05T13:27:54.314" v="18" actId="255"/>
          <ac:spMkLst>
            <pc:docMk/>
            <pc:sldMk cId="0" sldId="260"/>
            <ac:spMk id="7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8:14.044" v="21" actId="255"/>
        <pc:sldMkLst>
          <pc:docMk/>
          <pc:sldMk cId="0" sldId="261"/>
        </pc:sldMkLst>
        <pc:spChg chg="mod">
          <ac:chgData name="Hares Sarwary" userId="3d3397cd-d73e-4ece-ae4f-73450d97fe2f" providerId="ADAL" clId="{81DF4279-875B-471F-A980-CD3512C0696F}" dt="2026-02-05T13:28:14.044" v="21" actId="255"/>
          <ac:spMkLst>
            <pc:docMk/>
            <pc:sldMk cId="0" sldId="261"/>
            <ac:spMk id="6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8:04.503" v="20" actId="255"/>
          <ac:spMkLst>
            <pc:docMk/>
            <pc:sldMk cId="0" sldId="261"/>
            <ac:spMk id="9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8:14.044" v="21" actId="255"/>
          <ac:spMkLst>
            <pc:docMk/>
            <pc:sldMk cId="0" sldId="261"/>
            <ac:spMk id="10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8:14.044" v="21" actId="255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8:31.679" v="23" actId="1076"/>
        <pc:sldMkLst>
          <pc:docMk/>
          <pc:sldMk cId="0" sldId="262"/>
        </pc:sldMkLst>
        <pc:spChg chg="mod">
          <ac:chgData name="Hares Sarwary" userId="3d3397cd-d73e-4ece-ae4f-73450d97fe2f" providerId="ADAL" clId="{81DF4279-875B-471F-A980-CD3512C0696F}" dt="2026-02-05T13:28:31.679" v="23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8:39.793" v="24" actId="255"/>
        <pc:sldMkLst>
          <pc:docMk/>
          <pc:sldMk cId="0" sldId="263"/>
        </pc:sldMkLst>
        <pc:spChg chg="mod">
          <ac:chgData name="Hares Sarwary" userId="3d3397cd-d73e-4ece-ae4f-73450d97fe2f" providerId="ADAL" clId="{81DF4279-875B-471F-A980-CD3512C0696F}" dt="2026-02-05T13:28:39.793" v="24" actId="255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9:27.808" v="32" actId="255"/>
        <pc:sldMkLst>
          <pc:docMk/>
          <pc:sldMk cId="0" sldId="264"/>
        </pc:sldMkLst>
        <pc:spChg chg="mod">
          <ac:chgData name="Hares Sarwary" userId="3d3397cd-d73e-4ece-ae4f-73450d97fe2f" providerId="ADAL" clId="{81DF4279-875B-471F-A980-CD3512C0696F}" dt="2026-02-05T13:29:27.808" v="32" actId="255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Hares Sarwary" userId="3d3397cd-d73e-4ece-ae4f-73450d97fe2f" providerId="ADAL" clId="{81DF4279-875B-471F-A980-CD3512C0696F}" dt="2026-02-05T13:29:17.212" v="31" actId="1076"/>
        <pc:sldMkLst>
          <pc:docMk/>
          <pc:sldMk cId="0" sldId="266"/>
        </pc:sldMkLst>
        <pc:spChg chg="mod">
          <ac:chgData name="Hares Sarwary" userId="3d3397cd-d73e-4ece-ae4f-73450d97fe2f" providerId="ADAL" clId="{81DF4279-875B-471F-A980-CD3512C0696F}" dt="2026-02-05T13:29:01.456" v="28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6:56.690" v="17" actId="255"/>
          <ac:spMkLst>
            <pc:docMk/>
            <pc:sldMk cId="0" sldId="266"/>
            <ac:spMk id="6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8:50.741" v="25" actId="255"/>
          <ac:spMkLst>
            <pc:docMk/>
            <pc:sldMk cId="0" sldId="266"/>
            <ac:spMk id="8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8:50.741" v="25" actId="255"/>
          <ac:spMkLst>
            <pc:docMk/>
            <pc:sldMk cId="0" sldId="266"/>
            <ac:spMk id="9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9:17.212" v="31" actId="107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Hares Sarwary" userId="3d3397cd-d73e-4ece-ae4f-73450d97fe2f" providerId="ADAL" clId="{81DF4279-875B-471F-A980-CD3512C0696F}" dt="2026-02-05T13:29:12.667" v="30" actId="1076"/>
          <ac:spMkLst>
            <pc:docMk/>
            <pc:sldMk cId="0" sldId="266"/>
            <ac:spMk id="14" creationId="{2841ADAA-325A-DD6A-8588-380608D0ACCF}"/>
          </ac:spMkLst>
        </pc:spChg>
        <pc:spChg chg="mod">
          <ac:chgData name="Hares Sarwary" userId="3d3397cd-d73e-4ece-ae4f-73450d97fe2f" providerId="ADAL" clId="{81DF4279-875B-471F-A980-CD3512C0696F}" dt="2026-02-05T13:29:10.656" v="29" actId="1076"/>
          <ac:spMkLst>
            <pc:docMk/>
            <pc:sldMk cId="0" sldId="266"/>
            <ac:spMk id="15" creationId="{DBC340A1-6437-48A3-1B2B-39F9616B9FAE}"/>
          </ac:spMkLst>
        </pc:spChg>
      </pc:sldChg>
      <pc:sldChg chg="modSp mod">
        <pc:chgData name="Hares Sarwary" userId="3d3397cd-d73e-4ece-ae4f-73450d97fe2f" providerId="ADAL" clId="{81DF4279-875B-471F-A980-CD3512C0696F}" dt="2026-02-05T13:29:33.647" v="33" actId="255"/>
        <pc:sldMkLst>
          <pc:docMk/>
          <pc:sldMk cId="0" sldId="267"/>
        </pc:sldMkLst>
        <pc:spChg chg="mod">
          <ac:chgData name="Hares Sarwary" userId="3d3397cd-d73e-4ece-ae4f-73450d97fe2f" providerId="ADAL" clId="{81DF4279-875B-471F-A980-CD3512C0696F}" dt="2026-02-05T13:29:33.647" v="33" actId="255"/>
          <ac:spMkLst>
            <pc:docMk/>
            <pc:sldMk cId="0" sldId="267"/>
            <ac:spMk id="6" creationId="{00000000-0000-0000-0000-000000000000}"/>
          </ac:spMkLst>
        </pc:spChg>
      </pc:sldChg>
    </pc:docChg>
  </pc:docChgLst>
  <pc:docChgLst>
    <pc:chgData name="Hares Sarwary" userId="S::sarwary_iat.eu#ext#@stifttilbeckde.onmicrosoft.com::c97dacc3-bbe6-45b8-8c3c-024986bac798" providerId="AD" clId="Web-{DA7CF7AF-F078-22C7-7FE4-1F46A3942485}"/>
    <pc:docChg chg="modSld">
      <pc:chgData name="Hares Sarwary" userId="S::sarwary_iat.eu#ext#@stifttilbeckde.onmicrosoft.com::c97dacc3-bbe6-45b8-8c3c-024986bac798" providerId="AD" clId="Web-{DA7CF7AF-F078-22C7-7FE4-1F46A3942485}" dt="2026-02-05T14:34:45.468" v="0" actId="20577"/>
      <pc:docMkLst>
        <pc:docMk/>
      </pc:docMkLst>
      <pc:sldChg chg="modSp">
        <pc:chgData name="Hares Sarwary" userId="S::sarwary_iat.eu#ext#@stifttilbeckde.onmicrosoft.com::c97dacc3-bbe6-45b8-8c3c-024986bac798" providerId="AD" clId="Web-{DA7CF7AF-F078-22C7-7FE4-1F46A3942485}" dt="2026-02-05T14:34:45.468" v="0" actId="20577"/>
        <pc:sldMkLst>
          <pc:docMk/>
          <pc:sldMk cId="0" sldId="256"/>
        </pc:sldMkLst>
        <pc:spChg chg="mod">
          <ac:chgData name="Hares Sarwary" userId="S::sarwary_iat.eu#ext#@stifttilbeckde.onmicrosoft.com::c97dacc3-bbe6-45b8-8c3c-024986bac798" providerId="AD" clId="Web-{DA7CF7AF-F078-22C7-7FE4-1F46A3942485}" dt="2026-02-05T14:34:45.468" v="0" actId="20577"/>
          <ac:spMkLst>
            <pc:docMk/>
            <pc:sldMk cId="0" sldId="256"/>
            <ac:spMk id="11" creationId="{68804502-8BA9-759A-C139-0C13133EC65F}"/>
          </ac:spMkLst>
        </pc:spChg>
      </pc:sldChg>
    </pc:docChg>
  </pc:docChgLst>
  <pc:docChgLst>
    <pc:chgData name="proyectos" userId="S::proyectos_copava.org#ext#@stifttilbeckde.onmicrosoft.com::35fa15d3-d40e-4643-b385-947208e5f860" providerId="AD" clId="Web-{0790579B-DA27-2725-A1BB-A60880F183DF}"/>
    <pc:docChg chg="modSld">
      <pc:chgData name="proyectos" userId="S::proyectos_copava.org#ext#@stifttilbeckde.onmicrosoft.com::35fa15d3-d40e-4643-b385-947208e5f860" providerId="AD" clId="Web-{0790579B-DA27-2725-A1BB-A60880F183DF}" dt="2026-02-07T13:03:38.418" v="2" actId="1076"/>
      <pc:docMkLst>
        <pc:docMk/>
      </pc:docMkLst>
      <pc:sldChg chg="modSp">
        <pc:chgData name="proyectos" userId="S::proyectos_copava.org#ext#@stifttilbeckde.onmicrosoft.com::35fa15d3-d40e-4643-b385-947208e5f860" providerId="AD" clId="Web-{0790579B-DA27-2725-A1BB-A60880F183DF}" dt="2026-02-07T13:03:38.418" v="2" actId="1076"/>
        <pc:sldMkLst>
          <pc:docMk/>
          <pc:sldMk cId="0" sldId="261"/>
        </pc:sldMkLst>
        <pc:spChg chg="mod">
          <ac:chgData name="proyectos" userId="S::proyectos_copava.org#ext#@stifttilbeckde.onmicrosoft.com::35fa15d3-d40e-4643-b385-947208e5f860" providerId="AD" clId="Web-{0790579B-DA27-2725-A1BB-A60880F183DF}" dt="2026-02-07T13:03:33.465" v="1" actId="1076"/>
          <ac:spMkLst>
            <pc:docMk/>
            <pc:sldMk cId="0" sldId="261"/>
            <ac:spMk id="8" creationId="{E26F24F1-62DE-CB3C-4838-1FE9240C6CCC}"/>
          </ac:spMkLst>
        </pc:spChg>
        <pc:spChg chg="mod">
          <ac:chgData name="proyectos" userId="S::proyectos_copava.org#ext#@stifttilbeckde.onmicrosoft.com::35fa15d3-d40e-4643-b385-947208e5f860" providerId="AD" clId="Web-{0790579B-DA27-2725-A1BB-A60880F183DF}" dt="2026-02-07T13:03:38.418" v="2" actId="1076"/>
          <ac:spMkLst>
            <pc:docMk/>
            <pc:sldMk cId="0" sldId="261"/>
            <ac:spMk id="15" creationId="{4F105154-6EC6-E7F7-1DD7-68D095EDA423}"/>
          </ac:spMkLst>
        </pc:spChg>
      </pc:sldChg>
    </pc:docChg>
  </pc:docChgLst>
  <pc:docChgLst>
    <pc:chgData name="subvenciones amica" userId="S::subvenciones_amica.onmicrosoft.com#ext#@stifttilbeckde.onmicrosoft.com::9bca2e0a-f752-4bfe-ae30-bc02c2101e8e" providerId="AD" clId="Web-{A1FD1772-B201-5376-4B29-ECC1C47D8D02}"/>
    <pc:docChg chg="modSld">
      <pc:chgData name="subvenciones amica" userId="S::subvenciones_amica.onmicrosoft.com#ext#@stifttilbeckde.onmicrosoft.com::9bca2e0a-f752-4bfe-ae30-bc02c2101e8e" providerId="AD" clId="Web-{A1FD1772-B201-5376-4B29-ECC1C47D8D02}" dt="2026-01-23T08:57:52.840" v="92"/>
      <pc:docMkLst>
        <pc:docMk/>
      </pc:docMkLst>
      <pc:sldChg chg="modSp">
        <pc:chgData name="subvenciones amica" userId="S::subvenciones_amica.onmicrosoft.com#ext#@stifttilbeckde.onmicrosoft.com::9bca2e0a-f752-4bfe-ae30-bc02c2101e8e" providerId="AD" clId="Web-{A1FD1772-B201-5376-4B29-ECC1C47D8D02}" dt="2026-01-23T08:51:42.377" v="2" actId="20577"/>
        <pc:sldMkLst>
          <pc:docMk/>
          <pc:sldMk cId="0" sldId="258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2:06.456" v="5"/>
        <pc:sldMkLst>
          <pc:docMk/>
          <pc:sldMk cId="0" sldId="259"/>
        </pc:sldMkLst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3:12.240" v="27" actId="20577"/>
        <pc:sldMkLst>
          <pc:docMk/>
          <pc:sldMk cId="0" sldId="260"/>
        </pc:sldMkLst>
        <pc:spChg chg="mod">
          <ac:chgData name="subvenciones amica" userId="S::subvenciones_amica.onmicrosoft.com#ext#@stifttilbeckde.onmicrosoft.com::9bca2e0a-f752-4bfe-ae30-bc02c2101e8e" providerId="AD" clId="Web-{A1FD1772-B201-5376-4B29-ECC1C47D8D02}" dt="2026-01-23T08:53:12.240" v="27" actId="20577"/>
          <ac:spMkLst>
            <pc:docMk/>
            <pc:sldMk cId="0" sldId="260"/>
            <ac:spMk id="7" creationId="{00000000-0000-0000-0000-000000000000}"/>
          </ac:spMkLst>
        </pc:spChg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5:00.149" v="39" actId="14100"/>
        <pc:sldMkLst>
          <pc:docMk/>
          <pc:sldMk cId="0" sldId="261"/>
        </pc:sldMkLst>
        <pc:spChg chg="mod">
          <ac:chgData name="subvenciones amica" userId="S::subvenciones_amica.onmicrosoft.com#ext#@stifttilbeckde.onmicrosoft.com::9bca2e0a-f752-4bfe-ae30-bc02c2101e8e" providerId="AD" clId="Web-{A1FD1772-B201-5376-4B29-ECC1C47D8D02}" dt="2026-01-23T08:55:00.149" v="39" actId="14100"/>
          <ac:spMkLst>
            <pc:docMk/>
            <pc:sldMk cId="0" sldId="261"/>
            <ac:spMk id="7" creationId="{00000000-0000-0000-0000-000000000000}"/>
          </ac:spMkLst>
        </pc:spChg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4:11.554" v="32" actId="20577"/>
        <pc:sldMkLst>
          <pc:docMk/>
          <pc:sldMk cId="0" sldId="262"/>
        </pc:sldMkLst>
        <pc:spChg chg="mod">
          <ac:chgData name="subvenciones amica" userId="S::subvenciones_amica.onmicrosoft.com#ext#@stifttilbeckde.onmicrosoft.com::9bca2e0a-f752-4bfe-ae30-bc02c2101e8e" providerId="AD" clId="Web-{A1FD1772-B201-5376-4B29-ECC1C47D8D02}" dt="2026-01-23T08:54:11.554" v="32" actId="20577"/>
          <ac:spMkLst>
            <pc:docMk/>
            <pc:sldMk cId="0" sldId="262"/>
            <ac:spMk id="5" creationId="{00000000-0000-0000-0000-000000000000}"/>
          </ac:spMkLst>
        </pc:spChg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3:04.615" v="22" actId="1076"/>
        <pc:sldMkLst>
          <pc:docMk/>
          <pc:sldMk cId="0" sldId="263"/>
        </pc:sldMkLst>
        <pc:spChg chg="mod">
          <ac:chgData name="subvenciones amica" userId="S::subvenciones_amica.onmicrosoft.com#ext#@stifttilbeckde.onmicrosoft.com::9bca2e0a-f752-4bfe-ae30-bc02c2101e8e" providerId="AD" clId="Web-{A1FD1772-B201-5376-4B29-ECC1C47D8D02}" dt="2026-01-23T08:53:04.615" v="22" actId="1076"/>
          <ac:spMkLst>
            <pc:docMk/>
            <pc:sldMk cId="0" sldId="263"/>
            <ac:spMk id="5" creationId="{00000000-0000-0000-0000-000000000000}"/>
          </ac:spMkLst>
        </pc:spChg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6:16.745" v="62" actId="20577"/>
        <pc:sldMkLst>
          <pc:docMk/>
          <pc:sldMk cId="0" sldId="264"/>
        </pc:sldMkLst>
        <pc:spChg chg="mod">
          <ac:chgData name="subvenciones amica" userId="S::subvenciones_amica.onmicrosoft.com#ext#@stifttilbeckde.onmicrosoft.com::9bca2e0a-f752-4bfe-ae30-bc02c2101e8e" providerId="AD" clId="Web-{A1FD1772-B201-5376-4B29-ECC1C47D8D02}" dt="2026-01-23T08:56:16.745" v="62" actId="20577"/>
          <ac:spMkLst>
            <pc:docMk/>
            <pc:sldMk cId="0" sldId="264"/>
            <ac:spMk id="5" creationId="{00000000-0000-0000-0000-000000000000}"/>
          </ac:spMkLst>
        </pc:spChg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5:49.416" v="51" actId="1076"/>
        <pc:sldMkLst>
          <pc:docMk/>
          <pc:sldMk cId="0" sldId="266"/>
        </pc:sldMkLst>
        <pc:spChg chg="mod">
          <ac:chgData name="subvenciones amica" userId="S::subvenciones_amica.onmicrosoft.com#ext#@stifttilbeckde.onmicrosoft.com::9bca2e0a-f752-4bfe-ae30-bc02c2101e8e" providerId="AD" clId="Web-{A1FD1772-B201-5376-4B29-ECC1C47D8D02}" dt="2026-01-23T08:55:49.416" v="51" actId="1076"/>
          <ac:spMkLst>
            <pc:docMk/>
            <pc:sldMk cId="0" sldId="266"/>
            <ac:spMk id="6" creationId="{00000000-0000-0000-0000-000000000000}"/>
          </ac:spMkLst>
        </pc:spChg>
      </pc:sldChg>
      <pc:sldChg chg="addSp delSp modSp">
        <pc:chgData name="subvenciones amica" userId="S::subvenciones_amica.onmicrosoft.com#ext#@stifttilbeckde.onmicrosoft.com::9bca2e0a-f752-4bfe-ae30-bc02c2101e8e" providerId="AD" clId="Web-{A1FD1772-B201-5376-4B29-ECC1C47D8D02}" dt="2026-01-23T08:57:24.527" v="88" actId="20577"/>
        <pc:sldMkLst>
          <pc:docMk/>
          <pc:sldMk cId="0" sldId="267"/>
        </pc:sldMkLst>
        <pc:spChg chg="mod">
          <ac:chgData name="subvenciones amica" userId="S::subvenciones_amica.onmicrosoft.com#ext#@stifttilbeckde.onmicrosoft.com::9bca2e0a-f752-4bfe-ae30-bc02c2101e8e" providerId="AD" clId="Web-{A1FD1772-B201-5376-4B29-ECC1C47D8D02}" dt="2026-01-23T08:57:24.527" v="88" actId="20577"/>
          <ac:spMkLst>
            <pc:docMk/>
            <pc:sldMk cId="0" sldId="267"/>
            <ac:spMk id="6" creationId="{00000000-0000-0000-0000-000000000000}"/>
          </ac:spMkLst>
        </pc:spChg>
      </pc:sldChg>
      <pc:sldChg chg="addSp delSp">
        <pc:chgData name="subvenciones amica" userId="S::subvenciones_amica.onmicrosoft.com#ext#@stifttilbeckde.onmicrosoft.com::9bca2e0a-f752-4bfe-ae30-bc02c2101e8e" providerId="AD" clId="Web-{A1FD1772-B201-5376-4B29-ECC1C47D8D02}" dt="2026-01-23T08:57:44.871" v="90"/>
        <pc:sldMkLst>
          <pc:docMk/>
          <pc:sldMk cId="2638235184" sldId="269"/>
        </pc:sldMkLst>
      </pc:sldChg>
      <pc:sldChg chg="addSp delSp">
        <pc:chgData name="subvenciones amica" userId="S::subvenciones_amica.onmicrosoft.com#ext#@stifttilbeckde.onmicrosoft.com::9bca2e0a-f752-4bfe-ae30-bc02c2101e8e" providerId="AD" clId="Web-{A1FD1772-B201-5376-4B29-ECC1C47D8D02}" dt="2026-01-23T08:57:52.840" v="92"/>
        <pc:sldMkLst>
          <pc:docMk/>
          <pc:sldMk cId="2118527712" sldId="270"/>
        </pc:sldMkLst>
      </pc:sldChg>
    </pc:docChg>
  </pc:docChgLst>
  <pc:docChgLst>
    <pc:chgData name="Hares Sarwary" userId="S::sarwary_iat.eu#ext#@stifttilbeckde.onmicrosoft.com::c97dacc3-bbe6-45b8-8c3c-024986bac798" providerId="AD" clId="Web-{F80B6AB0-067A-A4E3-1A73-FAB1B738909D}"/>
    <pc:docChg chg="modSld">
      <pc:chgData name="Hares Sarwary" userId="S::sarwary_iat.eu#ext#@stifttilbeckde.onmicrosoft.com::c97dacc3-bbe6-45b8-8c3c-024986bac798" providerId="AD" clId="Web-{F80B6AB0-067A-A4E3-1A73-FAB1B738909D}" dt="2026-02-05T14:24:18.157" v="25" actId="20577"/>
      <pc:docMkLst>
        <pc:docMk/>
      </pc:docMkLst>
      <pc:sldChg chg="addSp delSp modSp">
        <pc:chgData name="Hares Sarwary" userId="S::sarwary_iat.eu#ext#@stifttilbeckde.onmicrosoft.com::c97dacc3-bbe6-45b8-8c3c-024986bac798" providerId="AD" clId="Web-{F80B6AB0-067A-A4E3-1A73-FAB1B738909D}" dt="2026-02-05T14:24:18.157" v="25" actId="20577"/>
        <pc:sldMkLst>
          <pc:docMk/>
          <pc:sldMk cId="0" sldId="256"/>
        </pc:sldMkLst>
        <pc:spChg chg="mod">
          <ac:chgData name="Hares Sarwary" userId="S::sarwary_iat.eu#ext#@stifttilbeckde.onmicrosoft.com::c97dacc3-bbe6-45b8-8c3c-024986bac798" providerId="AD" clId="Web-{F80B6AB0-067A-A4E3-1A73-FAB1B738909D}" dt="2026-02-05T14:23:36.220" v="18" actId="1076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Hares Sarwary" userId="S::sarwary_iat.eu#ext#@stifttilbeckde.onmicrosoft.com::c97dacc3-bbe6-45b8-8c3c-024986bac798" providerId="AD" clId="Web-{F80B6AB0-067A-A4E3-1A73-FAB1B738909D}" dt="2026-02-05T14:24:18.157" v="25" actId="20577"/>
          <ac:spMkLst>
            <pc:docMk/>
            <pc:sldMk cId="0" sldId="256"/>
            <ac:spMk id="11" creationId="{68804502-8BA9-759A-C139-0C13133EC65F}"/>
          </ac:spMkLst>
        </pc:spChg>
        <pc:picChg chg="add mod">
          <ac:chgData name="Hares Sarwary" userId="S::sarwary_iat.eu#ext#@stifttilbeckde.onmicrosoft.com::c97dacc3-bbe6-45b8-8c3c-024986bac798" providerId="AD" clId="Web-{F80B6AB0-067A-A4E3-1A73-FAB1B738909D}" dt="2026-02-05T14:23:32.095" v="17" actId="1076"/>
          <ac:picMkLst>
            <pc:docMk/>
            <pc:sldMk cId="0" sldId="256"/>
            <ac:picMk id="10" creationId="{C2051563-CB73-B59C-DC2A-100469388793}"/>
          </ac:picMkLst>
        </pc:picChg>
      </pc:sldChg>
    </pc:docChg>
  </pc:docChgLst>
  <pc:docChgLst>
    <pc:chgData name="proyectos" userId="S::proyectos_copava.org#ext#@stifttilbeckde.onmicrosoft.com::35fa15d3-d40e-4643-b385-947208e5f860" providerId="AD" clId="Web-{05CFD7E8-0DD2-2EDB-663E-6D8D0DFA5C04}"/>
    <pc:docChg chg="modSld">
      <pc:chgData name="proyectos" userId="S::proyectos_copava.org#ext#@stifttilbeckde.onmicrosoft.com::35fa15d3-d40e-4643-b385-947208e5f860" providerId="AD" clId="Web-{05CFD7E8-0DD2-2EDB-663E-6D8D0DFA5C04}" dt="2026-02-06T12:50:08.589" v="125" actId="20577"/>
      <pc:docMkLst>
        <pc:docMk/>
      </pc:docMkLst>
      <pc:sldChg chg="addSp modSp">
        <pc:chgData name="proyectos" userId="S::proyectos_copava.org#ext#@stifttilbeckde.onmicrosoft.com::35fa15d3-d40e-4643-b385-947208e5f860" providerId="AD" clId="Web-{05CFD7E8-0DD2-2EDB-663E-6D8D0DFA5C04}" dt="2026-02-06T12:50:08.589" v="125" actId="20577"/>
        <pc:sldMkLst>
          <pc:docMk/>
          <pc:sldMk cId="0" sldId="256"/>
        </pc:sldMkLst>
        <pc:spChg chg="mod">
          <ac:chgData name="proyectos" userId="S::proyectos_copava.org#ext#@stifttilbeckde.onmicrosoft.com::35fa15d3-d40e-4643-b385-947208e5f860" providerId="AD" clId="Web-{05CFD7E8-0DD2-2EDB-663E-6D8D0DFA5C04}" dt="2026-02-06T12:50:08.589" v="125" actId="20577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05CFD7E8-0DD2-2EDB-663E-6D8D0DFA5C04}" dt="2026-02-06T12:46:29.821" v="102" actId="1076"/>
          <ac:spMkLst>
            <pc:docMk/>
            <pc:sldMk cId="0" sldId="256"/>
            <ac:spMk id="8" creationId="{EF5F49FC-AE9C-3D7A-6756-4663A0B9B3E9}"/>
          </ac:spMkLst>
        </pc:spChg>
        <pc:spChg chg="mod">
          <ac:chgData name="proyectos" userId="S::proyectos_copava.org#ext#@stifttilbeckde.onmicrosoft.com::35fa15d3-d40e-4643-b385-947208e5f860" providerId="AD" clId="Web-{05CFD7E8-0DD2-2EDB-663E-6D8D0DFA5C04}" dt="2026-02-06T12:14:10.819" v="45" actId="20577"/>
          <ac:spMkLst>
            <pc:docMk/>
            <pc:sldMk cId="0" sldId="256"/>
            <ac:spMk id="11" creationId="{68804502-8BA9-759A-C139-0C13133EC65F}"/>
          </ac:spMkLst>
        </pc:spChg>
        <pc:spChg chg="add">
          <ac:chgData name="proyectos" userId="S::proyectos_copava.org#ext#@stifttilbeckde.onmicrosoft.com::35fa15d3-d40e-4643-b385-947208e5f860" providerId="AD" clId="Web-{05CFD7E8-0DD2-2EDB-663E-6D8D0DFA5C04}" dt="2026-02-06T12:42:00.098" v="65"/>
          <ac:spMkLst>
            <pc:docMk/>
            <pc:sldMk cId="0" sldId="256"/>
            <ac:spMk id="12" creationId="{BCEC82E6-2530-1993-9306-9048EAB82DF7}"/>
          </ac:spMkLst>
        </pc:spChg>
        <pc:spChg chg="add mod">
          <ac:chgData name="proyectos" userId="S::proyectos_copava.org#ext#@stifttilbeckde.onmicrosoft.com::35fa15d3-d40e-4643-b385-947208e5f860" providerId="AD" clId="Web-{05CFD7E8-0DD2-2EDB-663E-6D8D0DFA5C04}" dt="2026-02-06T12:49:39.417" v="120" actId="20577"/>
          <ac:spMkLst>
            <pc:docMk/>
            <pc:sldMk cId="0" sldId="256"/>
            <ac:spMk id="13" creationId="{A1E12992-1EA7-A5C9-E1D9-E8344950F8FF}"/>
          </ac:spMkLst>
        </pc:spChg>
        <pc:picChg chg="mod">
          <ac:chgData name="proyectos" userId="S::proyectos_copava.org#ext#@stifttilbeckde.onmicrosoft.com::35fa15d3-d40e-4643-b385-947208e5f860" providerId="AD" clId="Web-{05CFD7E8-0DD2-2EDB-663E-6D8D0DFA5C04}" dt="2026-02-06T12:41:33.723" v="63" actId="1076"/>
          <ac:picMkLst>
            <pc:docMk/>
            <pc:sldMk cId="0" sldId="256"/>
            <ac:picMk id="10" creationId="{C2051563-CB73-B59C-DC2A-100469388793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05CFD7E8-0DD2-2EDB-663E-6D8D0DFA5C04}" dt="2026-02-06T12:11:14.474" v="5"/>
        <pc:sldMkLst>
          <pc:docMk/>
          <pc:sldMk cId="0" sldId="258"/>
        </pc:sldMkLst>
        <pc:spChg chg="del mod">
          <ac:chgData name="proyectos" userId="S::proyectos_copava.org#ext#@stifttilbeckde.onmicrosoft.com::35fa15d3-d40e-4643-b385-947208e5f860" providerId="AD" clId="Web-{05CFD7E8-0DD2-2EDB-663E-6D8D0DFA5C04}" dt="2026-02-06T12:11:14.474" v="5"/>
          <ac:spMkLst>
            <pc:docMk/>
            <pc:sldMk cId="0" sldId="258"/>
            <ac:spMk id="14" creationId="{00000000-0000-0000-0000-000000000000}"/>
          </ac:spMkLst>
        </pc:spChg>
        <pc:spChg chg="add">
          <ac:chgData name="proyectos" userId="S::proyectos_copava.org#ext#@stifttilbeckde.onmicrosoft.com::35fa15d3-d40e-4643-b385-947208e5f860" providerId="AD" clId="Web-{05CFD7E8-0DD2-2EDB-663E-6D8D0DFA5C04}" dt="2026-02-06T12:01:52.031" v="4"/>
          <ac:spMkLst>
            <pc:docMk/>
            <pc:sldMk cId="0" sldId="258"/>
            <ac:spMk id="16" creationId="{699FD4EA-1980-D0D4-E998-3A756D00664F}"/>
          </ac:spMkLst>
        </pc:spChg>
      </pc:sldChg>
      <pc:sldChg chg="addSp delSp modSp">
        <pc:chgData name="proyectos" userId="S::proyectos_copava.org#ext#@stifttilbeckde.onmicrosoft.com::35fa15d3-d40e-4643-b385-947208e5f860" providerId="AD" clId="Web-{05CFD7E8-0DD2-2EDB-663E-6D8D0DFA5C04}" dt="2026-02-06T12:12:46.803" v="26" actId="1076"/>
        <pc:sldMkLst>
          <pc:docMk/>
          <pc:sldMk cId="0" sldId="259"/>
        </pc:sldMkLst>
        <pc:spChg chg="add mod">
          <ac:chgData name="proyectos" userId="S::proyectos_copava.org#ext#@stifttilbeckde.onmicrosoft.com::35fa15d3-d40e-4643-b385-947208e5f860" providerId="AD" clId="Web-{05CFD7E8-0DD2-2EDB-663E-6D8D0DFA5C04}" dt="2026-02-06T12:12:46.803" v="26" actId="1076"/>
          <ac:spMkLst>
            <pc:docMk/>
            <pc:sldMk cId="0" sldId="259"/>
            <ac:spMk id="4" creationId="{CB24DAE8-4F8F-3971-19F7-22FB038B083F}"/>
          </ac:spMkLst>
        </pc:spChg>
        <pc:spChg chg="del mod">
          <ac:chgData name="proyectos" userId="S::proyectos_copava.org#ext#@stifttilbeckde.onmicrosoft.com::35fa15d3-d40e-4643-b385-947208e5f860" providerId="AD" clId="Web-{05CFD7E8-0DD2-2EDB-663E-6D8D0DFA5C04}" dt="2026-02-06T12:11:33.928" v="9"/>
          <ac:spMkLst>
            <pc:docMk/>
            <pc:sldMk cId="0" sldId="259"/>
            <ac:spMk id="7" creationId="{CBB00E75-3853-91D0-0904-69DB6164CF74}"/>
          </ac:spMkLst>
        </pc:spChg>
      </pc:sldChg>
      <pc:sldChg chg="addSp delSp">
        <pc:chgData name="proyectos" userId="S::proyectos_copava.org#ext#@stifttilbeckde.onmicrosoft.com::35fa15d3-d40e-4643-b385-947208e5f860" providerId="AD" clId="Web-{05CFD7E8-0DD2-2EDB-663E-6D8D0DFA5C04}" dt="2026-02-06T12:12:59.209" v="27"/>
        <pc:sldMkLst>
          <pc:docMk/>
          <pc:sldMk cId="0" sldId="260"/>
        </pc:sldMkLst>
        <pc:spChg chg="add">
          <ac:chgData name="proyectos" userId="S::proyectos_copava.org#ext#@stifttilbeckde.onmicrosoft.com::35fa15d3-d40e-4643-b385-947208e5f860" providerId="AD" clId="Web-{05CFD7E8-0DD2-2EDB-663E-6D8D0DFA5C04}" dt="2026-02-06T12:12:59.209" v="27"/>
          <ac:spMkLst>
            <pc:docMk/>
            <pc:sldMk cId="0" sldId="260"/>
            <ac:spMk id="5" creationId="{FDC1A262-750B-F132-7C43-C7CD8D4C532E}"/>
          </ac:spMkLst>
        </pc:spChg>
        <pc:spChg chg="del">
          <ac:chgData name="proyectos" userId="S::proyectos_copava.org#ext#@stifttilbeckde.onmicrosoft.com::35fa15d3-d40e-4643-b385-947208e5f860" providerId="AD" clId="Web-{05CFD7E8-0DD2-2EDB-663E-6D8D0DFA5C04}" dt="2026-02-06T12:12:00.397" v="13"/>
          <ac:spMkLst>
            <pc:docMk/>
            <pc:sldMk cId="0" sldId="260"/>
            <ac:spMk id="9" creationId="{29902A8E-91A4-4889-8C21-6DC2F25AA430}"/>
          </ac:spMkLst>
        </pc:spChg>
      </pc:sldChg>
      <pc:sldChg chg="addSp delSp">
        <pc:chgData name="proyectos" userId="S::proyectos_copava.org#ext#@stifttilbeckde.onmicrosoft.com::35fa15d3-d40e-4643-b385-947208e5f860" providerId="AD" clId="Web-{05CFD7E8-0DD2-2EDB-663E-6D8D0DFA5C04}" dt="2026-02-06T12:13:00.709" v="28"/>
        <pc:sldMkLst>
          <pc:docMk/>
          <pc:sldMk cId="0" sldId="261"/>
        </pc:sldMkLst>
        <pc:spChg chg="add">
          <ac:chgData name="proyectos" userId="S::proyectos_copava.org#ext#@stifttilbeckde.onmicrosoft.com::35fa15d3-d40e-4643-b385-947208e5f860" providerId="AD" clId="Web-{05CFD7E8-0DD2-2EDB-663E-6D8D0DFA5C04}" dt="2026-02-06T12:13:00.709" v="28"/>
          <ac:spMkLst>
            <pc:docMk/>
            <pc:sldMk cId="0" sldId="261"/>
            <ac:spMk id="13" creationId="{4682FAE2-5BC5-DD0D-1731-0299CB7D4991}"/>
          </ac:spMkLst>
        </pc:spChg>
        <pc:spChg chg="del">
          <ac:chgData name="proyectos" userId="S::proyectos_copava.org#ext#@stifttilbeckde.onmicrosoft.com::35fa15d3-d40e-4643-b385-947208e5f860" providerId="AD" clId="Web-{05CFD7E8-0DD2-2EDB-663E-6D8D0DFA5C04}" dt="2026-02-06T12:12:03.537" v="14"/>
          <ac:spMkLst>
            <pc:docMk/>
            <pc:sldMk cId="0" sldId="261"/>
            <ac:spMk id="14" creationId="{C7477DC2-D371-D234-E311-648E0A106C15}"/>
          </ac:spMkLst>
        </pc:spChg>
      </pc:sldChg>
      <pc:sldChg chg="addSp delSp">
        <pc:chgData name="proyectos" userId="S::proyectos_copava.org#ext#@stifttilbeckde.onmicrosoft.com::35fa15d3-d40e-4643-b385-947208e5f860" providerId="AD" clId="Web-{05CFD7E8-0DD2-2EDB-663E-6D8D0DFA5C04}" dt="2026-02-06T12:13:04.194" v="30"/>
        <pc:sldMkLst>
          <pc:docMk/>
          <pc:sldMk cId="0" sldId="262"/>
        </pc:sldMkLst>
        <pc:spChg chg="add">
          <ac:chgData name="proyectos" userId="S::proyectos_copava.org#ext#@stifttilbeckde.onmicrosoft.com::35fa15d3-d40e-4643-b385-947208e5f860" providerId="AD" clId="Web-{05CFD7E8-0DD2-2EDB-663E-6D8D0DFA5C04}" dt="2026-02-06T12:13:02.287" v="29"/>
          <ac:spMkLst>
            <pc:docMk/>
            <pc:sldMk cId="0" sldId="262"/>
            <ac:spMk id="6" creationId="{99AEB4C4-8C77-0BEE-2CDF-6130331E59EF}"/>
          </ac:spMkLst>
        </pc:spChg>
        <pc:spChg chg="del">
          <ac:chgData name="proyectos" userId="S::proyectos_copava.org#ext#@stifttilbeckde.onmicrosoft.com::35fa15d3-d40e-4643-b385-947208e5f860" providerId="AD" clId="Web-{05CFD7E8-0DD2-2EDB-663E-6D8D0DFA5C04}" dt="2026-02-06T12:12:06.678" v="15"/>
          <ac:spMkLst>
            <pc:docMk/>
            <pc:sldMk cId="0" sldId="262"/>
            <ac:spMk id="7" creationId="{92D82D69-5DE4-D6BE-7019-58A5ABA293C1}"/>
          </ac:spMkLst>
        </pc:spChg>
        <pc:spChg chg="add">
          <ac:chgData name="proyectos" userId="S::proyectos_copava.org#ext#@stifttilbeckde.onmicrosoft.com::35fa15d3-d40e-4643-b385-947208e5f860" providerId="AD" clId="Web-{05CFD7E8-0DD2-2EDB-663E-6D8D0DFA5C04}" dt="2026-02-06T12:13:04.194" v="30"/>
          <ac:spMkLst>
            <pc:docMk/>
            <pc:sldMk cId="0" sldId="262"/>
            <ac:spMk id="9" creationId="{BF254916-E835-D99B-0A8C-8FEFCB25AE23}"/>
          </ac:spMkLst>
        </pc:spChg>
      </pc:sldChg>
      <pc:sldChg chg="addSp delSp">
        <pc:chgData name="proyectos" userId="S::proyectos_copava.org#ext#@stifttilbeckde.onmicrosoft.com::35fa15d3-d40e-4643-b385-947208e5f860" providerId="AD" clId="Web-{05CFD7E8-0DD2-2EDB-663E-6D8D0DFA5C04}" dt="2026-02-06T12:13:04.928" v="31"/>
        <pc:sldMkLst>
          <pc:docMk/>
          <pc:sldMk cId="0" sldId="263"/>
        </pc:sldMkLst>
        <pc:spChg chg="add">
          <ac:chgData name="proyectos" userId="S::proyectos_copava.org#ext#@stifttilbeckde.onmicrosoft.com::35fa15d3-d40e-4643-b385-947208e5f860" providerId="AD" clId="Web-{05CFD7E8-0DD2-2EDB-663E-6D8D0DFA5C04}" dt="2026-02-06T12:13:04.928" v="31"/>
          <ac:spMkLst>
            <pc:docMk/>
            <pc:sldMk cId="0" sldId="263"/>
            <ac:spMk id="6" creationId="{803929DD-0D50-8D0A-B59A-0DCB8E355238}"/>
          </ac:spMkLst>
        </pc:spChg>
        <pc:spChg chg="del">
          <ac:chgData name="proyectos" userId="S::proyectos_copava.org#ext#@stifttilbeckde.onmicrosoft.com::35fa15d3-d40e-4643-b385-947208e5f860" providerId="AD" clId="Web-{05CFD7E8-0DD2-2EDB-663E-6D8D0DFA5C04}" dt="2026-02-06T12:12:11.397" v="16"/>
          <ac:spMkLst>
            <pc:docMk/>
            <pc:sldMk cId="0" sldId="263"/>
            <ac:spMk id="7" creationId="{C98F6270-6040-7E25-FC8B-8BD7A2FEA538}"/>
          </ac:spMkLst>
        </pc:spChg>
      </pc:sldChg>
      <pc:sldChg chg="addSp delSp modSp">
        <pc:chgData name="proyectos" userId="S::proyectos_copava.org#ext#@stifttilbeckde.onmicrosoft.com::35fa15d3-d40e-4643-b385-947208e5f860" providerId="AD" clId="Web-{05CFD7E8-0DD2-2EDB-663E-6D8D0DFA5C04}" dt="2026-02-06T12:13:07.412" v="32"/>
        <pc:sldMkLst>
          <pc:docMk/>
          <pc:sldMk cId="0" sldId="264"/>
        </pc:sldMkLst>
        <pc:spChg chg="add">
          <ac:chgData name="proyectos" userId="S::proyectos_copava.org#ext#@stifttilbeckde.onmicrosoft.com::35fa15d3-d40e-4643-b385-947208e5f860" providerId="AD" clId="Web-{05CFD7E8-0DD2-2EDB-663E-6D8D0DFA5C04}" dt="2026-02-06T12:13:07.412" v="32"/>
          <ac:spMkLst>
            <pc:docMk/>
            <pc:sldMk cId="0" sldId="264"/>
            <ac:spMk id="6" creationId="{0A437525-653D-7A74-7BA0-AE8131BD9CC1}"/>
          </ac:spMkLst>
        </pc:spChg>
        <pc:spChg chg="del mod">
          <ac:chgData name="proyectos" userId="S::proyectos_copava.org#ext#@stifttilbeckde.onmicrosoft.com::35fa15d3-d40e-4643-b385-947208e5f860" providerId="AD" clId="Web-{05CFD7E8-0DD2-2EDB-663E-6D8D0DFA5C04}" dt="2026-02-06T12:12:24.943" v="20"/>
          <ac:spMkLst>
            <pc:docMk/>
            <pc:sldMk cId="0" sldId="264"/>
            <ac:spMk id="7" creationId="{67AD7A93-A890-9C13-F530-DEB41D868A62}"/>
          </ac:spMkLst>
        </pc:spChg>
      </pc:sldChg>
      <pc:sldChg chg="addSp delSp">
        <pc:chgData name="proyectos" userId="S::proyectos_copava.org#ext#@stifttilbeckde.onmicrosoft.com::35fa15d3-d40e-4643-b385-947208e5f860" providerId="AD" clId="Web-{05CFD7E8-0DD2-2EDB-663E-6D8D0DFA5C04}" dt="2026-02-06T12:13:08.397" v="33"/>
        <pc:sldMkLst>
          <pc:docMk/>
          <pc:sldMk cId="0" sldId="266"/>
        </pc:sldMkLst>
        <pc:spChg chg="del">
          <ac:chgData name="proyectos" userId="S::proyectos_copava.org#ext#@stifttilbeckde.onmicrosoft.com::35fa15d3-d40e-4643-b385-947208e5f860" providerId="AD" clId="Web-{05CFD7E8-0DD2-2EDB-663E-6D8D0DFA5C04}" dt="2026-02-06T12:12:18.490" v="17"/>
          <ac:spMkLst>
            <pc:docMk/>
            <pc:sldMk cId="0" sldId="266"/>
            <ac:spMk id="5" creationId="{02C32590-E8B0-0CB6-35A6-E4B5E77FDDC5}"/>
          </ac:spMkLst>
        </pc:spChg>
        <pc:spChg chg="add">
          <ac:chgData name="proyectos" userId="S::proyectos_copava.org#ext#@stifttilbeckde.onmicrosoft.com::35fa15d3-d40e-4643-b385-947208e5f860" providerId="AD" clId="Web-{05CFD7E8-0DD2-2EDB-663E-6D8D0DFA5C04}" dt="2026-02-06T12:13:08.397" v="33"/>
          <ac:spMkLst>
            <pc:docMk/>
            <pc:sldMk cId="0" sldId="266"/>
            <ac:spMk id="7" creationId="{A5FCDA83-FE8B-DF6D-5A46-BCB3278E2C23}"/>
          </ac:spMkLst>
        </pc:spChg>
      </pc:sldChg>
      <pc:sldChg chg="addSp delSp">
        <pc:chgData name="proyectos" userId="S::proyectos_copava.org#ext#@stifttilbeckde.onmicrosoft.com::35fa15d3-d40e-4643-b385-947208e5f860" providerId="AD" clId="Web-{05CFD7E8-0DD2-2EDB-663E-6D8D0DFA5C04}" dt="2026-02-06T12:13:10.100" v="34"/>
        <pc:sldMkLst>
          <pc:docMk/>
          <pc:sldMk cId="0" sldId="267"/>
        </pc:sldMkLst>
        <pc:spChg chg="add">
          <ac:chgData name="proyectos" userId="S::proyectos_copava.org#ext#@stifttilbeckde.onmicrosoft.com::35fa15d3-d40e-4643-b385-947208e5f860" providerId="AD" clId="Web-{05CFD7E8-0DD2-2EDB-663E-6D8D0DFA5C04}" dt="2026-02-06T12:13:10.100" v="34"/>
          <ac:spMkLst>
            <pc:docMk/>
            <pc:sldMk cId="0" sldId="267"/>
            <ac:spMk id="8" creationId="{2964B2C8-EAB4-9034-45AB-056251DCB666}"/>
          </ac:spMkLst>
        </pc:spChg>
        <pc:spChg chg="del">
          <ac:chgData name="proyectos" userId="S::proyectos_copava.org#ext#@stifttilbeckde.onmicrosoft.com::35fa15d3-d40e-4643-b385-947208e5f860" providerId="AD" clId="Web-{05CFD7E8-0DD2-2EDB-663E-6D8D0DFA5C04}" dt="2026-02-06T12:12:28.006" v="21"/>
          <ac:spMkLst>
            <pc:docMk/>
            <pc:sldMk cId="0" sldId="267"/>
            <ac:spMk id="9" creationId="{29CCE6C2-5883-412F-DB72-921B708E8348}"/>
          </ac:spMkLst>
        </pc:spChg>
      </pc:sldChg>
      <pc:sldChg chg="addSp delSp">
        <pc:chgData name="proyectos" userId="S::proyectos_copava.org#ext#@stifttilbeckde.onmicrosoft.com::35fa15d3-d40e-4643-b385-947208e5f860" providerId="AD" clId="Web-{05CFD7E8-0DD2-2EDB-663E-6D8D0DFA5C04}" dt="2026-02-06T12:13:11.006" v="35"/>
        <pc:sldMkLst>
          <pc:docMk/>
          <pc:sldMk cId="2638235184" sldId="269"/>
        </pc:sldMkLst>
        <pc:spChg chg="del">
          <ac:chgData name="proyectos" userId="S::proyectos_copava.org#ext#@stifttilbeckde.onmicrosoft.com::35fa15d3-d40e-4643-b385-947208e5f860" providerId="AD" clId="Web-{05CFD7E8-0DD2-2EDB-663E-6D8D0DFA5C04}" dt="2026-02-06T12:12:31.772" v="22"/>
          <ac:spMkLst>
            <pc:docMk/>
            <pc:sldMk cId="2638235184" sldId="269"/>
            <ac:spMk id="4" creationId="{9F4AD9B2-2C65-E63F-7CC0-C75CAFACEA3D}"/>
          </ac:spMkLst>
        </pc:spChg>
        <pc:spChg chg="add">
          <ac:chgData name="proyectos" userId="S::proyectos_copava.org#ext#@stifttilbeckde.onmicrosoft.com::35fa15d3-d40e-4643-b385-947208e5f860" providerId="AD" clId="Web-{05CFD7E8-0DD2-2EDB-663E-6D8D0DFA5C04}" dt="2026-02-06T12:13:11.006" v="35"/>
          <ac:spMkLst>
            <pc:docMk/>
            <pc:sldMk cId="2638235184" sldId="269"/>
            <ac:spMk id="5" creationId="{3F81FCBA-D933-BD88-44A1-F70922155BD4}"/>
          </ac:spMkLst>
        </pc:spChg>
      </pc:sldChg>
      <pc:sldChg chg="addSp delSp modSp">
        <pc:chgData name="proyectos" userId="S::proyectos_copava.org#ext#@stifttilbeckde.onmicrosoft.com::35fa15d3-d40e-4643-b385-947208e5f860" providerId="AD" clId="Web-{05CFD7E8-0DD2-2EDB-663E-6D8D0DFA5C04}" dt="2026-02-06T12:13:12.459" v="36"/>
        <pc:sldMkLst>
          <pc:docMk/>
          <pc:sldMk cId="2118527712" sldId="270"/>
        </pc:sldMkLst>
        <pc:spChg chg="add">
          <ac:chgData name="proyectos" userId="S::proyectos_copava.org#ext#@stifttilbeckde.onmicrosoft.com::35fa15d3-d40e-4643-b385-947208e5f860" providerId="AD" clId="Web-{05CFD7E8-0DD2-2EDB-663E-6D8D0DFA5C04}" dt="2026-02-06T12:13:12.459" v="36"/>
          <ac:spMkLst>
            <pc:docMk/>
            <pc:sldMk cId="2118527712" sldId="270"/>
            <ac:spMk id="4" creationId="{34BFC5B3-6302-7B15-8D98-59A56DACF4F5}"/>
          </ac:spMkLst>
        </pc:spChg>
        <pc:spChg chg="del mod">
          <ac:chgData name="proyectos" userId="S::proyectos_copava.org#ext#@stifttilbeckde.onmicrosoft.com::35fa15d3-d40e-4643-b385-947208e5f860" providerId="AD" clId="Web-{05CFD7E8-0DD2-2EDB-663E-6D8D0DFA5C04}" dt="2026-02-06T12:12:37.240" v="24"/>
          <ac:spMkLst>
            <pc:docMk/>
            <pc:sldMk cId="2118527712" sldId="270"/>
            <ac:spMk id="5" creationId="{3B1B5BA7-6BE5-039B-828C-78DC228B7BD7}"/>
          </ac:spMkLst>
        </pc:spChg>
      </pc:sldChg>
    </pc:docChg>
  </pc:docChgLst>
  <pc:docChgLst>
    <pc:chgData name="proyectos" userId="S::proyectos_copava.org#ext#@stifttilbeckde.onmicrosoft.com::35fa15d3-d40e-4643-b385-947208e5f860" providerId="AD" clId="Web-{65C0DD41-6ABE-D281-4CC7-394CA8E42FAB}"/>
    <pc:docChg chg="modSld">
      <pc:chgData name="proyectos" userId="S::proyectos_copava.org#ext#@stifttilbeckde.onmicrosoft.com::35fa15d3-d40e-4643-b385-947208e5f860" providerId="AD" clId="Web-{65C0DD41-6ABE-D281-4CC7-394CA8E42FAB}" dt="2026-02-07T10:07:25.267" v="21" actId="14100"/>
      <pc:docMkLst>
        <pc:docMk/>
      </pc:docMkLst>
      <pc:sldChg chg="modSp">
        <pc:chgData name="proyectos" userId="S::proyectos_copava.org#ext#@stifttilbeckde.onmicrosoft.com::35fa15d3-d40e-4643-b385-947208e5f860" providerId="AD" clId="Web-{65C0DD41-6ABE-D281-4CC7-394CA8E42FAB}" dt="2026-02-07T10:05:31.609" v="4" actId="14100"/>
        <pc:sldMkLst>
          <pc:docMk/>
          <pc:sldMk cId="0" sldId="256"/>
        </pc:sldMkLst>
        <pc:spChg chg="mod">
          <ac:chgData name="proyectos" userId="S::proyectos_copava.org#ext#@stifttilbeckde.onmicrosoft.com::35fa15d3-d40e-4643-b385-947208e5f860" providerId="AD" clId="Web-{65C0DD41-6ABE-D281-4CC7-394CA8E42FAB}" dt="2026-02-07T10:05:31.609" v="4" actId="14100"/>
          <ac:spMkLst>
            <pc:docMk/>
            <pc:sldMk cId="0" sldId="256"/>
            <ac:spMk id="11" creationId="{68804502-8BA9-759A-C139-0C13133EC65F}"/>
          </ac:spMkLst>
        </pc:spChg>
        <pc:picChg chg="mod">
          <ac:chgData name="proyectos" userId="S::proyectos_copava.org#ext#@stifttilbeckde.onmicrosoft.com::35fa15d3-d40e-4643-b385-947208e5f860" providerId="AD" clId="Web-{65C0DD41-6ABE-D281-4CC7-394CA8E42FAB}" dt="2026-02-07T10:05:22.311" v="1" actId="1076"/>
          <ac:picMkLst>
            <pc:docMk/>
            <pc:sldMk cId="0" sldId="256"/>
            <ac:picMk id="10" creationId="{C2051563-CB73-B59C-DC2A-100469388793}"/>
          </ac:picMkLst>
        </pc:picChg>
      </pc:sldChg>
      <pc:sldChg chg="modSp">
        <pc:chgData name="proyectos" userId="S::proyectos_copava.org#ext#@stifttilbeckde.onmicrosoft.com::35fa15d3-d40e-4643-b385-947208e5f860" providerId="AD" clId="Web-{65C0DD41-6ABE-D281-4CC7-394CA8E42FAB}" dt="2026-02-07T10:06:00.235" v="7" actId="1076"/>
        <pc:sldMkLst>
          <pc:docMk/>
          <pc:sldMk cId="0" sldId="259"/>
        </pc:sldMkLst>
        <pc:spChg chg="mod">
          <ac:chgData name="proyectos" userId="S::proyectos_copava.org#ext#@stifttilbeckde.onmicrosoft.com::35fa15d3-d40e-4643-b385-947208e5f860" providerId="AD" clId="Web-{65C0DD41-6ABE-D281-4CC7-394CA8E42FAB}" dt="2026-02-07T10:06:00.235" v="7" actId="1076"/>
          <ac:spMkLst>
            <pc:docMk/>
            <pc:sldMk cId="0" sldId="259"/>
            <ac:spMk id="6" creationId="{00000000-0000-0000-0000-000000000000}"/>
          </ac:spMkLst>
        </pc:spChg>
        <pc:picChg chg="mod">
          <ac:chgData name="proyectos" userId="S::proyectos_copava.org#ext#@stifttilbeckde.onmicrosoft.com::35fa15d3-d40e-4643-b385-947208e5f860" providerId="AD" clId="Web-{65C0DD41-6ABE-D281-4CC7-394CA8E42FAB}" dt="2026-02-07T10:05:51.141" v="5" actId="14100"/>
          <ac:picMkLst>
            <pc:docMk/>
            <pc:sldMk cId="0" sldId="259"/>
            <ac:picMk id="7" creationId="{BB6658B2-F142-2A35-5459-2E397986F394}"/>
          </ac:picMkLst>
        </pc:picChg>
      </pc:sldChg>
      <pc:sldChg chg="modSp">
        <pc:chgData name="proyectos" userId="S::proyectos_copava.org#ext#@stifttilbeckde.onmicrosoft.com::35fa15d3-d40e-4643-b385-947208e5f860" providerId="AD" clId="Web-{65C0DD41-6ABE-D281-4CC7-394CA8E42FAB}" dt="2026-02-07T10:07:25.267" v="21" actId="14100"/>
        <pc:sldMkLst>
          <pc:docMk/>
          <pc:sldMk cId="0" sldId="263"/>
        </pc:sldMkLst>
        <pc:picChg chg="mod">
          <ac:chgData name="proyectos" userId="S::proyectos_copava.org#ext#@stifttilbeckde.onmicrosoft.com::35fa15d3-d40e-4643-b385-947208e5f860" providerId="AD" clId="Web-{65C0DD41-6ABE-D281-4CC7-394CA8E42FAB}" dt="2026-02-07T10:07:25.267" v="21" actId="14100"/>
          <ac:picMkLst>
            <pc:docMk/>
            <pc:sldMk cId="0" sldId="263"/>
            <ac:picMk id="4" creationId="{2B8AC13B-17BF-14E0-EC61-2458FEB4A7CC}"/>
          </ac:picMkLst>
        </pc:picChg>
      </pc:sldChg>
      <pc:sldChg chg="modSp">
        <pc:chgData name="proyectos" userId="S::proyectos_copava.org#ext#@stifttilbeckde.onmicrosoft.com::35fa15d3-d40e-4643-b385-947208e5f860" providerId="AD" clId="Web-{65C0DD41-6ABE-D281-4CC7-394CA8E42FAB}" dt="2026-02-07T10:07:14.892" v="20" actId="1076"/>
        <pc:sldMkLst>
          <pc:docMk/>
          <pc:sldMk cId="0" sldId="264"/>
        </pc:sldMkLst>
        <pc:picChg chg="mod modCrop">
          <ac:chgData name="proyectos" userId="S::proyectos_copava.org#ext#@stifttilbeckde.onmicrosoft.com::35fa15d3-d40e-4643-b385-947208e5f860" providerId="AD" clId="Web-{65C0DD41-6ABE-D281-4CC7-394CA8E42FAB}" dt="2026-02-07T10:07:14.892" v="20" actId="1076"/>
          <ac:picMkLst>
            <pc:docMk/>
            <pc:sldMk cId="0" sldId="264"/>
            <ac:picMk id="4" creationId="{E9ECCF97-27A1-95DB-533F-44148B6CDB8C}"/>
          </ac:picMkLst>
        </pc:picChg>
      </pc:sldChg>
    </pc:docChg>
  </pc:docChgLst>
  <pc:docChgLst>
    <pc:chgData name="proyectos" userId="S::proyectos_copava.org#ext#@stifttilbeckde.onmicrosoft.com::35fa15d3-d40e-4643-b385-947208e5f860" providerId="AD" clId="Web-{A78E5D99-4AAF-3249-D000-00F6DDF2887D}"/>
    <pc:docChg chg="modSld">
      <pc:chgData name="proyectos" userId="S::proyectos_copava.org#ext#@stifttilbeckde.onmicrosoft.com::35fa15d3-d40e-4643-b385-947208e5f860" providerId="AD" clId="Web-{A78E5D99-4AAF-3249-D000-00F6DDF2887D}" dt="2026-02-06T14:15:59.282" v="712" actId="1076"/>
      <pc:docMkLst>
        <pc:docMk/>
      </pc:docMkLst>
      <pc:sldChg chg="delSp modSp">
        <pc:chgData name="proyectos" userId="S::proyectos_copava.org#ext#@stifttilbeckde.onmicrosoft.com::35fa15d3-d40e-4643-b385-947208e5f860" providerId="AD" clId="Web-{A78E5D99-4AAF-3249-D000-00F6DDF2887D}" dt="2026-02-06T13:53:16.609" v="514" actId="1076"/>
        <pc:sldMkLst>
          <pc:docMk/>
          <pc:sldMk cId="0" sldId="256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3:53:16.609" v="51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17:45.358" v="4" actId="1076"/>
          <ac:spMkLst>
            <pc:docMk/>
            <pc:sldMk cId="0" sldId="256"/>
            <ac:spMk id="8" creationId="{EF5F49FC-AE9C-3D7A-6756-4663A0B9B3E9}"/>
          </ac:spMkLst>
        </pc:spChg>
        <pc:spChg chg="del">
          <ac:chgData name="proyectos" userId="S::proyectos_copava.org#ext#@stifttilbeckde.onmicrosoft.com::35fa15d3-d40e-4643-b385-947208e5f860" providerId="AD" clId="Web-{A78E5D99-4AAF-3249-D000-00F6DDF2887D}" dt="2026-02-06T13:17:30.873" v="0"/>
          <ac:spMkLst>
            <pc:docMk/>
            <pc:sldMk cId="0" sldId="256"/>
            <ac:spMk id="12" creationId="{BCEC82E6-2530-1993-9306-9048EAB82DF7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18:46.327" v="15" actId="1076"/>
          <ac:spMkLst>
            <pc:docMk/>
            <pc:sldMk cId="0" sldId="256"/>
            <ac:spMk id="13" creationId="{A1E12992-1EA7-A5C9-E1D9-E8344950F8FF}"/>
          </ac:spMkLst>
        </pc:spChg>
        <pc:picChg chg="mod">
          <ac:chgData name="proyectos" userId="S::proyectos_copava.org#ext#@stifttilbeckde.onmicrosoft.com::35fa15d3-d40e-4643-b385-947208e5f860" providerId="AD" clId="Web-{A78E5D99-4AAF-3249-D000-00F6DDF2887D}" dt="2026-02-06T13:17:43.139" v="3" actId="1076"/>
          <ac:picMkLst>
            <pc:docMk/>
            <pc:sldMk cId="0" sldId="256"/>
            <ac:picMk id="10" creationId="{C2051563-CB73-B59C-DC2A-100469388793}"/>
          </ac:picMkLst>
        </pc:picChg>
      </pc:sldChg>
      <pc:sldChg chg="addSp delSp modSp">
        <pc:chgData name="proyectos" userId="S::proyectos_copava.org#ext#@stifttilbeckde.onmicrosoft.com::35fa15d3-d40e-4643-b385-947208e5f860" providerId="AD" clId="Web-{A78E5D99-4AAF-3249-D000-00F6DDF2887D}" dt="2026-02-06T13:51:04.562" v="508" actId="20577"/>
        <pc:sldMkLst>
          <pc:docMk/>
          <pc:sldMk cId="0" sldId="258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3:22:07.139" v="45" actId="14100"/>
          <ac:spMkLst>
            <pc:docMk/>
            <pc:sldMk cId="0" sldId="258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25:51.671" v="122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29:27.312" v="149"/>
          <ac:spMkLst>
            <pc:docMk/>
            <pc:sldMk cId="0" sldId="258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29:27.343" v="150"/>
          <ac:spMkLst>
            <pc:docMk/>
            <pc:sldMk cId="0" sldId="258"/>
            <ac:spMk id="9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19:50.577" v="28" actId="20577"/>
          <ac:spMkLst>
            <pc:docMk/>
            <pc:sldMk cId="0" sldId="258"/>
            <ac:spMk id="10" creationId="{00000000-0000-0000-0000-000000000000}"/>
          </ac:spMkLst>
        </pc:spChg>
        <pc:spChg chg="mod topLvl">
          <ac:chgData name="proyectos" userId="S::proyectos_copava.org#ext#@stifttilbeckde.onmicrosoft.com::35fa15d3-d40e-4643-b385-947208e5f860" providerId="AD" clId="Web-{A78E5D99-4AAF-3249-D000-00F6DDF2887D}" dt="2026-02-06T13:39:38.796" v="293" actId="1076"/>
          <ac:spMkLst>
            <pc:docMk/>
            <pc:sldMk cId="0" sldId="258"/>
            <ac:spMk id="12" creationId="{00000000-0000-0000-0000-000000000000}"/>
          </ac:spMkLst>
        </pc:spChg>
        <pc:spChg chg="del mod topLvl">
          <ac:chgData name="proyectos" userId="S::proyectos_copava.org#ext#@stifttilbeckde.onmicrosoft.com::35fa15d3-d40e-4643-b385-947208e5f860" providerId="AD" clId="Web-{A78E5D99-4AAF-3249-D000-00F6DDF2887D}" dt="2026-02-06T13:34:13.702" v="173"/>
          <ac:spMkLst>
            <pc:docMk/>
            <pc:sldMk cId="0" sldId="258"/>
            <ac:spMk id="13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51:04.562" v="508" actId="20577"/>
          <ac:spMkLst>
            <pc:docMk/>
            <pc:sldMk cId="0" sldId="258"/>
            <ac:spMk id="15" creationId="{58BC7C58-CAEA-951C-A1CC-E313530839C8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23:51.858" v="87" actId="20577"/>
          <ac:spMkLst>
            <pc:docMk/>
            <pc:sldMk cId="0" sldId="258"/>
            <ac:spMk id="19" creationId="{C01D42BB-0C98-A027-0643-E274113D2051}"/>
          </ac:spMkLst>
        </pc:spChg>
        <pc:spChg chg="del topLvl">
          <ac:chgData name="proyectos" userId="S::proyectos_copava.org#ext#@stifttilbeckde.onmicrosoft.com::35fa15d3-d40e-4643-b385-947208e5f860" providerId="AD" clId="Web-{A78E5D99-4AAF-3249-D000-00F6DDF2887D}" dt="2026-02-06T13:46:13.375" v="504"/>
          <ac:spMkLst>
            <pc:docMk/>
            <pc:sldMk cId="0" sldId="258"/>
            <ac:spMk id="21" creationId="{D3F0B5DA-589B-EC00-9590-537416DD2AE9}"/>
          </ac:spMkLst>
        </pc:spChg>
        <pc:spChg chg="del mod topLvl">
          <ac:chgData name="proyectos" userId="S::proyectos_copava.org#ext#@stifttilbeckde.onmicrosoft.com::35fa15d3-d40e-4643-b385-947208e5f860" providerId="AD" clId="Web-{A78E5D99-4AAF-3249-D000-00F6DDF2887D}" dt="2026-02-06T13:46:12.640" v="503"/>
          <ac:spMkLst>
            <pc:docMk/>
            <pc:sldMk cId="0" sldId="258"/>
            <ac:spMk id="22" creationId="{9B7FF577-C62A-9A79-8F3F-7C72268E969B}"/>
          </ac:spMkLst>
        </pc:spChg>
        <pc:spChg chg="del topLvl">
          <ac:chgData name="proyectos" userId="S::proyectos_copava.org#ext#@stifttilbeckde.onmicrosoft.com::35fa15d3-d40e-4643-b385-947208e5f860" providerId="AD" clId="Web-{A78E5D99-4AAF-3249-D000-00F6DDF2887D}" dt="2026-02-06T13:46:11.250" v="502"/>
          <ac:spMkLst>
            <pc:docMk/>
            <pc:sldMk cId="0" sldId="258"/>
            <ac:spMk id="24" creationId="{82C28618-A41D-C7A5-DA7E-E3C7B55A8E44}"/>
          </ac:spMkLst>
        </pc:spChg>
        <pc:spChg chg="del mod topLvl">
          <ac:chgData name="proyectos" userId="S::proyectos_copava.org#ext#@stifttilbeckde.onmicrosoft.com::35fa15d3-d40e-4643-b385-947208e5f860" providerId="AD" clId="Web-{A78E5D99-4AAF-3249-D000-00F6DDF2887D}" dt="2026-02-06T13:46:10.390" v="501"/>
          <ac:spMkLst>
            <pc:docMk/>
            <pc:sldMk cId="0" sldId="258"/>
            <ac:spMk id="25" creationId="{476F0DEE-9B5B-E430-2C0F-01BA225046EE}"/>
          </ac:spMkLst>
        </pc:spChg>
        <pc:spChg chg="del mod topLvl">
          <ac:chgData name="proyectos" userId="S::proyectos_copava.org#ext#@stifttilbeckde.onmicrosoft.com::35fa15d3-d40e-4643-b385-947208e5f860" providerId="AD" clId="Web-{A78E5D99-4AAF-3249-D000-00F6DDF2887D}" dt="2026-02-06T13:34:58.140" v="196"/>
          <ac:spMkLst>
            <pc:docMk/>
            <pc:sldMk cId="0" sldId="258"/>
            <ac:spMk id="27" creationId="{DAD5D03B-A994-492D-6E5C-790EF40F07F5}"/>
          </ac:spMkLst>
        </pc:spChg>
        <pc:spChg chg="del mod ord topLvl">
          <ac:chgData name="proyectos" userId="S::proyectos_copava.org#ext#@stifttilbeckde.onmicrosoft.com::35fa15d3-d40e-4643-b385-947208e5f860" providerId="AD" clId="Web-{A78E5D99-4AAF-3249-D000-00F6DDF2887D}" dt="2026-02-06T13:29:14.015" v="147"/>
          <ac:spMkLst>
            <pc:docMk/>
            <pc:sldMk cId="0" sldId="258"/>
            <ac:spMk id="28" creationId="{CB7E9016-8C81-4158-0FD6-40CDA798CC33}"/>
          </ac:spMkLst>
        </pc:spChg>
        <pc:spChg chg="add del mod">
          <ac:chgData name="proyectos" userId="S::proyectos_copava.org#ext#@stifttilbeckde.onmicrosoft.com::35fa15d3-d40e-4643-b385-947208e5f860" providerId="AD" clId="Web-{A78E5D99-4AAF-3249-D000-00F6DDF2887D}" dt="2026-02-06T13:38:11.124" v="270"/>
          <ac:spMkLst>
            <pc:docMk/>
            <pc:sldMk cId="0" sldId="258"/>
            <ac:spMk id="29" creationId="{265E430D-CFFF-EDA2-309E-6429C3E3CFB9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8.827" v="294" actId="1076"/>
          <ac:spMkLst>
            <pc:docMk/>
            <pc:sldMk cId="0" sldId="258"/>
            <ac:spMk id="30" creationId="{BA3DF654-DF00-EF04-E1DE-83C5F5E2E71C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8.843" v="295" actId="1076"/>
          <ac:spMkLst>
            <pc:docMk/>
            <pc:sldMk cId="0" sldId="258"/>
            <ac:spMk id="31" creationId="{8DB6A6EA-A34D-E0FE-19EF-4D2D1457DD28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8.874" v="296" actId="1076"/>
          <ac:spMkLst>
            <pc:docMk/>
            <pc:sldMk cId="0" sldId="258"/>
            <ac:spMk id="32" creationId="{02CAFFC8-E7B6-B488-BCF0-353FDB06DE91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8.921" v="297" actId="1076"/>
          <ac:spMkLst>
            <pc:docMk/>
            <pc:sldMk cId="0" sldId="258"/>
            <ac:spMk id="33" creationId="{005C0043-848E-2E8E-98A3-2041C3DC890C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8.952" v="298" actId="1076"/>
          <ac:spMkLst>
            <pc:docMk/>
            <pc:sldMk cId="0" sldId="258"/>
            <ac:spMk id="34" creationId="{10E58C57-A50B-4766-1919-53009EDBCA0B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8.984" v="299" actId="1076"/>
          <ac:spMkLst>
            <pc:docMk/>
            <pc:sldMk cId="0" sldId="258"/>
            <ac:spMk id="35" creationId="{AC4FC3DC-D639-590D-C147-104D1763ED0A}"/>
          </ac:spMkLst>
        </pc:spChg>
        <pc:spChg chg="add del mod">
          <ac:chgData name="proyectos" userId="S::proyectos_copava.org#ext#@stifttilbeckde.onmicrosoft.com::35fa15d3-d40e-4643-b385-947208e5f860" providerId="AD" clId="Web-{A78E5D99-4AAF-3249-D000-00F6DDF2887D}" dt="2026-02-06T13:34:55.077" v="195"/>
          <ac:spMkLst>
            <pc:docMk/>
            <pc:sldMk cId="0" sldId="258"/>
            <ac:spMk id="36" creationId="{540931B3-5EDD-01BA-2551-B32A4394D9DE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9.015" v="300" actId="1076"/>
          <ac:spMkLst>
            <pc:docMk/>
            <pc:sldMk cId="0" sldId="258"/>
            <ac:spMk id="37" creationId="{1FCFCE36-A11D-7427-F52E-38C00E87A727}"/>
          </ac:spMkLst>
        </pc:spChg>
        <pc:spChg chg="add del">
          <ac:chgData name="proyectos" userId="S::proyectos_copava.org#ext#@stifttilbeckde.onmicrosoft.com::35fa15d3-d40e-4643-b385-947208e5f860" providerId="AD" clId="Web-{A78E5D99-4AAF-3249-D000-00F6DDF2887D}" dt="2026-02-06T13:37:40.218" v="261"/>
          <ac:spMkLst>
            <pc:docMk/>
            <pc:sldMk cId="0" sldId="258"/>
            <ac:spMk id="38" creationId="{B29C9E92-944C-578C-D355-D00057190D16}"/>
          </ac:spMkLst>
        </pc:spChg>
        <pc:spChg chg="add del">
          <ac:chgData name="proyectos" userId="S::proyectos_copava.org#ext#@stifttilbeckde.onmicrosoft.com::35fa15d3-d40e-4643-b385-947208e5f860" providerId="AD" clId="Web-{A78E5D99-4AAF-3249-D000-00F6DDF2887D}" dt="2026-02-06T13:38:09.718" v="269"/>
          <ac:spMkLst>
            <pc:docMk/>
            <pc:sldMk cId="0" sldId="258"/>
            <ac:spMk id="39" creationId="{812AB1C0-184A-4D25-E6B2-4B3BB890097C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39:39.062" v="301" actId="1076"/>
          <ac:spMkLst>
            <pc:docMk/>
            <pc:sldMk cId="0" sldId="258"/>
            <ac:spMk id="40" creationId="{B1B4EB6C-A6D7-2CBF-0C72-4D782476BF40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46:05.499" v="500" actId="1076"/>
          <ac:spMkLst>
            <pc:docMk/>
            <pc:sldMk cId="0" sldId="258"/>
            <ac:spMk id="42" creationId="{5061F4EF-D730-7D76-0222-43569B1800B5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45:28.687" v="490" actId="20577"/>
          <ac:spMkLst>
            <pc:docMk/>
            <pc:sldMk cId="0" sldId="258"/>
            <ac:spMk id="43" creationId="{F20710B2-E47B-F9F3-71E6-80B71D011812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44:58.296" v="475" actId="1076"/>
          <ac:spMkLst>
            <pc:docMk/>
            <pc:sldMk cId="0" sldId="258"/>
            <ac:spMk id="44" creationId="{206F3828-B8C7-EC9D-1005-62E9D96B51E5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44:58.328" v="476" actId="1076"/>
          <ac:spMkLst>
            <pc:docMk/>
            <pc:sldMk cId="0" sldId="258"/>
            <ac:spMk id="45" creationId="{925D6B6E-77E6-E881-36C8-F844086BDE38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45:18.999" v="487" actId="1076"/>
          <ac:spMkLst>
            <pc:docMk/>
            <pc:sldMk cId="0" sldId="258"/>
            <ac:spMk id="46" creationId="{83CCF2D7-9AC7-B822-36F5-C3B9C4FDE6DA}"/>
          </ac:spMkLst>
        </pc:spChg>
        <pc:grpChg chg="del mod">
          <ac:chgData name="proyectos" userId="S::proyectos_copava.org#ext#@stifttilbeckde.onmicrosoft.com::35fa15d3-d40e-4643-b385-947208e5f860" providerId="AD" clId="Web-{A78E5D99-4AAF-3249-D000-00F6DDF2887D}" dt="2026-02-06T13:46:16.296" v="507"/>
          <ac:grpSpMkLst>
            <pc:docMk/>
            <pc:sldMk cId="0" sldId="258"/>
            <ac:grpSpMk id="4" creationId="{00000000-0000-0000-0000-000000000000}"/>
          </ac:grpSpMkLst>
        </pc:grpChg>
        <pc:grpChg chg="del mod">
          <ac:chgData name="proyectos" userId="S::proyectos_copava.org#ext#@stifttilbeckde.onmicrosoft.com::35fa15d3-d40e-4643-b385-947208e5f860" providerId="AD" clId="Web-{A78E5D99-4AAF-3249-D000-00F6DDF2887D}" dt="2026-02-06T13:46:15.187" v="506"/>
          <ac:grpSpMkLst>
            <pc:docMk/>
            <pc:sldMk cId="0" sldId="258"/>
            <ac:grpSpMk id="7" creationId="{00000000-0000-0000-0000-000000000000}"/>
          </ac:grpSpMkLst>
        </pc:grpChg>
        <pc:grpChg chg="del mod">
          <ac:chgData name="proyectos" userId="S::proyectos_copava.org#ext#@stifttilbeckde.onmicrosoft.com::35fa15d3-d40e-4643-b385-947208e5f860" providerId="AD" clId="Web-{A78E5D99-4AAF-3249-D000-00F6DDF2887D}" dt="2026-02-06T13:34:10.968" v="171"/>
          <ac:grpSpMkLst>
            <pc:docMk/>
            <pc:sldMk cId="0" sldId="258"/>
            <ac:grpSpMk id="11" creationId="{00000000-0000-0000-0000-000000000000}"/>
          </ac:grpSpMkLst>
        </pc:grpChg>
        <pc:grpChg chg="add del mod">
          <ac:chgData name="proyectos" userId="S::proyectos_copava.org#ext#@stifttilbeckde.onmicrosoft.com::35fa15d3-d40e-4643-b385-947208e5f860" providerId="AD" clId="Web-{A78E5D99-4AAF-3249-D000-00F6DDF2887D}" dt="2026-02-06T13:46:14.125" v="505"/>
          <ac:grpSpMkLst>
            <pc:docMk/>
            <pc:sldMk cId="0" sldId="258"/>
            <ac:grpSpMk id="17" creationId="{97BCF271-5A25-F38F-2A67-D90BE079FD45}"/>
          </ac:grpSpMkLst>
        </pc:grpChg>
        <pc:grpChg chg="add del mod">
          <ac:chgData name="proyectos" userId="S::proyectos_copava.org#ext#@stifttilbeckde.onmicrosoft.com::35fa15d3-d40e-4643-b385-947208e5f860" providerId="AD" clId="Web-{A78E5D99-4AAF-3249-D000-00F6DDF2887D}" dt="2026-02-06T13:46:12.640" v="503"/>
          <ac:grpSpMkLst>
            <pc:docMk/>
            <pc:sldMk cId="0" sldId="258"/>
            <ac:grpSpMk id="20" creationId="{7851F133-C20A-7974-3CCD-A455D7AED11F}"/>
          </ac:grpSpMkLst>
        </pc:grpChg>
        <pc:grpChg chg="add del mod">
          <ac:chgData name="proyectos" userId="S::proyectos_copava.org#ext#@stifttilbeckde.onmicrosoft.com::35fa15d3-d40e-4643-b385-947208e5f860" providerId="AD" clId="Web-{A78E5D99-4AAF-3249-D000-00F6DDF2887D}" dt="2026-02-06T13:46:10.390" v="501"/>
          <ac:grpSpMkLst>
            <pc:docMk/>
            <pc:sldMk cId="0" sldId="258"/>
            <ac:grpSpMk id="23" creationId="{5783C13B-B9D7-E593-81A7-03292A01C7C3}"/>
          </ac:grpSpMkLst>
        </pc:grpChg>
        <pc:grpChg chg="add del mod">
          <ac:chgData name="proyectos" userId="S::proyectos_copava.org#ext#@stifttilbeckde.onmicrosoft.com::35fa15d3-d40e-4643-b385-947208e5f860" providerId="AD" clId="Web-{A78E5D99-4AAF-3249-D000-00F6DDF2887D}" dt="2026-02-06T13:28:38.046" v="143"/>
          <ac:grpSpMkLst>
            <pc:docMk/>
            <pc:sldMk cId="0" sldId="258"/>
            <ac:grpSpMk id="26" creationId="{7B403270-9F9D-C8C8-7D8B-5A01A3315E09}"/>
          </ac:grpSpMkLst>
        </pc:grpChg>
        <pc:grpChg chg="add mod">
          <ac:chgData name="proyectos" userId="S::proyectos_copava.org#ext#@stifttilbeckde.onmicrosoft.com::35fa15d3-d40e-4643-b385-947208e5f860" providerId="AD" clId="Web-{A78E5D99-4AAF-3249-D000-00F6DDF2887D}" dt="2026-02-06T13:42:41.265" v="380" actId="1076"/>
          <ac:grpSpMkLst>
            <pc:docMk/>
            <pc:sldMk cId="0" sldId="258"/>
            <ac:grpSpMk id="41" creationId="{85F3F103-16D3-6B6D-9D60-BD9D854832D8}"/>
          </ac:grpSpMkLst>
        </pc:grpChg>
      </pc:sldChg>
      <pc:sldChg chg="addSp delSp modSp">
        <pc:chgData name="proyectos" userId="S::proyectos_copava.org#ext#@stifttilbeckde.onmicrosoft.com::35fa15d3-d40e-4643-b385-947208e5f860" providerId="AD" clId="Web-{A78E5D99-4AAF-3249-D000-00F6DDF2887D}" dt="2026-02-06T14:14:35.641" v="683"/>
        <pc:sldMkLst>
          <pc:docMk/>
          <pc:sldMk cId="0" sldId="259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3:54:00.890" v="533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5:35.031" v="543" actId="20577"/>
          <ac:spMkLst>
            <pc:docMk/>
            <pc:sldMk cId="0" sldId="259"/>
            <ac:spMk id="6" creationId="{00000000-0000-0000-0000-000000000000}"/>
          </ac:spMkLst>
        </pc:spChg>
        <pc:spChg chg="add del mod">
          <ac:chgData name="proyectos" userId="S::proyectos_copava.org#ext#@stifttilbeckde.onmicrosoft.com::35fa15d3-d40e-4643-b385-947208e5f860" providerId="AD" clId="Web-{A78E5D99-4AAF-3249-D000-00F6DDF2887D}" dt="2026-02-06T13:59:03.578" v="593"/>
          <ac:spMkLst>
            <pc:docMk/>
            <pc:sldMk cId="0" sldId="259"/>
            <ac:spMk id="9" creationId="{F21AD3FB-72BB-D434-3139-A496281B15BE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59:27.719" v="604" actId="1076"/>
          <ac:spMkLst>
            <pc:docMk/>
            <pc:sldMk cId="0" sldId="259"/>
            <ac:spMk id="11" creationId="{F03B0B4A-E89E-64A3-825B-E24908A8D3C2}"/>
          </ac:spMkLst>
        </pc:spChg>
        <pc:spChg chg="add del mod">
          <ac:chgData name="proyectos" userId="S::proyectos_copava.org#ext#@stifttilbeckde.onmicrosoft.com::35fa15d3-d40e-4643-b385-947208e5f860" providerId="AD" clId="Web-{A78E5D99-4AAF-3249-D000-00F6DDF2887D}" dt="2026-02-06T13:59:02" v="592"/>
          <ac:spMkLst>
            <pc:docMk/>
            <pc:sldMk cId="0" sldId="259"/>
            <ac:spMk id="13" creationId="{1BDF2D1B-F797-4674-F8F9-665E58285027}"/>
          </ac:spMkLst>
        </pc:spChg>
        <pc:spChg chg="add del mod">
          <ac:chgData name="proyectos" userId="S::proyectos_copava.org#ext#@stifttilbeckde.onmicrosoft.com::35fa15d3-d40e-4643-b385-947208e5f860" providerId="AD" clId="Web-{A78E5D99-4AAF-3249-D000-00F6DDF2887D}" dt="2026-02-06T14:14:35.641" v="683"/>
          <ac:spMkLst>
            <pc:docMk/>
            <pc:sldMk cId="0" sldId="259"/>
            <ac:spMk id="14" creationId="{17909BF7-5C67-1724-B118-1DB1A423F3B8}"/>
          </ac:spMkLst>
        </pc:spChg>
        <pc:picChg chg="add mod">
          <ac:chgData name="proyectos" userId="S::proyectos_copava.org#ext#@stifttilbeckde.onmicrosoft.com::35fa15d3-d40e-4643-b385-947208e5f860" providerId="AD" clId="Web-{A78E5D99-4AAF-3249-D000-00F6DDF2887D}" dt="2026-02-06T13:55:28.640" v="541" actId="1076"/>
          <ac:picMkLst>
            <pc:docMk/>
            <pc:sldMk cId="0" sldId="259"/>
            <ac:picMk id="7" creationId="{BB6658B2-F142-2A35-5459-2E397986F394}"/>
          </ac:picMkLst>
        </pc:picChg>
      </pc:sldChg>
      <pc:sldChg chg="modSp">
        <pc:chgData name="proyectos" userId="S::proyectos_copava.org#ext#@stifttilbeckde.onmicrosoft.com::35fa15d3-d40e-4643-b385-947208e5f860" providerId="AD" clId="Web-{A78E5D99-4AAF-3249-D000-00F6DDF2887D}" dt="2026-02-06T13:55:56.734" v="547" actId="1076"/>
        <pc:sldMkLst>
          <pc:docMk/>
          <pc:sldMk cId="0" sldId="260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3:55:56.734" v="547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5:48.140" v="546" actId="14100"/>
          <ac:spMkLst>
            <pc:docMk/>
            <pc:sldMk cId="0" sldId="260"/>
            <ac:spMk id="8" creationId="{00000000-0000-0000-0000-000000000000}"/>
          </ac:spMkLst>
        </pc:spChg>
        <pc:picChg chg="mod">
          <ac:chgData name="proyectos" userId="S::proyectos_copava.org#ext#@stifttilbeckde.onmicrosoft.com::35fa15d3-d40e-4643-b385-947208e5f860" providerId="AD" clId="Web-{A78E5D99-4AAF-3249-D000-00F6DDF2887D}" dt="2026-02-06T13:55:40.031" v="544" actId="1076"/>
          <ac:picMkLst>
            <pc:docMk/>
            <pc:sldMk cId="0" sldId="260"/>
            <ac:picMk id="10" creationId="{5A9B208A-4606-139F-2A16-CD4EC55559D1}"/>
          </ac:picMkLst>
        </pc:picChg>
      </pc:sldChg>
      <pc:sldChg chg="addSp modSp">
        <pc:chgData name="proyectos" userId="S::proyectos_copava.org#ext#@stifttilbeckde.onmicrosoft.com::35fa15d3-d40e-4643-b385-947208e5f860" providerId="AD" clId="Web-{A78E5D99-4AAF-3249-D000-00F6DDF2887D}" dt="2026-02-06T13:57:34.047" v="570" actId="1076"/>
        <pc:sldMkLst>
          <pc:docMk/>
          <pc:sldMk cId="0" sldId="261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3:56:13.984" v="552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7:27.265" v="567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6:08.859" v="548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7:34.047" v="570" actId="1076"/>
          <ac:spMkLst>
            <pc:docMk/>
            <pc:sldMk cId="0" sldId="261"/>
            <ac:spMk id="7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57:02.890" v="562"/>
          <ac:spMkLst>
            <pc:docMk/>
            <pc:sldMk cId="0" sldId="261"/>
            <ac:spMk id="8" creationId="{E26F24F1-62DE-CB3C-4838-1FE9240C6CCC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6:08.875" v="549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7:29.078" v="569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6:14.015" v="553" actId="107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3:56:43.953" v="560" actId="1076"/>
          <ac:spMkLst>
            <pc:docMk/>
            <pc:sldMk cId="0" sldId="261"/>
            <ac:spMk id="12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57:27.297" v="568" actId="1076"/>
          <ac:spMkLst>
            <pc:docMk/>
            <pc:sldMk cId="0" sldId="261"/>
            <ac:spMk id="14" creationId="{14511B4C-CED3-51F6-FBA7-E926B1089E27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3:57:21.875" v="566" actId="1076"/>
          <ac:spMkLst>
            <pc:docMk/>
            <pc:sldMk cId="0" sldId="261"/>
            <ac:spMk id="15" creationId="{4F105154-6EC6-E7F7-1DD7-68D095EDA423}"/>
          </ac:spMkLst>
        </pc:spChg>
      </pc:sldChg>
      <pc:sldChg chg="addSp delSp modSp">
        <pc:chgData name="proyectos" userId="S::proyectos_copava.org#ext#@stifttilbeckde.onmicrosoft.com::35fa15d3-d40e-4643-b385-947208e5f860" providerId="AD" clId="Web-{A78E5D99-4AAF-3249-D000-00F6DDF2887D}" dt="2026-02-06T14:14:49.673" v="686" actId="1076"/>
        <pc:sldMkLst>
          <pc:docMk/>
          <pc:sldMk cId="0" sldId="262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4:05:04.797" v="618" actId="1076"/>
          <ac:spMkLst>
            <pc:docMk/>
            <pc:sldMk cId="0" sldId="262"/>
            <ac:spMk id="5" creationId="{00000000-0000-0000-0000-000000000000}"/>
          </ac:spMkLst>
        </pc:spChg>
        <pc:spChg chg="add del">
          <ac:chgData name="proyectos" userId="S::proyectos_copava.org#ext#@stifttilbeckde.onmicrosoft.com::35fa15d3-d40e-4643-b385-947208e5f860" providerId="AD" clId="Web-{A78E5D99-4AAF-3249-D000-00F6DDF2887D}" dt="2026-02-06T14:04:38.813" v="611"/>
          <ac:spMkLst>
            <pc:docMk/>
            <pc:sldMk cId="0" sldId="262"/>
            <ac:spMk id="7" creationId="{1EC3997C-E98E-A5BC-18E7-1DFB197A5B99}"/>
          </ac:spMkLst>
        </pc:spChg>
        <pc:spChg chg="del mod">
          <ac:chgData name="proyectos" userId="S::proyectos_copava.org#ext#@stifttilbeckde.onmicrosoft.com::35fa15d3-d40e-4643-b385-947208e5f860" providerId="AD" clId="Web-{A78E5D99-4AAF-3249-D000-00F6DDF2887D}" dt="2026-02-06T13:58:39.297" v="585"/>
          <ac:spMkLst>
            <pc:docMk/>
            <pc:sldMk cId="0" sldId="262"/>
            <ac:spMk id="9" creationId="{BF254916-E835-D99B-0A8C-8FEFCB25AE23}"/>
          </ac:spMkLst>
        </pc:spChg>
        <pc:spChg chg="add del">
          <ac:chgData name="proyectos" userId="S::proyectos_copava.org#ext#@stifttilbeckde.onmicrosoft.com::35fa15d3-d40e-4643-b385-947208e5f860" providerId="AD" clId="Web-{A78E5D99-4AAF-3249-D000-00F6DDF2887D}" dt="2026-02-06T14:04:38.813" v="610"/>
          <ac:spMkLst>
            <pc:docMk/>
            <pc:sldMk cId="0" sldId="262"/>
            <ac:spMk id="10" creationId="{FD73A73E-FD70-590C-440D-1A9901B45FEA}"/>
          </ac:spMkLst>
        </pc:spChg>
        <pc:spChg chg="add del">
          <ac:chgData name="proyectos" userId="S::proyectos_copava.org#ext#@stifttilbeckde.onmicrosoft.com::35fa15d3-d40e-4643-b385-947208e5f860" providerId="AD" clId="Web-{A78E5D99-4AAF-3249-D000-00F6DDF2887D}" dt="2026-02-06T14:04:38.813" v="609"/>
          <ac:spMkLst>
            <pc:docMk/>
            <pc:sldMk cId="0" sldId="262"/>
            <ac:spMk id="12" creationId="{A931C93C-21ED-5894-245C-ABC57DE1F8C1}"/>
          </ac:spMkLst>
        </pc:spChg>
        <pc:spChg chg="add del">
          <ac:chgData name="proyectos" userId="S::proyectos_copava.org#ext#@stifttilbeckde.onmicrosoft.com::35fa15d3-d40e-4643-b385-947208e5f860" providerId="AD" clId="Web-{A78E5D99-4AAF-3249-D000-00F6DDF2887D}" dt="2026-02-06T14:14:23.173" v="680"/>
          <ac:spMkLst>
            <pc:docMk/>
            <pc:sldMk cId="0" sldId="262"/>
            <ac:spMk id="15" creationId="{2E50E49D-0221-6DD3-25E8-5E9B03E652C7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4:14:49.673" v="686" actId="1076"/>
          <ac:spMkLst>
            <pc:docMk/>
            <pc:sldMk cId="0" sldId="262"/>
            <ac:spMk id="16" creationId="{17909BF7-5C67-1724-B118-1DB1A423F3B8}"/>
          </ac:spMkLst>
        </pc:spChg>
        <pc:picChg chg="add mod ord">
          <ac:chgData name="proyectos" userId="S::proyectos_copava.org#ext#@stifttilbeckde.onmicrosoft.com::35fa15d3-d40e-4643-b385-947208e5f860" providerId="AD" clId="Web-{A78E5D99-4AAF-3249-D000-00F6DDF2887D}" dt="2026-02-06T14:04:59.250" v="617" actId="1076"/>
          <ac:picMkLst>
            <pc:docMk/>
            <pc:sldMk cId="0" sldId="262"/>
            <ac:picMk id="13" creationId="{677FE2AD-DB3B-BC83-FCCF-CBD51C7BB201}"/>
          </ac:picMkLst>
        </pc:picChg>
      </pc:sldChg>
      <pc:sldChg chg="addSp modSp">
        <pc:chgData name="proyectos" userId="S::proyectos_copava.org#ext#@stifttilbeckde.onmicrosoft.com::35fa15d3-d40e-4643-b385-947208e5f860" providerId="AD" clId="Web-{A78E5D99-4AAF-3249-D000-00F6DDF2887D}" dt="2026-02-06T14:15:04.298" v="689" actId="20577"/>
        <pc:sldMkLst>
          <pc:docMk/>
          <pc:sldMk cId="0" sldId="263"/>
        </pc:sldMkLst>
        <pc:spChg chg="add mod">
          <ac:chgData name="proyectos" userId="S::proyectos_copava.org#ext#@stifttilbeckde.onmicrosoft.com::35fa15d3-d40e-4643-b385-947208e5f860" providerId="AD" clId="Web-{A78E5D99-4AAF-3249-D000-00F6DDF2887D}" dt="2026-02-06T14:15:04.298" v="689" actId="20577"/>
          <ac:spMkLst>
            <pc:docMk/>
            <pc:sldMk cId="0" sldId="263"/>
            <ac:spMk id="8" creationId="{11737B63-10B7-F4FC-0A30-A943644EF0E8}"/>
          </ac:spMkLst>
        </pc:spChg>
        <pc:picChg chg="add mod">
          <ac:chgData name="proyectos" userId="S::proyectos_copava.org#ext#@stifttilbeckde.onmicrosoft.com::35fa15d3-d40e-4643-b385-947208e5f860" providerId="AD" clId="Web-{A78E5D99-4AAF-3249-D000-00F6DDF2887D}" dt="2026-02-06T14:07:34.704" v="621" actId="14100"/>
          <ac:picMkLst>
            <pc:docMk/>
            <pc:sldMk cId="0" sldId="263"/>
            <ac:picMk id="4" creationId="{2B8AC13B-17BF-14E0-EC61-2458FEB4A7CC}"/>
          </ac:picMkLst>
        </pc:picChg>
      </pc:sldChg>
      <pc:sldChg chg="addSp modSp">
        <pc:chgData name="proyectos" userId="S::proyectos_copava.org#ext#@stifttilbeckde.onmicrosoft.com::35fa15d3-d40e-4643-b385-947208e5f860" providerId="AD" clId="Web-{A78E5D99-4AAF-3249-D000-00F6DDF2887D}" dt="2026-02-06T14:15:10.048" v="690" actId="20577"/>
        <pc:sldMkLst>
          <pc:docMk/>
          <pc:sldMk cId="0" sldId="264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4:13:59.110" v="678" actId="20577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4:15:10.048" v="690" actId="20577"/>
          <ac:spMkLst>
            <pc:docMk/>
            <pc:sldMk cId="0" sldId="264"/>
            <ac:spMk id="8" creationId="{2373744F-706D-1FF7-5FED-00DF369542D9}"/>
          </ac:spMkLst>
        </pc:spChg>
        <pc:picChg chg="add mod">
          <ac:chgData name="proyectos" userId="S::proyectos_copava.org#ext#@stifttilbeckde.onmicrosoft.com::35fa15d3-d40e-4643-b385-947208e5f860" providerId="AD" clId="Web-{A78E5D99-4AAF-3249-D000-00F6DDF2887D}" dt="2026-02-06T14:13:53.063" v="677" actId="14100"/>
          <ac:picMkLst>
            <pc:docMk/>
            <pc:sldMk cId="0" sldId="264"/>
            <ac:picMk id="4" creationId="{E9ECCF97-27A1-95DB-533F-44148B6CDB8C}"/>
          </ac:picMkLst>
        </pc:picChg>
      </pc:sldChg>
      <pc:sldChg chg="addSp modSp">
        <pc:chgData name="proyectos" userId="S::proyectos_copava.org#ext#@stifttilbeckde.onmicrosoft.com::35fa15d3-d40e-4643-b385-947208e5f860" providerId="AD" clId="Web-{A78E5D99-4AAF-3249-D000-00F6DDF2887D}" dt="2026-02-06T14:10:55.813" v="674" actId="1076"/>
        <pc:sldMkLst>
          <pc:docMk/>
          <pc:sldMk cId="0" sldId="266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4:10:51.751" v="673" actId="14100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4:10:45.204" v="671" actId="14100"/>
          <ac:spMkLst>
            <pc:docMk/>
            <pc:sldMk cId="0" sldId="266"/>
            <ac:spMk id="5" creationId="{07D688CC-C042-1E58-AB2A-0AE44032A22C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08:06.001" v="627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10:55.813" v="674" actId="1076"/>
          <ac:spMkLst>
            <pc:docMk/>
            <pc:sldMk cId="0" sldId="266"/>
            <ac:spMk id="8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09:53.719" v="661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09:45.001" v="658" actId="107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10:34.391" v="669" actId="1076"/>
          <ac:spMkLst>
            <pc:docMk/>
            <pc:sldMk cId="0" sldId="266"/>
            <ac:spMk id="11" creationId="{00000000-0000-0000-0000-000000000000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4:09:01.579" v="645" actId="14100"/>
          <ac:spMkLst>
            <pc:docMk/>
            <pc:sldMk cId="0" sldId="266"/>
            <ac:spMk id="12" creationId="{A6863BED-F395-0884-54DC-A478D785D8B8}"/>
          </ac:spMkLst>
        </pc:spChg>
        <pc:spChg chg="add mod">
          <ac:chgData name="proyectos" userId="S::proyectos_copava.org#ext#@stifttilbeckde.onmicrosoft.com::35fa15d3-d40e-4643-b385-947208e5f860" providerId="AD" clId="Web-{A78E5D99-4AAF-3249-D000-00F6DDF2887D}" dt="2026-02-06T14:09:21.626" v="649" actId="1076"/>
          <ac:spMkLst>
            <pc:docMk/>
            <pc:sldMk cId="0" sldId="266"/>
            <ac:spMk id="13" creationId="{89DE1175-B306-57B6-564A-D41D7DB57675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10:47.141" v="672" actId="1076"/>
          <ac:spMkLst>
            <pc:docMk/>
            <pc:sldMk cId="0" sldId="266"/>
            <ac:spMk id="14" creationId="{2841ADAA-325A-DD6A-8588-380608D0ACCF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09:10.547" v="647" actId="1076"/>
          <ac:spMkLst>
            <pc:docMk/>
            <pc:sldMk cId="0" sldId="266"/>
            <ac:spMk id="15" creationId="{DBC340A1-6437-48A3-1B2B-39F9616B9FAE}"/>
          </ac:spMkLst>
        </pc:spChg>
      </pc:sldChg>
      <pc:sldChg chg="modSp">
        <pc:chgData name="proyectos" userId="S::proyectos_copava.org#ext#@stifttilbeckde.onmicrosoft.com::35fa15d3-d40e-4643-b385-947208e5f860" providerId="AD" clId="Web-{A78E5D99-4AAF-3249-D000-00F6DDF2887D}" dt="2026-02-06T14:15:59.282" v="712" actId="1076"/>
        <pc:sldMkLst>
          <pc:docMk/>
          <pc:sldMk cId="0" sldId="267"/>
        </pc:sldMkLst>
        <pc:spChg chg="mod">
          <ac:chgData name="proyectos" userId="S::proyectos_copava.org#ext#@stifttilbeckde.onmicrosoft.com::35fa15d3-d40e-4643-b385-947208e5f860" providerId="AD" clId="Web-{A78E5D99-4AAF-3249-D000-00F6DDF2887D}" dt="2026-02-06T14:15:36.548" v="697" actId="1076"/>
          <ac:spMkLst>
            <pc:docMk/>
            <pc:sldMk cId="0" sldId="267"/>
            <ac:spMk id="3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15:57.126" v="711" actId="1076"/>
          <ac:spMkLst>
            <pc:docMk/>
            <pc:sldMk cId="0" sldId="267"/>
            <ac:spMk id="4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15:59.282" v="712" actId="1076"/>
          <ac:spMkLst>
            <pc:docMk/>
            <pc:sldMk cId="0" sldId="267"/>
            <ac:spMk id="6" creationId="{00000000-0000-0000-0000-000000000000}"/>
          </ac:spMkLst>
        </pc:spChg>
        <pc:spChg chg="mod">
          <ac:chgData name="proyectos" userId="S::proyectos_copava.org#ext#@stifttilbeckde.onmicrosoft.com::35fa15d3-d40e-4643-b385-947208e5f860" providerId="AD" clId="Web-{A78E5D99-4AAF-3249-D000-00F6DDF2887D}" dt="2026-02-06T14:15:28.110" v="694" actId="20577"/>
          <ac:spMkLst>
            <pc:docMk/>
            <pc:sldMk cId="0" sldId="26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510A-4CC9-4E8E-A0F4-D1A4870244FD}" type="datetimeFigureOut">
              <a:rPr lang="de-DE" smtClean="0"/>
              <a:t>07.02.2026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81139-DF50-4A33-B763-DED38EF5288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1) A </a:t>
            </a:r>
            <a:r>
              <a:rPr lang="de-DE" err="1"/>
              <a:t>correct</a:t>
            </a:r>
            <a:r>
              <a:rPr lang="de-DE"/>
              <a:t>; 2) A </a:t>
            </a:r>
            <a:r>
              <a:rPr lang="de-DE" err="1"/>
              <a:t>correct</a:t>
            </a:r>
            <a:r>
              <a:rPr lang="de-DE"/>
              <a:t>; 3) B </a:t>
            </a:r>
            <a:r>
              <a:rPr lang="de-DE" err="1"/>
              <a:t>correct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43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4) B </a:t>
            </a:r>
            <a:r>
              <a:rPr lang="de-DE" err="1"/>
              <a:t>correct</a:t>
            </a:r>
            <a:r>
              <a:rPr lang="de-DE"/>
              <a:t>; 5) A correct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11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laticon.com/de/kostenloses-icon/health-and-care_100768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aticon.com/de/kostenloses-icon/reden_305040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de/kostenloses-icon/pillen-flasche_2504272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flaticon.com/de/kostenloses-icon/arzt_199411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aticon.com/de/kostenloses-icon/entscheidung-fallen_5950685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aticon.com/de/kostenloses-icon/glas_7382622" TargetMode="External"/><Relationship Id="rId5" Type="http://schemas.openxmlformats.org/officeDocument/2006/relationships/hyperlink" Target="https://www.flaticon.com/de/kostenloses-icon/pillen-flasche_2504272" TargetMode="External"/><Relationship Id="rId4" Type="http://schemas.openxmlformats.org/officeDocument/2006/relationships/hyperlink" Target="https://www.flaticon.com/de/kostenloses-icon/arzt_19941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898603" y="9035149"/>
            <a:ext cx="12775725" cy="863174"/>
          </a:xfrm>
          <a:custGeom>
            <a:avLst/>
            <a:gdLst/>
            <a:ahLst/>
            <a:cxnLst/>
            <a:rect l="l" t="t" r="r" b="b"/>
            <a:pathLst>
              <a:path w="12775725" h="863174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43" r="-13411" b="-12394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936888" y="7267117"/>
            <a:ext cx="1620699" cy="1613496"/>
          </a:xfrm>
          <a:custGeom>
            <a:avLst/>
            <a:gdLst/>
            <a:ahLst/>
            <a:cxnLst/>
            <a:rect l="l" t="t" r="r" b="b"/>
            <a:pathLst>
              <a:path w="1620699" h="1613496">
                <a:moveTo>
                  <a:pt x="0" y="0"/>
                </a:moveTo>
                <a:lnTo>
                  <a:pt x="1620699" y="0"/>
                </a:lnTo>
                <a:lnTo>
                  <a:pt x="1620699" y="1613497"/>
                </a:lnTo>
                <a:lnTo>
                  <a:pt x="0" y="1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2515106" y="608330"/>
            <a:ext cx="4518199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84761" y="7096694"/>
            <a:ext cx="10740182" cy="1174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2.1 </a:t>
            </a:r>
            <a:r>
              <a:rPr lang="en-US" sz="7000" b="1" dirty="0">
                <a:solidFill>
                  <a:srgbClr val="002060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Health Literacy </a:t>
            </a:r>
            <a:endParaRPr lang="en-US" sz="7000" b="1" dirty="0">
              <a:solidFill>
                <a:srgbClr val="002060"/>
              </a:solidFill>
              <a:latin typeface="Canva Sans Bold"/>
              <a:ea typeface="Open Sans Bold"/>
              <a:cs typeface="Open Sans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51563-CB73-B59C-DC2A-100469388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926" y="1303845"/>
            <a:ext cx="3049780" cy="3192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804502-8BA9-759A-C139-0C13133EC65F}"/>
              </a:ext>
            </a:extLst>
          </p:cNvPr>
          <p:cNvSpPr txBox="1"/>
          <p:nvPr/>
        </p:nvSpPr>
        <p:spPr>
          <a:xfrm>
            <a:off x="601854" y="8572500"/>
            <a:ext cx="34436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7"/>
              </a:rPr>
              <a:t>Icon created by Awicon - Flaticon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F49FC-AE9C-3D7A-6756-4663A0B9B3E9}"/>
              </a:ext>
            </a:extLst>
          </p:cNvPr>
          <p:cNvSpPr txBox="1"/>
          <p:nvPr/>
        </p:nvSpPr>
        <p:spPr>
          <a:xfrm>
            <a:off x="2354205" y="4953000"/>
            <a:ext cx="1319807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018378"/>
                </a:solidFill>
                <a:ea typeface="+mn-lt"/>
                <a:cs typeface="+mn-lt"/>
              </a:rPr>
              <a:t>Topic 1</a:t>
            </a:r>
            <a:r>
              <a:rPr lang="en-US" sz="6000" b="1" dirty="0">
                <a:solidFill>
                  <a:srgbClr val="002060"/>
                </a:solidFill>
                <a:ea typeface="+mn-lt"/>
                <a:cs typeface="+mn-lt"/>
              </a:rPr>
              <a:t>:  Health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12992-1EA7-A5C9-E1D9-E8344950F8FF}"/>
              </a:ext>
            </a:extLst>
          </p:cNvPr>
          <p:cNvSpPr txBox="1"/>
          <p:nvPr/>
        </p:nvSpPr>
        <p:spPr>
          <a:xfrm>
            <a:off x="2354205" y="6260224"/>
            <a:ext cx="131980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018378"/>
                </a:solidFill>
                <a:ea typeface="+mn-lt"/>
                <a:cs typeface="+mn-lt"/>
              </a:rPr>
              <a:t>TRAINING ACTIVITY 2 – SESSION 1</a:t>
            </a:r>
            <a:endParaRPr lang="en-US" sz="48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Questions you should ask yourself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3283" y="3160082"/>
            <a:ext cx="10936153" cy="395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Did I understand the information? </a:t>
            </a:r>
            <a:endParaRPr lang="es-ES" sz="4000" dirty="0">
              <a:ea typeface="Calibri"/>
              <a:cs typeface="Calibri"/>
            </a:endParaRPr>
          </a:p>
          <a:p>
            <a:pPr marL="402590" lvl="1">
              <a:lnSpc>
                <a:spcPts val="5218"/>
              </a:lnSpc>
            </a:pP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Can I explain it to someone else,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402590" lvl="1">
              <a:lnSpc>
                <a:spcPts val="5218"/>
              </a:lnSpc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so they understand too?  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 I know what to do next?</a:t>
            </a:r>
            <a:endParaRPr lang="en-US" sz="40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437525-653D-7A74-7BA0-AE8131BD9CC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cartoon of a person with their hand to their mouth&#10;&#10;AI-generated content may be incorrect.">
            <a:extLst>
              <a:ext uri="{FF2B5EF4-FFF2-40B4-BE49-F238E27FC236}">
                <a16:creationId xmlns:a16="http://schemas.microsoft.com/office/drawing/2014/main" id="{E9ECCF97-27A1-95DB-533F-44148B6C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" r="450" b="297"/>
          <a:stretch>
            <a:fillRect/>
          </a:stretch>
        </p:blipFill>
        <p:spPr>
          <a:xfrm>
            <a:off x="13911996" y="2763641"/>
            <a:ext cx="2606562" cy="5887818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2373744F-706D-1FF7-5FED-00DF369542D9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127044" y="3393353"/>
            <a:ext cx="5483948" cy="5132256"/>
          </a:xfrm>
          <a:custGeom>
            <a:avLst/>
            <a:gdLst/>
            <a:ahLst/>
            <a:cxnLst/>
            <a:rect l="l" t="t" r="r" b="b"/>
            <a:pathLst>
              <a:path w="6289909" h="6289909">
                <a:moveTo>
                  <a:pt x="0" y="0"/>
                </a:moveTo>
                <a:lnTo>
                  <a:pt x="6289909" y="0"/>
                </a:lnTo>
                <a:lnTo>
                  <a:pt x="6289909" y="6289909"/>
                </a:lnTo>
                <a:lnTo>
                  <a:pt x="0" y="6289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33046" y="1120004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Help for you and others with health literacy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9008" y="2437922"/>
            <a:ext cx="9355985" cy="6082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9005" lvl="1" indent="-464185">
              <a:lnSpc>
                <a:spcPts val="6026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Share information in easy language </a:t>
            </a:r>
          </a:p>
          <a:p>
            <a:pPr marL="464820" lvl="1">
              <a:lnSpc>
                <a:spcPts val="6026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with friends who are interested.  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464820" lvl="1">
              <a:lnSpc>
                <a:spcPts val="6026"/>
              </a:lnSpc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929005" lvl="1" indent="-464185" algn="l">
              <a:lnSpc>
                <a:spcPts val="6026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Help each other: practice asking questions.  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929005" lvl="1" indent="-464185">
              <a:lnSpc>
                <a:spcPts val="6026"/>
              </a:lnSpc>
              <a:buFont typeface="Arial"/>
              <a:buChar char="•"/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929005" lvl="1" indent="-464185" algn="l">
              <a:lnSpc>
                <a:spcPts val="6026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trusted sources, like a doctor, nurse, or official leaflets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3999" y="9688137"/>
            <a:ext cx="4176347" cy="280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reden_3050407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4" tooltip="https://www.flaticon.com/de/kostenloses-icon/reden_3050407"/>
              </a:rPr>
              <a:t>Freepik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reden_3050407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964B2C8-EAB4-9034-45AB-056251DCB666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B52C2-440B-B4B1-D888-727A6B6A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36FB39-A7A2-21D0-1F65-E7029A915201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030F2A8-6288-62A8-A4EA-B8C2310FD858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Self-Evaluation Quiz 1/2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8CC4973-E2D9-CE53-DF24-AC5119F5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46151"/>
              </p:ext>
            </p:extLst>
          </p:nvPr>
        </p:nvGraphicFramePr>
        <p:xfrm>
          <a:off x="3048000" y="2728477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1. What is health literacy?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You can read and understand health information and use it for daily choices.</a:t>
                      </a:r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You only watch TV about health.</a:t>
                      </a:r>
                    </a:p>
                    <a:p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0C8E4AF-BA18-D4D9-EBE8-60320C72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58051"/>
              </p:ext>
            </p:extLst>
          </p:nvPr>
        </p:nvGraphicFramePr>
        <p:xfrm>
          <a:off x="3048000" y="4935084"/>
          <a:ext cx="12192000" cy="14630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2. Why is health literacy important?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It helps you make decisions about your body and health.</a:t>
                      </a:r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It helps you play games better.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CA4B670-A6B9-F451-672A-0980CE9BD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46031"/>
              </p:ext>
            </p:extLst>
          </p:nvPr>
        </p:nvGraphicFramePr>
        <p:xfrm>
          <a:off x="3048000" y="6714971"/>
          <a:ext cx="12192000" cy="14630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3. When do you need health literacy?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Only when you want to buy clothes.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Not only when you are sick, but also to stay healthy every day.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81FCBA-D933-BD88-44A1-F70922155BD4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23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A508B-7DD8-7D12-371C-0858184B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47FD4A-62A9-79F5-9F9C-21BA61D46419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F11197-9B4A-1B0F-FCAD-D049640AB445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Self-Evaluation Quiz 2/2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8EBE477-007E-AC68-CC25-9EA55A9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84419"/>
              </p:ext>
            </p:extLst>
          </p:nvPr>
        </p:nvGraphicFramePr>
        <p:xfrm>
          <a:off x="3048000" y="2728477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4. What skills do we need for health literacy?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Be able to listen to music all day.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Find information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Canva Sans" panose="020B0604020202020204" charset="0"/>
                        </a:rPr>
                        <a:t>Check information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Canva Sans" panose="020B0604020202020204" charset="0"/>
                        </a:rPr>
                        <a:t>Use information.</a:t>
                      </a:r>
                      <a:endParaRPr lang="de-DE" sz="280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B19E705-C9F3-C149-F690-A3F044AA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945877"/>
              </p:ext>
            </p:extLst>
          </p:nvPr>
        </p:nvGraphicFramePr>
        <p:xfrm>
          <a:off x="3048000" y="5143500"/>
          <a:ext cx="12192000" cy="27432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Canva Sans" panose="020B0604020202020204" charset="0"/>
                        </a:rPr>
                        <a:t>5. What questions should you ask yourself about health information?</a:t>
                      </a:r>
                      <a:endParaRPr lang="de-DE" sz="2800" b="1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en-US" sz="2800">
                          <a:latin typeface="Canva Sans" panose="020B0604020202020204" charset="0"/>
                        </a:rPr>
                        <a:t>Did I understand the information? </a:t>
                      </a:r>
                      <a:br>
                        <a:rPr lang="en-US" sz="2800">
                          <a:latin typeface="Canva Sans" panose="020B0604020202020204" charset="0"/>
                        </a:rPr>
                      </a:br>
                      <a:r>
                        <a:rPr lang="en-US" sz="2800">
                          <a:latin typeface="Canva Sans" panose="020B0604020202020204" charset="0"/>
                        </a:rPr>
                        <a:t>Can I explain it to someone else, so they understand too?  Do I know what to do next?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>
                          <a:latin typeface="Canva Sans" panose="020B0604020202020204" charset="0"/>
                        </a:rPr>
                        <a:t>Did I like the color of the paper?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34BFC5B3-6302-7B15-8D98-59A56DACF4F5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52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61" y="292834"/>
            <a:ext cx="3965097" cy="1605864"/>
          </a:xfrm>
          <a:custGeom>
            <a:avLst/>
            <a:gdLst/>
            <a:ahLst/>
            <a:cxnLst/>
            <a:rect l="l" t="t" r="r" b="b"/>
            <a:pathLst>
              <a:path w="3965097" h="1605864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97961" y="9070963"/>
            <a:ext cx="4035900" cy="827360"/>
          </a:xfrm>
          <a:custGeom>
            <a:avLst/>
            <a:gdLst/>
            <a:ahLst/>
            <a:cxnLst/>
            <a:rect l="l" t="t" r="r" b="b"/>
            <a:pathLst>
              <a:path w="4035900" h="82736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5077" y="4082862"/>
            <a:ext cx="4050925" cy="1648298"/>
          </a:xfrm>
          <a:custGeom>
            <a:avLst/>
            <a:gdLst/>
            <a:ahLst/>
            <a:cxnLst/>
            <a:rect l="l" t="t" r="r" b="b"/>
            <a:pathLst>
              <a:path w="4050925" h="1648298">
                <a:moveTo>
                  <a:pt x="0" y="0"/>
                </a:moveTo>
                <a:lnTo>
                  <a:pt x="4050924" y="0"/>
                </a:lnTo>
                <a:lnTo>
                  <a:pt x="4050924" y="1648298"/>
                </a:lnTo>
                <a:lnTo>
                  <a:pt x="0" y="1648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114681" y="2778155"/>
            <a:ext cx="3029319" cy="2609413"/>
          </a:xfrm>
          <a:custGeom>
            <a:avLst/>
            <a:gdLst/>
            <a:ahLst/>
            <a:cxnLst/>
            <a:rect l="l" t="t" r="r" b="b"/>
            <a:pathLst>
              <a:path w="3029319" h="2609413">
                <a:moveTo>
                  <a:pt x="0" y="0"/>
                </a:moveTo>
                <a:lnTo>
                  <a:pt x="3029319" y="0"/>
                </a:lnTo>
                <a:lnTo>
                  <a:pt x="3029319" y="2609413"/>
                </a:lnTo>
                <a:lnTo>
                  <a:pt x="0" y="2609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564804" y="3859985"/>
            <a:ext cx="3332434" cy="1607899"/>
          </a:xfrm>
          <a:custGeom>
            <a:avLst/>
            <a:gdLst/>
            <a:ahLst/>
            <a:cxnLst/>
            <a:rect l="l" t="t" r="r" b="b"/>
            <a:pathLst>
              <a:path w="3332434" h="1607899">
                <a:moveTo>
                  <a:pt x="0" y="0"/>
                </a:moveTo>
                <a:lnTo>
                  <a:pt x="3332434" y="0"/>
                </a:lnTo>
                <a:lnTo>
                  <a:pt x="3332434" y="1607899"/>
                </a:lnTo>
                <a:lnTo>
                  <a:pt x="0" y="160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894324" y="3428709"/>
            <a:ext cx="3364976" cy="2039176"/>
          </a:xfrm>
          <a:custGeom>
            <a:avLst/>
            <a:gdLst/>
            <a:ahLst/>
            <a:cxnLst/>
            <a:rect l="l" t="t" r="r" b="b"/>
            <a:pathLst>
              <a:path w="3364976" h="2039176">
                <a:moveTo>
                  <a:pt x="0" y="0"/>
                </a:moveTo>
                <a:lnTo>
                  <a:pt x="3364976" y="0"/>
                </a:lnTo>
                <a:lnTo>
                  <a:pt x="3364976" y="2039175"/>
                </a:lnTo>
                <a:lnTo>
                  <a:pt x="0" y="2039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760805" y="5936652"/>
            <a:ext cx="4019468" cy="1954466"/>
          </a:xfrm>
          <a:custGeom>
            <a:avLst/>
            <a:gdLst/>
            <a:ahLst/>
            <a:cxnLst/>
            <a:rect l="l" t="t" r="r" b="b"/>
            <a:pathLst>
              <a:path w="4019468" h="1954466">
                <a:moveTo>
                  <a:pt x="0" y="0"/>
                </a:moveTo>
                <a:lnTo>
                  <a:pt x="4019468" y="0"/>
                </a:lnTo>
                <a:lnTo>
                  <a:pt x="4019468" y="1954467"/>
                </a:lnTo>
                <a:lnTo>
                  <a:pt x="0" y="1954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14681" y="6177852"/>
            <a:ext cx="2620278" cy="1472066"/>
          </a:xfrm>
          <a:custGeom>
            <a:avLst/>
            <a:gdLst/>
            <a:ahLst/>
            <a:cxnLst/>
            <a:rect l="l" t="t" r="r" b="b"/>
            <a:pathLst>
              <a:path w="2620278" h="1472066">
                <a:moveTo>
                  <a:pt x="0" y="0"/>
                </a:moveTo>
                <a:lnTo>
                  <a:pt x="2620278" y="0"/>
                </a:lnTo>
                <a:lnTo>
                  <a:pt x="2620278" y="1472067"/>
                </a:lnTo>
                <a:lnTo>
                  <a:pt x="0" y="1472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748855" y="6662113"/>
            <a:ext cx="3538047" cy="1229006"/>
          </a:xfrm>
          <a:custGeom>
            <a:avLst/>
            <a:gdLst/>
            <a:ahLst/>
            <a:cxnLst/>
            <a:rect l="l" t="t" r="r" b="b"/>
            <a:pathLst>
              <a:path w="3538047" h="1229006">
                <a:moveTo>
                  <a:pt x="0" y="0"/>
                </a:moveTo>
                <a:lnTo>
                  <a:pt x="3538047" y="0"/>
                </a:lnTo>
                <a:lnTo>
                  <a:pt x="3538047" y="1229006"/>
                </a:lnTo>
                <a:lnTo>
                  <a:pt x="0" y="1229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4573115" y="5867085"/>
            <a:ext cx="2007394" cy="2093601"/>
          </a:xfrm>
          <a:custGeom>
            <a:avLst/>
            <a:gdLst/>
            <a:ahLst/>
            <a:cxnLst/>
            <a:rect l="l" t="t" r="r" b="b"/>
            <a:pathLst>
              <a:path w="2007394" h="2093601">
                <a:moveTo>
                  <a:pt x="0" y="0"/>
                </a:moveTo>
                <a:lnTo>
                  <a:pt x="2007394" y="0"/>
                </a:lnTo>
                <a:lnTo>
                  <a:pt x="2007394" y="2093601"/>
                </a:lnTo>
                <a:lnTo>
                  <a:pt x="0" y="2093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2515106" y="608330"/>
            <a:ext cx="4518199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225395"/>
            <a:ext cx="3839989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28700" y="1471696"/>
            <a:ext cx="113236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TOPIC 1 : Health Management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699FD4EA-1980-D0D4-E998-3A756D00664F}"/>
              </a:ext>
            </a:extLst>
          </p:cNvPr>
          <p:cNvSpPr txBox="1"/>
          <p:nvPr/>
        </p:nvSpPr>
        <p:spPr>
          <a:xfrm>
            <a:off x="12515106" y="608330"/>
            <a:ext cx="4518199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8BC7C58-CAEA-951C-A1CC-E313530839C8}"/>
              </a:ext>
            </a:extLst>
          </p:cNvPr>
          <p:cNvSpPr txBox="1"/>
          <p:nvPr/>
        </p:nvSpPr>
        <p:spPr>
          <a:xfrm>
            <a:off x="1027261" y="2362281"/>
            <a:ext cx="10740182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400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2.1 </a:t>
            </a:r>
            <a:r>
              <a:rPr lang="en-US" sz="4000" b="1" dirty="0">
                <a:solidFill>
                  <a:srgbClr val="002060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Health Literacy </a:t>
            </a:r>
            <a:endParaRPr lang="en-US" sz="4000" b="1" dirty="0">
              <a:solidFill>
                <a:srgbClr val="002060"/>
              </a:solidFill>
              <a:latin typeface="Canva Sans Bold"/>
              <a:ea typeface="Open Sans Bold"/>
              <a:cs typeface="Open Sans Bold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F3F103-16D3-6B6D-9D60-BD9D854832D8}"/>
              </a:ext>
            </a:extLst>
          </p:cNvPr>
          <p:cNvGrpSpPr/>
          <p:nvPr/>
        </p:nvGrpSpPr>
        <p:grpSpPr>
          <a:xfrm>
            <a:off x="361460" y="4165352"/>
            <a:ext cx="17523557" cy="3148892"/>
            <a:chOff x="361460" y="4165352"/>
            <a:chExt cx="17523557" cy="3148892"/>
          </a:xfrm>
        </p:grpSpPr>
        <p:sp>
          <p:nvSpPr>
            <p:cNvPr id="12" name="Freeform 12"/>
            <p:cNvSpPr/>
            <p:nvPr/>
          </p:nvSpPr>
          <p:spPr>
            <a:xfrm>
              <a:off x="2906145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A3DF654-DF00-EF04-E1DE-83C5F5E2E71C}"/>
                </a:ext>
              </a:extLst>
            </p:cNvPr>
            <p:cNvSpPr/>
            <p:nvPr/>
          </p:nvSpPr>
          <p:spPr>
            <a:xfrm>
              <a:off x="6525645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84DC4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B6A6EA-A34D-E0FE-19EF-4D2D1457DD28}"/>
                </a:ext>
              </a:extLst>
            </p:cNvPr>
            <p:cNvSpPr txBox="1"/>
            <p:nvPr/>
          </p:nvSpPr>
          <p:spPr>
            <a:xfrm>
              <a:off x="3878384" y="4165352"/>
              <a:ext cx="2928326" cy="3148892"/>
            </a:xfrm>
            <a:prstGeom prst="roundRect">
              <a:avLst/>
            </a:prstGeom>
            <a:solidFill>
              <a:srgbClr val="884DC4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02CAFFC8-E7B6-B488-BCF0-353FDB06DE91}"/>
                </a:ext>
              </a:extLst>
            </p:cNvPr>
            <p:cNvSpPr/>
            <p:nvPr/>
          </p:nvSpPr>
          <p:spPr>
            <a:xfrm>
              <a:off x="10277028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C990F5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C0043-848E-2E8E-98A3-2041C3DC890C}"/>
                </a:ext>
              </a:extLst>
            </p:cNvPr>
            <p:cNvSpPr txBox="1"/>
            <p:nvPr/>
          </p:nvSpPr>
          <p:spPr>
            <a:xfrm>
              <a:off x="7497885" y="4165352"/>
              <a:ext cx="2928326" cy="3148892"/>
            </a:xfrm>
            <a:prstGeom prst="roundRect">
              <a:avLst/>
            </a:prstGeom>
            <a:solidFill>
              <a:srgbClr val="C990F5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10E58C57-A50B-4766-1919-53009EDBCA0B}"/>
                </a:ext>
              </a:extLst>
            </p:cNvPr>
            <p:cNvSpPr/>
            <p:nvPr/>
          </p:nvSpPr>
          <p:spPr>
            <a:xfrm>
              <a:off x="13984451" y="5279045"/>
              <a:ext cx="962471" cy="1138316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A30A1"/>
            </a:solidFill>
            <a:ln>
              <a:noFill/>
            </a:ln>
          </p:spPr>
          <p:txBody>
            <a:bodyPr/>
            <a:lstStyle/>
            <a:p>
              <a:endParaRPr lang="de-DE" sz="3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4FC3DC-D639-590D-C147-104D1763ED0A}"/>
                </a:ext>
              </a:extLst>
            </p:cNvPr>
            <p:cNvSpPr txBox="1"/>
            <p:nvPr/>
          </p:nvSpPr>
          <p:spPr>
            <a:xfrm>
              <a:off x="14956691" y="4165352"/>
              <a:ext cx="2928326" cy="3148892"/>
            </a:xfrm>
            <a:prstGeom prst="roundRect">
              <a:avLst/>
            </a:prstGeom>
            <a:solidFill>
              <a:srgbClr val="CB6CE6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CFCE36-A11D-7427-F52E-38C00E87A727}"/>
                </a:ext>
              </a:extLst>
            </p:cNvPr>
            <p:cNvSpPr txBox="1"/>
            <p:nvPr/>
          </p:nvSpPr>
          <p:spPr>
            <a:xfrm>
              <a:off x="361460" y="4165352"/>
              <a:ext cx="2928326" cy="314889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B4EB6C-A6D7-2CBF-0C72-4D782476BF40}"/>
                </a:ext>
              </a:extLst>
            </p:cNvPr>
            <p:cNvSpPr txBox="1"/>
            <p:nvPr/>
          </p:nvSpPr>
          <p:spPr>
            <a:xfrm>
              <a:off x="11205307" y="4165352"/>
              <a:ext cx="2928326" cy="3148892"/>
            </a:xfrm>
            <a:prstGeom prst="roundRect">
              <a:avLst/>
            </a:prstGeom>
            <a:solidFill>
              <a:srgbClr val="8A30A1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061F4EF-D730-7D76-0222-43569B1800B5}"/>
              </a:ext>
            </a:extLst>
          </p:cNvPr>
          <p:cNvSpPr txBox="1"/>
          <p:nvPr/>
        </p:nvSpPr>
        <p:spPr>
          <a:xfrm>
            <a:off x="464037" y="4712431"/>
            <a:ext cx="307120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a. Introduction to the 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concept of health literacy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0710B2-E47B-F9F3-71E6-80B71D011812}"/>
              </a:ext>
            </a:extLst>
          </p:cNvPr>
          <p:cNvSpPr txBox="1"/>
          <p:nvPr/>
        </p:nvSpPr>
        <p:spPr>
          <a:xfrm>
            <a:off x="4215421" y="5159373"/>
            <a:ext cx="248504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b. Why is it 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6F3828-B8C7-EC9D-1005-62E9D96B51E5}"/>
              </a:ext>
            </a:extLst>
          </p:cNvPr>
          <p:cNvSpPr txBox="1"/>
          <p:nvPr/>
        </p:nvSpPr>
        <p:spPr>
          <a:xfrm>
            <a:off x="7908189" y="4668469"/>
            <a:ext cx="248504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c. Health literacy for greater autonomy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5D6B6E-77E6-E881-36C8-F844086BDE38}"/>
              </a:ext>
            </a:extLst>
          </p:cNvPr>
          <p:cNvSpPr txBox="1"/>
          <p:nvPr/>
        </p:nvSpPr>
        <p:spPr>
          <a:xfrm>
            <a:off x="11571650" y="4910258"/>
            <a:ext cx="248504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d. Examples for the daily life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CCF2D7-9AC7-B822-36F5-C3B9C4FDE6DA}"/>
              </a:ext>
            </a:extLst>
          </p:cNvPr>
          <p:cNvSpPr txBox="1"/>
          <p:nvPr/>
        </p:nvSpPr>
        <p:spPr>
          <a:xfrm>
            <a:off x="15161842" y="4668469"/>
            <a:ext cx="285139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e. Helping myself and others through health literacy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955431" y="607119"/>
            <a:ext cx="3252301" cy="901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Skills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99738" y="1270010"/>
            <a:ext cx="12555456" cy="692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After you finish this unit:</a:t>
            </a:r>
            <a:endParaRPr lang="en-US"/>
          </a:p>
          <a:p>
            <a:pPr marL="690880" lvl="1" indent="-345440">
              <a:lnSpc>
                <a:spcPct val="200000"/>
              </a:lnSpc>
              <a:buFont typeface="Arial"/>
              <a:buChar char="•"/>
            </a:pPr>
            <a:endParaRPr lang="en-US" sz="10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You can read and understand health information.</a:t>
            </a:r>
            <a:endParaRPr lang="en-US" sz="36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You can tell if health information is good or not. </a:t>
            </a:r>
            <a:endParaRPr lang="en-US" sz="36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You can ask questions when something is not clear.</a:t>
            </a:r>
            <a:endParaRPr lang="en-US" sz="36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You can use health information in your life.</a:t>
            </a:r>
            <a:endParaRPr lang="en-US" sz="36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marL="690880" lvl="1" indent="-345440" algn="l">
              <a:lnSpc>
                <a:spcPct val="20000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</a:rPr>
              <a:t>You can share easy health information with others.</a:t>
            </a:r>
            <a:endParaRPr lang="en-US" sz="3600" dirty="0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B24DAE8-4F8F-3971-19F7-22FB038B083F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7" name="Picture 6" descr="A line art of a person sitting at a computer&#10;&#10;AI-generated content may be incorrect.">
            <a:extLst>
              <a:ext uri="{FF2B5EF4-FFF2-40B4-BE49-F238E27FC236}">
                <a16:creationId xmlns:a16="http://schemas.microsoft.com/office/drawing/2014/main" id="{BB6658B2-F142-2A35-5459-2E397986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176" y="5870330"/>
            <a:ext cx="3792416" cy="3851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3B0B4A-E89E-64A3-825B-E24908A8D3C2}"/>
              </a:ext>
            </a:extLst>
          </p:cNvPr>
          <p:cNvSpPr txBox="1"/>
          <p:nvPr/>
        </p:nvSpPr>
        <p:spPr>
          <a:xfrm>
            <a:off x="15777127" y="9715501"/>
            <a:ext cx="14896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132328" y="1791419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14716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What is Health Literacy?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4277" y="3029204"/>
            <a:ext cx="8115300" cy="462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1955" lvl="1" algn="l">
              <a:lnSpc>
                <a:spcPts val="5218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Health literacy means:</a:t>
            </a:r>
            <a:endParaRPr lang="es-ES" sz="3600"/>
          </a:p>
          <a:p>
            <a:pPr marL="401955" lvl="1">
              <a:lnSpc>
                <a:spcPts val="5218"/>
              </a:lnSpc>
            </a:pP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understand health information.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know how to use health information for daily choices.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17923" y="9183858"/>
            <a:ext cx="6022731" cy="30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Image made by AI from Microsoft Designer</a:t>
            </a:r>
          </a:p>
        </p:txBody>
      </p:sp>
      <p:pic>
        <p:nvPicPr>
          <p:cNvPr id="10" name="Grafik 9" descr="Ein Bild, das Clipart, Menschliches Gesicht, Cartoon, Animierter Cartoon enthält.&#10;&#10;KI-generierte Inhalte können fehlerhaft sein.">
            <a:extLst>
              <a:ext uri="{FF2B5EF4-FFF2-40B4-BE49-F238E27FC236}">
                <a16:creationId xmlns:a16="http://schemas.microsoft.com/office/drawing/2014/main" id="{5A9B208A-4606-139F-2A16-CD4EC5555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33" y="2876586"/>
            <a:ext cx="6290025" cy="6290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C1A262-750B-F132-7C43-C7CD8D4C532E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2712198" y="5762942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497764" y="5396596"/>
            <a:ext cx="3659217" cy="3659217"/>
          </a:xfrm>
          <a:custGeom>
            <a:avLst/>
            <a:gdLst/>
            <a:ahLst/>
            <a:cxnLst/>
            <a:rect l="l" t="t" r="r" b="b"/>
            <a:pathLst>
              <a:path w="3659217" h="3659217">
                <a:moveTo>
                  <a:pt x="0" y="0"/>
                </a:moveTo>
                <a:lnTo>
                  <a:pt x="3659217" y="0"/>
                </a:lnTo>
                <a:lnTo>
                  <a:pt x="3659217" y="3659217"/>
                </a:lnTo>
                <a:lnTo>
                  <a:pt x="0" y="3659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2415779" y="5521444"/>
            <a:ext cx="3318931" cy="3318931"/>
          </a:xfrm>
          <a:custGeom>
            <a:avLst/>
            <a:gdLst/>
            <a:ahLst/>
            <a:cxnLst/>
            <a:rect l="l" t="t" r="r" b="b"/>
            <a:pathLst>
              <a:path w="3318931" h="3318931">
                <a:moveTo>
                  <a:pt x="0" y="0"/>
                </a:moveTo>
                <a:lnTo>
                  <a:pt x="3318931" y="0"/>
                </a:lnTo>
                <a:lnTo>
                  <a:pt x="3318931" y="3318931"/>
                </a:lnTo>
                <a:lnTo>
                  <a:pt x="0" y="3318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6829237" y="3333041"/>
            <a:ext cx="7794" cy="11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8"/>
              </a:lnSpc>
            </a:pPr>
            <a:endParaRPr sz="3600"/>
          </a:p>
        </p:txBody>
      </p:sp>
      <p:sp>
        <p:nvSpPr>
          <p:cNvPr id="7" name="TextBox 7"/>
          <p:cNvSpPr txBox="1"/>
          <p:nvPr/>
        </p:nvSpPr>
        <p:spPr>
          <a:xfrm>
            <a:off x="1014046" y="1193273"/>
            <a:ext cx="15548505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Why is health literacy important for you?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96431" y="2915586"/>
            <a:ext cx="3957628" cy="237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make decisions about your body and your health.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15873" y="3153131"/>
            <a:ext cx="3695481" cy="116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make doctor visits easier.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17132" y="2956466"/>
            <a:ext cx="3900145" cy="237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understand medicines and know how to use them.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56423" y="9595632"/>
            <a:ext cx="32678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6" tooltip="https://www.flaticon.com/de/kostenloses-icon/entscheidung-fallen_5950685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6" tooltip="https://www.flaticon.com/de/kostenloses-icon/entscheidung-fallen_5950685"/>
              </a:rPr>
              <a:t>juicy_fish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6" tooltip="https://www.flaticon.com/de/kostenloses-icon/entscheidung-fallen_5950685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6"/>
            </a:endParaRPr>
          </a:p>
          <a:p>
            <a:pPr algn="r"/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7" tooltip="https://www.flaticon.com/de/kostenloses-icon/arzt_1994115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7" tooltip="https://www.flaticon.com/de/kostenloses-icon/arzt_1994115"/>
              </a:rPr>
              <a:t>andinur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7" tooltip="https://www.flaticon.com/de/kostenloses-icon/arzt_1994115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7"/>
            </a:endParaRPr>
          </a:p>
          <a:p>
            <a:pPr algn="r"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8" tooltip="https://www.flaticon.com/de/kostenloses-icon/pillen-flasche_2504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8" tooltip="https://www.flaticon.com/de/kostenloses-icon/pillen-flasche_2504272"/>
              </a:rPr>
              <a:t>ghost_icon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8" tooltip="https://www.flaticon.com/de/kostenloses-icon/pillen-flasche_2504272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8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682FAE2-5BC5-DD0D-1731-0299CB7D4991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6F24F1-62DE-CB3C-4838-1FE9240C6CCC}"/>
              </a:ext>
            </a:extLst>
          </p:cNvPr>
          <p:cNvSpPr/>
          <p:nvPr/>
        </p:nvSpPr>
        <p:spPr>
          <a:xfrm>
            <a:off x="1841499" y="2793999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511B4C-CED3-51F6-FBA7-E926B1089E27}"/>
              </a:ext>
            </a:extLst>
          </p:cNvPr>
          <p:cNvSpPr/>
          <p:nvPr/>
        </p:nvSpPr>
        <p:spPr>
          <a:xfrm>
            <a:off x="7021633" y="2792777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105154-6EC6-E7F7-1DD7-68D095EDA423}"/>
              </a:ext>
            </a:extLst>
          </p:cNvPr>
          <p:cNvSpPr/>
          <p:nvPr/>
        </p:nvSpPr>
        <p:spPr>
          <a:xfrm>
            <a:off x="12238402" y="2801325"/>
            <a:ext cx="4460875" cy="63658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When is health literacy important?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7FE2AD-DB3B-BC83-FCCF-CBD51C7B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5350" y="6588369"/>
            <a:ext cx="5697416" cy="31916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91307" y="2842289"/>
            <a:ext cx="11958388" cy="462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 only when you are sick. </a:t>
            </a:r>
            <a:endParaRPr lang="es-ES"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nva Sans"/>
            </a:endParaRPr>
          </a:p>
          <a:p>
            <a:pPr marL="402590" lvl="1">
              <a:lnSpc>
                <a:spcPts val="5218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Also to stay healthy.</a:t>
            </a:r>
            <a:endParaRPr lang="es-ES" sz="3600" dirty="0">
              <a:ea typeface="Calibri"/>
              <a:cs typeface="Calibri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 you want to avoid illnesses. </a:t>
            </a:r>
          </a:p>
          <a:p>
            <a:pPr marL="402590" lvl="1">
              <a:lnSpc>
                <a:spcPts val="5218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For example, by eating well and exercising.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804545" lvl="1" indent="-401955">
              <a:lnSpc>
                <a:spcPts val="5218"/>
              </a:lnSpc>
              <a:buFont typeface="Arial"/>
              <a:buChar char="•"/>
            </a:pP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Every day, to make good choices for your health.</a:t>
            </a: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9AEB4C4-8C77-0BEE-2CDF-6130331E59EF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7909BF7-5C67-1724-B118-1DB1A423F3B8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Icons: Canva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1471696"/>
            <a:ext cx="123523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018378"/>
                </a:solidFill>
                <a:latin typeface="Canva Sans Bold" panose="020B0604020202020204" charset="0"/>
                <a:ea typeface="Open Sans Bold"/>
                <a:cs typeface="Open Sans Bold"/>
                <a:sym typeface="Open Sans Bold"/>
              </a:rPr>
              <a:t>What skills do we need?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160082"/>
            <a:ext cx="10936153" cy="395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4545" lvl="1" indent="-401955" algn="l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Canva Sans bold" panose="020B0604020202020204" charset="0"/>
                <a:ea typeface="Canva Sans"/>
                <a:cs typeface="Canva Sans"/>
                <a:sym typeface="Canva Sans"/>
              </a:rPr>
              <a:t>Find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information, for example in brochures, from a doctor, or on the internet.  </a:t>
            </a:r>
            <a:endParaRPr lang="es-ES" sz="3600"/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804545" lvl="1" indent="-401955" algn="l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Canva Sans Bold" panose="020B0604020202020204" charset="0"/>
                <a:ea typeface="Canva Sans"/>
                <a:cs typeface="Canva Sans"/>
                <a:sym typeface="Canva Sans"/>
              </a:rPr>
              <a:t>Check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information: Is it correct and good?</a:t>
            </a: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804545" lvl="1" indent="-401955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  <a:p>
            <a:pPr marL="804545" lvl="1" indent="-401955" algn="l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Canva Sans Bold" panose="020B0604020202020204" charset="0"/>
                <a:ea typeface="Canva Sans"/>
                <a:cs typeface="Canva Sans"/>
                <a:sym typeface="Canva Sans"/>
              </a:rPr>
              <a:t>Use</a:t>
            </a:r>
            <a:r>
              <a:rPr lang="en-US" sz="3600" b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information: Apply it in daily life.</a:t>
            </a:r>
            <a:endParaRPr lang="en-US" sz="3600">
              <a:solidFill>
                <a:srgbClr val="000000"/>
              </a:solidFill>
              <a:latin typeface="Canva Sans"/>
              <a:ea typeface="Canva Sans"/>
              <a:cs typeface="Canva San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03929DD-0D50-8D0A-B59A-0DCB8E355238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4" name="Picture 3" descr="A computer monitor with a magnifying glass&#10;&#10;AI-generated content may be incorrect.">
            <a:extLst>
              <a:ext uri="{FF2B5EF4-FFF2-40B4-BE49-F238E27FC236}">
                <a16:creationId xmlns:a16="http://schemas.microsoft.com/office/drawing/2014/main" id="{2B8AC13B-17BF-14E0-EC61-2458FEB4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677" y="5137638"/>
            <a:ext cx="4407877" cy="4378570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11737B63-10B7-F4FC-0A30-A943644EF0E8}"/>
              </a:ext>
            </a:extLst>
          </p:cNvPr>
          <p:cNvSpPr txBox="1"/>
          <p:nvPr/>
        </p:nvSpPr>
        <p:spPr>
          <a:xfrm>
            <a:off x="16143472" y="9862039"/>
            <a:ext cx="148965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2060"/>
                </a:solidFill>
                <a:ea typeface="+mn-lt"/>
                <a:cs typeface="+mn-lt"/>
              </a:rPr>
              <a:t>Icon: Canva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3347189" y="6309769"/>
            <a:ext cx="2798426" cy="2739811"/>
          </a:xfrm>
          <a:custGeom>
            <a:avLst/>
            <a:gdLst/>
            <a:ahLst/>
            <a:cxnLst/>
            <a:rect l="l" t="t" r="r" b="b"/>
            <a:pathLst>
              <a:path w="3355271" h="3355271">
                <a:moveTo>
                  <a:pt x="0" y="0"/>
                </a:moveTo>
                <a:lnTo>
                  <a:pt x="3355271" y="0"/>
                </a:lnTo>
                <a:lnTo>
                  <a:pt x="3355271" y="3355271"/>
                </a:lnTo>
                <a:lnTo>
                  <a:pt x="0" y="3355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42271" y="463837"/>
            <a:ext cx="17114838" cy="1810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20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Everyday examples: </a:t>
            </a:r>
            <a:endParaRPr lang="en-US" dirty="0">
              <a:latin typeface="Canva Sans Bold"/>
              <a:sym typeface="Open Sans Bold"/>
            </a:endParaRPr>
          </a:p>
          <a:p>
            <a:pPr algn="l">
              <a:lnSpc>
                <a:spcPts val="7279"/>
              </a:lnSpc>
            </a:pPr>
            <a:r>
              <a:rPr lang="en-US" sz="5200" b="1" dirty="0">
                <a:solidFill>
                  <a:srgbClr val="018378"/>
                </a:solidFill>
                <a:latin typeface="Canva Sans Bold"/>
                <a:ea typeface="Open Sans Bold"/>
                <a:cs typeface="Open Sans Bold"/>
                <a:sym typeface="Open Sans Bold"/>
              </a:rPr>
              <a:t>Where do you need health literacy?</a:t>
            </a:r>
            <a:endParaRPr lang="en-US" dirty="0"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17100" y="2738957"/>
            <a:ext cx="4119367" cy="187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7"/>
              </a:lnSpc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 reading medicine instructions.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82751" y="2569089"/>
            <a:ext cx="5070234" cy="3734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 you want </a:t>
            </a:r>
            <a:endParaRPr lang="en-US" dirty="0"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understand 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simple health tips,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example: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drink water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 it is hot outside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99385" y="2575727"/>
            <a:ext cx="4952999" cy="3103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When you want </a:t>
            </a:r>
            <a:endParaRPr lang="en-US" dirty="0"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decide if you need 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see a doctor or 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home remedies 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Canva Sans"/>
            </a:endParaRPr>
          </a:p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are enough.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58192" y="9243939"/>
            <a:ext cx="3766039" cy="921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arzt_1994115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4" tooltip="https://www.flaticon.com/de/kostenloses-icon/arzt_1994115"/>
              </a:rPr>
              <a:t>andinur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4" tooltip="https://www.flaticon.com/de/kostenloses-icon/arzt_1994115"/>
              </a:rPr>
              <a:t>from Flaticon</a:t>
            </a:r>
            <a:endParaRPr lang="en-US" sz="1200" u="sng">
              <a:solidFill>
                <a:srgbClr val="000000"/>
              </a:solidFill>
              <a:latin typeface="Canva Sans"/>
              <a:ea typeface="Open Sans"/>
              <a:cs typeface="Open Sans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5" tooltip="https://www.flaticon.com/de/kostenloses-icon/pillen-flasche_250427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5" tooltip="https://www.flaticon.com/de/kostenloses-icon/pillen-flasche_2504272"/>
              </a:rPr>
              <a:t>ghost_icon 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5" tooltip="https://www.flaticon.com/de/kostenloses-icon/pillen-flasche_2504272"/>
              </a:rPr>
              <a:t>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5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6" tooltip="https://www.flaticon.com/de/kostenloses-icon/glas_7382622"/>
              </a:rPr>
              <a:t>Icon made by </a:t>
            </a:r>
            <a:r>
              <a:rPr lang="en-US" sz="1200" i="1" u="sng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6" tooltip="https://www.flaticon.com/de/kostenloses-icon/glas_7382622"/>
              </a:rPr>
              <a:t>Graphix’s</a:t>
            </a:r>
            <a:r>
              <a:rPr lang="en-US" sz="1200" u="sng" dirty="0">
                <a:solidFill>
                  <a:srgbClr val="000000"/>
                </a:solidFill>
                <a:latin typeface="Canva Sans"/>
                <a:ea typeface="Open Sans"/>
                <a:cs typeface="Open Sans"/>
                <a:sym typeface="Open Sans"/>
                <a:hlinkClick r:id="rId6" tooltip="https://www.flaticon.com/de/kostenloses-icon/glas_7382622"/>
              </a:rPr>
              <a:t> Art from Flaticon</a:t>
            </a:r>
            <a:endParaRPr lang="en-US" sz="1200" u="sng" dirty="0">
              <a:solidFill>
                <a:srgbClr val="000000"/>
              </a:solidFill>
              <a:latin typeface="Canva Sans"/>
              <a:ea typeface="Open Sans"/>
              <a:cs typeface="Open Sans"/>
              <a:hlinkClick r:id="rId6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2841ADAA-325A-DD6A-8588-380608D0ACCF}"/>
              </a:ext>
            </a:extLst>
          </p:cNvPr>
          <p:cNvSpPr/>
          <p:nvPr/>
        </p:nvSpPr>
        <p:spPr>
          <a:xfrm>
            <a:off x="2304070" y="5552926"/>
            <a:ext cx="3510012" cy="3510012"/>
          </a:xfrm>
          <a:custGeom>
            <a:avLst/>
            <a:gdLst/>
            <a:ahLst/>
            <a:cxnLst/>
            <a:rect l="l" t="t" r="r" b="b"/>
            <a:pathLst>
              <a:path w="3510012" h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DBC340A1-6437-48A3-1B2B-39F9616B9FAE}"/>
              </a:ext>
            </a:extLst>
          </p:cNvPr>
          <p:cNvSpPr/>
          <p:nvPr/>
        </p:nvSpPr>
        <p:spPr>
          <a:xfrm>
            <a:off x="7597600" y="5762143"/>
            <a:ext cx="3351487" cy="3160987"/>
          </a:xfrm>
          <a:custGeom>
            <a:avLst/>
            <a:gdLst/>
            <a:ahLst/>
            <a:cxnLst/>
            <a:rect l="l" t="t" r="r" b="b"/>
            <a:pathLst>
              <a:path w="3659217" h="3659217">
                <a:moveTo>
                  <a:pt x="0" y="0"/>
                </a:moveTo>
                <a:lnTo>
                  <a:pt x="3659217" y="0"/>
                </a:lnTo>
                <a:lnTo>
                  <a:pt x="3659217" y="3659217"/>
                </a:lnTo>
                <a:lnTo>
                  <a:pt x="0" y="36592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5FCDA83-FE8B-DF6D-5A46-BCB3278E2C23}"/>
              </a:ext>
            </a:extLst>
          </p:cNvPr>
          <p:cNvSpPr txBox="1"/>
          <p:nvPr/>
        </p:nvSpPr>
        <p:spPr>
          <a:xfrm>
            <a:off x="14249948" y="342576"/>
            <a:ext cx="377848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rgbClr val="018378"/>
                </a:solidFill>
                <a:ea typeface="+mn-lt"/>
                <a:cs typeface="+mn-lt"/>
                <a:sym typeface="Open Sans"/>
              </a:rPr>
              <a:t>2.1</a:t>
            </a:r>
            <a:r>
              <a:rPr lang="en-US" sz="3500" b="1" dirty="0">
                <a:solidFill>
                  <a:srgbClr val="000000"/>
                </a:solidFill>
                <a:ea typeface="+mn-lt"/>
                <a:cs typeface="+mn-lt"/>
                <a:sym typeface="Open Sans"/>
              </a:rPr>
              <a:t> 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+mn-lt"/>
                <a:sym typeface="Open Sans"/>
              </a:rPr>
              <a:t>Health Literacy</a:t>
            </a:r>
            <a:endParaRPr lang="en-US" sz="35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D688CC-C042-1E58-AB2A-0AE44032A22C}"/>
              </a:ext>
            </a:extLst>
          </p:cNvPr>
          <p:cNvSpPr/>
          <p:nvPr/>
        </p:nvSpPr>
        <p:spPr>
          <a:xfrm>
            <a:off x="1731597" y="2572970"/>
            <a:ext cx="4666027" cy="652706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863BED-F395-0884-54DC-A478D785D8B8}"/>
              </a:ext>
            </a:extLst>
          </p:cNvPr>
          <p:cNvSpPr/>
          <p:nvPr/>
        </p:nvSpPr>
        <p:spPr>
          <a:xfrm>
            <a:off x="6669941" y="2529008"/>
            <a:ext cx="5076335" cy="65710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DE1175-B306-57B6-564A-D41D7DB57675}"/>
              </a:ext>
            </a:extLst>
          </p:cNvPr>
          <p:cNvSpPr/>
          <p:nvPr/>
        </p:nvSpPr>
        <p:spPr>
          <a:xfrm>
            <a:off x="12077210" y="2485046"/>
            <a:ext cx="5076335" cy="657102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8c22124cae7fb9bc2df0bf4b052718cb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baf3dee02ce1168ab08a59a192ed308b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Props1.xml><?xml version="1.0" encoding="utf-8"?>
<ds:datastoreItem xmlns:ds="http://schemas.openxmlformats.org/officeDocument/2006/customXml" ds:itemID="{09D25D3E-6519-4B80-9E55-C37392E0C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b9d58-91f2-4d29-8dac-40d1d1ebed7d"/>
    <ds:schemaRef ds:uri="ec166e02-4614-4a57-9412-a898d5bb7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010A66-B365-4B78-B752-8111D80A2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8B15C-E769-4809-9368-9A5D276C3393}">
  <ds:schemaRefs>
    <ds:schemaRef ds:uri="ab5b9d58-91f2-4d29-8dac-40d1d1ebed7d"/>
    <ds:schemaRef ds:uri="ec166e02-4614-4a57-9412-a898d5bb7a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Literacy</dc:title>
  <cp:revision>330</cp:revision>
  <dcterms:created xsi:type="dcterms:W3CDTF">2006-08-16T00:00:00Z</dcterms:created>
  <dcterms:modified xsi:type="dcterms:W3CDTF">2026-02-07T13:03:43Z</dcterms:modified>
  <dc:identifier>DAGwteJwh3c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