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7"/>
  </p:notesMasterIdLst>
  <p:sldIdLst>
    <p:sldId id="257" r:id="rId5"/>
    <p:sldId id="258" r:id="rId6"/>
    <p:sldId id="261" r:id="rId7"/>
    <p:sldId id="263" r:id="rId8"/>
    <p:sldId id="292" r:id="rId9"/>
    <p:sldId id="294" r:id="rId10"/>
    <p:sldId id="295" r:id="rId11"/>
    <p:sldId id="293" r:id="rId12"/>
    <p:sldId id="265" r:id="rId13"/>
    <p:sldId id="267" r:id="rId14"/>
    <p:sldId id="269" r:id="rId15"/>
    <p:sldId id="271" r:id="rId16"/>
    <p:sldId id="273" r:id="rId17"/>
    <p:sldId id="275" r:id="rId18"/>
    <p:sldId id="277" r:id="rId19"/>
    <p:sldId id="279" r:id="rId20"/>
    <p:sldId id="281" r:id="rId21"/>
    <p:sldId id="283" r:id="rId22"/>
    <p:sldId id="285" r:id="rId23"/>
    <p:sldId id="287" r:id="rId24"/>
    <p:sldId id="289" r:id="rId25"/>
    <p:sldId id="290" r:id="rId26"/>
  </p:sldIdLst>
  <p:sldSz cx="18288000" cy="10287000"/>
  <p:notesSz cx="6858000" cy="9144000"/>
  <p:embeddedFontLs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Open Sans Bold" panose="020B0806030504020204" pitchFamily="34" charset="0"/>
      <p:regular r:id="rId32"/>
      <p:bold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Tahoma Bold" panose="020B0804030504040204" pitchFamily="34" charset="0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47E351-B162-411E-A241-1C9470B7030C}" v="41" dt="2026-02-17T10:23:45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x, Michaela" userId="S::marx.m@stift-tilbeck.de::da845ec0-cc4d-4108-badf-0806715610c1" providerId="AD" clId="Web-{F281A0D8-CCF5-E7CA-90F9-6FF98D33258B}"/>
    <pc:docChg chg="addSld modSld">
      <pc:chgData name="Marx, Michaela" userId="S::marx.m@stift-tilbeck.de::da845ec0-cc4d-4108-badf-0806715610c1" providerId="AD" clId="Web-{F281A0D8-CCF5-E7CA-90F9-6FF98D33258B}" dt="2026-01-29T10:45:28.390" v="15" actId="20577"/>
      <pc:docMkLst>
        <pc:docMk/>
      </pc:docMkLst>
      <pc:sldChg chg="modSp">
        <pc:chgData name="Marx, Michaela" userId="S::marx.m@stift-tilbeck.de::da845ec0-cc4d-4108-badf-0806715610c1" providerId="AD" clId="Web-{F281A0D8-CCF5-E7CA-90F9-6FF98D33258B}" dt="2026-01-29T10:32:20.253" v="9" actId="20577"/>
        <pc:sldMkLst>
          <pc:docMk/>
          <pc:sldMk cId="0" sldId="261"/>
        </pc:sldMkLst>
        <pc:spChg chg="mod">
          <ac:chgData name="Marx, Michaela" userId="S::marx.m@stift-tilbeck.de::da845ec0-cc4d-4108-badf-0806715610c1" providerId="AD" clId="Web-{F281A0D8-CCF5-E7CA-90F9-6FF98D33258B}" dt="2026-01-29T10:32:20.253" v="9" actId="20577"/>
          <ac:spMkLst>
            <pc:docMk/>
            <pc:sldMk cId="0" sldId="261"/>
            <ac:spMk id="5" creationId="{00000000-0000-0000-0000-000000000000}"/>
          </ac:spMkLst>
        </pc:spChg>
      </pc:sldChg>
      <pc:sldChg chg="addSp delSp modSp add replId">
        <pc:chgData name="Marx, Michaela" userId="S::marx.m@stift-tilbeck.de::da845ec0-cc4d-4108-badf-0806715610c1" providerId="AD" clId="Web-{F281A0D8-CCF5-E7CA-90F9-6FF98D33258B}" dt="2026-01-29T10:45:28.390" v="15" actId="20577"/>
        <pc:sldMkLst>
          <pc:docMk/>
          <pc:sldMk cId="2762569851" sldId="292"/>
        </pc:sldMkLst>
        <pc:spChg chg="mod">
          <ac:chgData name="Marx, Michaela" userId="S::marx.m@stift-tilbeck.de::da845ec0-cc4d-4108-badf-0806715610c1" providerId="AD" clId="Web-{F281A0D8-CCF5-E7CA-90F9-6FF98D33258B}" dt="2026-01-29T10:45:28.390" v="15" actId="20577"/>
          <ac:spMkLst>
            <pc:docMk/>
            <pc:sldMk cId="2762569851" sldId="292"/>
            <ac:spMk id="7" creationId="{E693CBB1-0024-0EF0-0B65-4178B6C4B2C3}"/>
          </ac:spMkLst>
        </pc:spChg>
      </pc:sldChg>
    </pc:docChg>
  </pc:docChgLst>
  <pc:docChgLst>
    <pc:chgData name="Runge, Frank" userId="S::runge.f@stift-tilbeck.de::819623dc-6c0f-49b8-b058-38a6ff410fa5" providerId="AD" clId="Web-{FE47E351-B162-411E-A241-1C9470B7030C}"/>
    <pc:docChg chg="modSld">
      <pc:chgData name="Runge, Frank" userId="S::runge.f@stift-tilbeck.de::819623dc-6c0f-49b8-b058-38a6ff410fa5" providerId="AD" clId="Web-{FE47E351-B162-411E-A241-1C9470B7030C}" dt="2026-02-17T10:23:45.664" v="23" actId="1076"/>
      <pc:docMkLst>
        <pc:docMk/>
      </pc:docMkLst>
      <pc:sldChg chg="addSp delSp modSp delAnim">
        <pc:chgData name="Runge, Frank" userId="S::runge.f@stift-tilbeck.de::819623dc-6c0f-49b8-b058-38a6ff410fa5" providerId="AD" clId="Web-{FE47E351-B162-411E-A241-1C9470B7030C}" dt="2026-02-17T10:23:45.664" v="23" actId="1076"/>
        <pc:sldMkLst>
          <pc:docMk/>
          <pc:sldMk cId="0" sldId="273"/>
        </pc:sldMkLst>
        <pc:spChg chg="add mod">
          <ac:chgData name="Runge, Frank" userId="S::runge.f@stift-tilbeck.de::819623dc-6c0f-49b8-b058-38a6ff410fa5" providerId="AD" clId="Web-{FE47E351-B162-411E-A241-1C9470B7030C}" dt="2026-02-17T10:23:45.664" v="23" actId="1076"/>
          <ac:spMkLst>
            <pc:docMk/>
            <pc:sldMk cId="0" sldId="273"/>
            <ac:spMk id="3" creationId="{9B3C62F9-A57F-4916-0269-210D50A8E19C}"/>
          </ac:spMkLst>
        </pc:spChg>
        <pc:picChg chg="del">
          <ac:chgData name="Runge, Frank" userId="S::runge.f@stift-tilbeck.de::819623dc-6c0f-49b8-b058-38a6ff410fa5" providerId="AD" clId="Web-{FE47E351-B162-411E-A241-1C9470B7030C}" dt="2026-02-17T10:21:50.880" v="0"/>
          <ac:picMkLst>
            <pc:docMk/>
            <pc:sldMk cId="0" sldId="273"/>
            <ac:picMk id="2" creationId="{414562BE-D1B7-CE30-2C5C-F448419FF39E}"/>
          </ac:picMkLst>
        </pc:picChg>
      </pc:sldChg>
    </pc:docChg>
  </pc:docChgLst>
  <pc:docChgLst>
    <pc:chgData name="Runge, Frank" userId="S::runge.f@stift-tilbeck.de::819623dc-6c0f-49b8-b058-38a6ff410fa5" providerId="AD" clId="Web-{3B64240D-C109-EFFD-4166-A7786A76DD61}"/>
    <pc:docChg chg="modSld">
      <pc:chgData name="Runge, Frank" userId="S::runge.f@stift-tilbeck.de::819623dc-6c0f-49b8-b058-38a6ff410fa5" providerId="AD" clId="Web-{3B64240D-C109-EFFD-4166-A7786A76DD61}" dt="2026-02-02T10:48:02.871" v="2" actId="1076"/>
      <pc:docMkLst>
        <pc:docMk/>
      </pc:docMkLst>
      <pc:sldChg chg="addSp modSp addAnim">
        <pc:chgData name="Runge, Frank" userId="S::runge.f@stift-tilbeck.de::819623dc-6c0f-49b8-b058-38a6ff410fa5" providerId="AD" clId="Web-{3B64240D-C109-EFFD-4166-A7786A76DD61}" dt="2026-02-02T10:48:02.871" v="2" actId="1076"/>
        <pc:sldMkLst>
          <pc:docMk/>
          <pc:sldMk cId="0" sldId="273"/>
        </pc:sldMkLst>
      </pc:sldChg>
    </pc:docChg>
  </pc:docChgLst>
  <pc:docChgLst>
    <pc:chgData name="Marx, Michaela" userId="S::marx.m@stift-tilbeck.de::da845ec0-cc4d-4108-badf-0806715610c1" providerId="AD" clId="Web-{D03BFDFC-D0B5-1B29-BEAB-11C1B9B1B3ED}"/>
    <pc:docChg chg="modSld">
      <pc:chgData name="Marx, Michaela" userId="S::marx.m@stift-tilbeck.de::da845ec0-cc4d-4108-badf-0806715610c1" providerId="AD" clId="Web-{D03BFDFC-D0B5-1B29-BEAB-11C1B9B1B3ED}" dt="2026-01-27T07:02:51.811" v="2" actId="20577"/>
      <pc:docMkLst>
        <pc:docMk/>
      </pc:docMkLst>
      <pc:sldChg chg="modSp">
        <pc:chgData name="Marx, Michaela" userId="S::marx.m@stift-tilbeck.de::da845ec0-cc4d-4108-badf-0806715610c1" providerId="AD" clId="Web-{D03BFDFC-D0B5-1B29-BEAB-11C1B9B1B3ED}" dt="2026-01-27T07:02:51.811" v="2" actId="20577"/>
        <pc:sldMkLst>
          <pc:docMk/>
          <pc:sldMk cId="0" sldId="269"/>
        </pc:sldMkLst>
        <pc:spChg chg="mod">
          <ac:chgData name="Marx, Michaela" userId="S::marx.m@stift-tilbeck.de::da845ec0-cc4d-4108-badf-0806715610c1" providerId="AD" clId="Web-{D03BFDFC-D0B5-1B29-BEAB-11C1B9B1B3ED}" dt="2026-01-27T07:02:51.811" v="2" actId="20577"/>
          <ac:spMkLst>
            <pc:docMk/>
            <pc:sldMk cId="0" sldId="269"/>
            <ac:spMk id="6" creationId="{00000000-0000-0000-0000-000000000000}"/>
          </ac:spMkLst>
        </pc:spChg>
      </pc:sldChg>
    </pc:docChg>
  </pc:docChgLst>
  <pc:docChgLst>
    <pc:chgData name="Marx, Michaela" userId="S::marx.m@stift-tilbeck.de::da845ec0-cc4d-4108-badf-0806715610c1" providerId="AD" clId="Web-{D3CB696C-C2C2-A453-CCB5-FF990C76BA8F}"/>
    <pc:docChg chg="addSld delSld modSld">
      <pc:chgData name="Marx, Michaela" userId="S::marx.m@stift-tilbeck.de::da845ec0-cc4d-4108-badf-0806715610c1" providerId="AD" clId="Web-{D3CB696C-C2C2-A453-CCB5-FF990C76BA8F}" dt="2026-02-02T13:18:54.312" v="460" actId="20577"/>
      <pc:docMkLst>
        <pc:docMk/>
      </pc:docMkLst>
      <pc:sldChg chg="modSp">
        <pc:chgData name="Marx, Michaela" userId="S::marx.m@stift-tilbeck.de::da845ec0-cc4d-4108-badf-0806715610c1" providerId="AD" clId="Web-{D3CB696C-C2C2-A453-CCB5-FF990C76BA8F}" dt="2026-02-02T12:59:27.946" v="288" actId="14100"/>
        <pc:sldMkLst>
          <pc:docMk/>
          <pc:sldMk cId="0" sldId="275"/>
        </pc:sldMkLst>
        <pc:spChg chg="mod">
          <ac:chgData name="Marx, Michaela" userId="S::marx.m@stift-tilbeck.de::da845ec0-cc4d-4108-badf-0806715610c1" providerId="AD" clId="Web-{D3CB696C-C2C2-A453-CCB5-FF990C76BA8F}" dt="2026-02-02T12:59:27.946" v="288" actId="14100"/>
          <ac:spMkLst>
            <pc:docMk/>
            <pc:sldMk cId="0" sldId="275"/>
            <ac:spMk id="4" creationId="{00000000-0000-0000-0000-000000000000}"/>
          </ac:spMkLst>
        </pc:spChg>
        <pc:spChg chg="mod">
          <ac:chgData name="Marx, Michaela" userId="S::marx.m@stift-tilbeck.de::da845ec0-cc4d-4108-badf-0806715610c1" providerId="AD" clId="Web-{D3CB696C-C2C2-A453-CCB5-FF990C76BA8F}" dt="2026-02-02T12:59:17.868" v="286" actId="14100"/>
          <ac:spMkLst>
            <pc:docMk/>
            <pc:sldMk cId="0" sldId="275"/>
            <ac:spMk id="5" creationId="{00000000-0000-0000-0000-000000000000}"/>
          </ac:spMkLst>
        </pc:spChg>
      </pc:sldChg>
      <pc:sldChg chg="modSp">
        <pc:chgData name="Marx, Michaela" userId="S::marx.m@stift-tilbeck.de::da845ec0-cc4d-4108-badf-0806715610c1" providerId="AD" clId="Web-{D3CB696C-C2C2-A453-CCB5-FF990C76BA8F}" dt="2026-02-02T13:01:36.695" v="313" actId="20577"/>
        <pc:sldMkLst>
          <pc:docMk/>
          <pc:sldMk cId="0" sldId="277"/>
        </pc:sldMkLst>
        <pc:spChg chg="mod">
          <ac:chgData name="Marx, Michaela" userId="S::marx.m@stift-tilbeck.de::da845ec0-cc4d-4108-badf-0806715610c1" providerId="AD" clId="Web-{D3CB696C-C2C2-A453-CCB5-FF990C76BA8F}" dt="2026-02-02T13:01:36.695" v="313" actId="20577"/>
          <ac:spMkLst>
            <pc:docMk/>
            <pc:sldMk cId="0" sldId="277"/>
            <ac:spMk id="5" creationId="{00000000-0000-0000-0000-000000000000}"/>
          </ac:spMkLst>
        </pc:spChg>
      </pc:sldChg>
      <pc:sldChg chg="modSp">
        <pc:chgData name="Marx, Michaela" userId="S::marx.m@stift-tilbeck.de::da845ec0-cc4d-4108-badf-0806715610c1" providerId="AD" clId="Web-{D3CB696C-C2C2-A453-CCB5-FF990C76BA8F}" dt="2026-02-02T13:02:38.038" v="323" actId="1076"/>
        <pc:sldMkLst>
          <pc:docMk/>
          <pc:sldMk cId="0" sldId="283"/>
        </pc:sldMkLst>
        <pc:spChg chg="mod">
          <ac:chgData name="Marx, Michaela" userId="S::marx.m@stift-tilbeck.de::da845ec0-cc4d-4108-badf-0806715610c1" providerId="AD" clId="Web-{D3CB696C-C2C2-A453-CCB5-FF990C76BA8F}" dt="2026-02-02T13:02:32.273" v="322" actId="14100"/>
          <ac:spMkLst>
            <pc:docMk/>
            <pc:sldMk cId="0" sldId="283"/>
            <ac:spMk id="4" creationId="{00000000-0000-0000-0000-000000000000}"/>
          </ac:spMkLst>
        </pc:spChg>
        <pc:spChg chg="mod">
          <ac:chgData name="Marx, Michaela" userId="S::marx.m@stift-tilbeck.de::da845ec0-cc4d-4108-badf-0806715610c1" providerId="AD" clId="Web-{D3CB696C-C2C2-A453-CCB5-FF990C76BA8F}" dt="2026-02-02T13:02:38.038" v="323" actId="1076"/>
          <ac:spMkLst>
            <pc:docMk/>
            <pc:sldMk cId="0" sldId="283"/>
            <ac:spMk id="6" creationId="{00000000-0000-0000-0000-000000000000}"/>
          </ac:spMkLst>
        </pc:spChg>
      </pc:sldChg>
      <pc:sldChg chg="modSp">
        <pc:chgData name="Marx, Michaela" userId="S::marx.m@stift-tilbeck.de::da845ec0-cc4d-4108-badf-0806715610c1" providerId="AD" clId="Web-{D3CB696C-C2C2-A453-CCB5-FF990C76BA8F}" dt="2026-02-02T13:06:29.178" v="343" actId="20577"/>
        <pc:sldMkLst>
          <pc:docMk/>
          <pc:sldMk cId="0" sldId="285"/>
        </pc:sldMkLst>
        <pc:spChg chg="mod">
          <ac:chgData name="Marx, Michaela" userId="S::marx.m@stift-tilbeck.de::da845ec0-cc4d-4108-badf-0806715610c1" providerId="AD" clId="Web-{D3CB696C-C2C2-A453-CCB5-FF990C76BA8F}" dt="2026-02-02T13:06:29.178" v="343" actId="20577"/>
          <ac:spMkLst>
            <pc:docMk/>
            <pc:sldMk cId="0" sldId="285"/>
            <ac:spMk id="5" creationId="{00000000-0000-0000-0000-000000000000}"/>
          </ac:spMkLst>
        </pc:spChg>
      </pc:sldChg>
      <pc:sldChg chg="addSp modSp">
        <pc:chgData name="Marx, Michaela" userId="S::marx.m@stift-tilbeck.de::da845ec0-cc4d-4108-badf-0806715610c1" providerId="AD" clId="Web-{D3CB696C-C2C2-A453-CCB5-FF990C76BA8F}" dt="2026-02-02T13:18:40.906" v="451" actId="20577"/>
        <pc:sldMkLst>
          <pc:docMk/>
          <pc:sldMk cId="0" sldId="289"/>
        </pc:sldMkLst>
        <pc:spChg chg="add mod">
          <ac:chgData name="Marx, Michaela" userId="S::marx.m@stift-tilbeck.de::da845ec0-cc4d-4108-badf-0806715610c1" providerId="AD" clId="Web-{D3CB696C-C2C2-A453-CCB5-FF990C76BA8F}" dt="2026-02-02T13:10:32.365" v="384" actId="14100"/>
          <ac:spMkLst>
            <pc:docMk/>
            <pc:sldMk cId="0" sldId="289"/>
            <ac:spMk id="2" creationId="{A8DDDCE2-212F-A642-CD3F-20F46BB4DA60}"/>
          </ac:spMkLst>
        </pc:spChg>
        <pc:spChg chg="mod">
          <ac:chgData name="Marx, Michaela" userId="S::marx.m@stift-tilbeck.de::da845ec0-cc4d-4108-badf-0806715610c1" providerId="AD" clId="Web-{D3CB696C-C2C2-A453-CCB5-FF990C76BA8F}" dt="2026-02-02T13:18:40.906" v="451" actId="20577"/>
          <ac:spMkLst>
            <pc:docMk/>
            <pc:sldMk cId="0" sldId="289"/>
            <ac:spMk id="4" creationId="{00000000-0000-0000-0000-000000000000}"/>
          </ac:spMkLst>
        </pc:spChg>
      </pc:sldChg>
      <pc:sldChg chg="addSp modSp">
        <pc:chgData name="Marx, Michaela" userId="S::marx.m@stift-tilbeck.de::da845ec0-cc4d-4108-badf-0806715610c1" providerId="AD" clId="Web-{D3CB696C-C2C2-A453-CCB5-FF990C76BA8F}" dt="2026-02-02T13:18:54.312" v="460" actId="20577"/>
        <pc:sldMkLst>
          <pc:docMk/>
          <pc:sldMk cId="0" sldId="290"/>
        </pc:sldMkLst>
        <pc:spChg chg="add mod">
          <ac:chgData name="Marx, Michaela" userId="S::marx.m@stift-tilbeck.de::da845ec0-cc4d-4108-badf-0806715610c1" providerId="AD" clId="Web-{D3CB696C-C2C2-A453-CCB5-FF990C76BA8F}" dt="2026-02-02T13:15:48.674" v="434" actId="1076"/>
          <ac:spMkLst>
            <pc:docMk/>
            <pc:sldMk cId="0" sldId="290"/>
            <ac:spMk id="2" creationId="{789958C1-A5C5-EA78-5D23-2CE166464C70}"/>
          </ac:spMkLst>
        </pc:spChg>
        <pc:spChg chg="mod">
          <ac:chgData name="Marx, Michaela" userId="S::marx.m@stift-tilbeck.de::da845ec0-cc4d-4108-badf-0806715610c1" providerId="AD" clId="Web-{D3CB696C-C2C2-A453-CCB5-FF990C76BA8F}" dt="2026-02-02T13:18:54.312" v="460" actId="20577"/>
          <ac:spMkLst>
            <pc:docMk/>
            <pc:sldMk cId="0" sldId="290"/>
            <ac:spMk id="4" creationId="{00000000-0000-0000-0000-000000000000}"/>
          </ac:spMkLst>
        </pc:spChg>
        <pc:picChg chg="add mod">
          <ac:chgData name="Marx, Michaela" userId="S::marx.m@stift-tilbeck.de::da845ec0-cc4d-4108-badf-0806715610c1" providerId="AD" clId="Web-{D3CB696C-C2C2-A453-CCB5-FF990C76BA8F}" dt="2026-02-02T13:15:53.189" v="436" actId="1076"/>
          <ac:picMkLst>
            <pc:docMk/>
            <pc:sldMk cId="0" sldId="290"/>
            <ac:picMk id="3" creationId="{35E55486-7D64-B5C8-CC1E-125ADC4FDBA6}"/>
          </ac:picMkLst>
        </pc:picChg>
        <pc:picChg chg="add mod">
          <ac:chgData name="Marx, Michaela" userId="S::marx.m@stift-tilbeck.de::da845ec0-cc4d-4108-badf-0806715610c1" providerId="AD" clId="Web-{D3CB696C-C2C2-A453-CCB5-FF990C76BA8F}" dt="2026-02-02T13:15:57.345" v="437" actId="1076"/>
          <ac:picMkLst>
            <pc:docMk/>
            <pc:sldMk cId="0" sldId="290"/>
            <ac:picMk id="6" creationId="{0229B865-46C4-9309-F751-983AC68DC357}"/>
          </ac:picMkLst>
        </pc:picChg>
      </pc:sldChg>
      <pc:sldChg chg="addSp delSp modSp">
        <pc:chgData name="Marx, Michaela" userId="S::marx.m@stift-tilbeck.de::da845ec0-cc4d-4108-badf-0806715610c1" providerId="AD" clId="Web-{D3CB696C-C2C2-A453-CCB5-FF990C76BA8F}" dt="2026-02-02T12:42:59.968" v="102" actId="1076"/>
        <pc:sldMkLst>
          <pc:docMk/>
          <pc:sldMk cId="2762569851" sldId="292"/>
        </pc:sldMkLst>
        <pc:spChg chg="add mod">
          <ac:chgData name="Marx, Michaela" userId="S::marx.m@stift-tilbeck.de::da845ec0-cc4d-4108-badf-0806715610c1" providerId="AD" clId="Web-{D3CB696C-C2C2-A453-CCB5-FF990C76BA8F}" dt="2026-02-02T12:42:59.968" v="102" actId="1076"/>
          <ac:spMkLst>
            <pc:docMk/>
            <pc:sldMk cId="2762569851" sldId="292"/>
            <ac:spMk id="6" creationId="{3A673691-3D17-FFC0-01CF-3FF7E8DB7780}"/>
          </ac:spMkLst>
        </pc:spChg>
        <pc:spChg chg="add mod">
          <ac:chgData name="Marx, Michaela" userId="S::marx.m@stift-tilbeck.de::da845ec0-cc4d-4108-badf-0806715610c1" providerId="AD" clId="Web-{D3CB696C-C2C2-A453-CCB5-FF990C76BA8F}" dt="2026-02-02T12:42:55.046" v="101" actId="1076"/>
          <ac:spMkLst>
            <pc:docMk/>
            <pc:sldMk cId="2762569851" sldId="292"/>
            <ac:spMk id="8" creationId="{EEDD7ED4-2ABA-8A8E-4455-9CF5A9041A42}"/>
          </ac:spMkLst>
        </pc:spChg>
        <pc:spChg chg="mod">
          <ac:chgData name="Marx, Michaela" userId="S::marx.m@stift-tilbeck.de::da845ec0-cc4d-4108-badf-0806715610c1" providerId="AD" clId="Web-{D3CB696C-C2C2-A453-CCB5-FF990C76BA8F}" dt="2026-02-02T12:42:51.093" v="100" actId="20577"/>
          <ac:spMkLst>
            <pc:docMk/>
            <pc:sldMk cId="2762569851" sldId="292"/>
            <ac:spMk id="14" creationId="{39EB2A31-2CF0-9C79-9F4C-19123415645F}"/>
          </ac:spMkLst>
        </pc:spChg>
      </pc:sldChg>
      <pc:sldChg chg="addSp delSp modSp add replId">
        <pc:chgData name="Marx, Michaela" userId="S::marx.m@stift-tilbeck.de::da845ec0-cc4d-4108-badf-0806715610c1" providerId="AD" clId="Web-{D3CB696C-C2C2-A453-CCB5-FF990C76BA8F}" dt="2026-02-02T12:54:50.246" v="285" actId="1076"/>
        <pc:sldMkLst>
          <pc:docMk/>
          <pc:sldMk cId="1975699026" sldId="293"/>
        </pc:sldMkLst>
        <pc:spChg chg="add mod">
          <ac:chgData name="Marx, Michaela" userId="S::marx.m@stift-tilbeck.de::da845ec0-cc4d-4108-badf-0806715610c1" providerId="AD" clId="Web-{D3CB696C-C2C2-A453-CCB5-FF990C76BA8F}" dt="2026-02-02T12:54:45.809" v="284" actId="1076"/>
          <ac:spMkLst>
            <pc:docMk/>
            <pc:sldMk cId="1975699026" sldId="293"/>
            <ac:spMk id="3" creationId="{264D7A26-2772-D565-EFB2-A298B58D1745}"/>
          </ac:spMkLst>
        </pc:spChg>
        <pc:spChg chg="add mod">
          <ac:chgData name="Marx, Michaela" userId="S::marx.m@stift-tilbeck.de::da845ec0-cc4d-4108-badf-0806715610c1" providerId="AD" clId="Web-{D3CB696C-C2C2-A453-CCB5-FF990C76BA8F}" dt="2026-02-02T12:54:50.246" v="285" actId="1076"/>
          <ac:spMkLst>
            <pc:docMk/>
            <pc:sldMk cId="1975699026" sldId="293"/>
            <ac:spMk id="8" creationId="{643BCA91-5ECB-0261-B223-D6F07B0BB90B}"/>
          </ac:spMkLst>
        </pc:spChg>
        <pc:spChg chg="mod">
          <ac:chgData name="Marx, Michaela" userId="S::marx.m@stift-tilbeck.de::da845ec0-cc4d-4108-badf-0806715610c1" providerId="AD" clId="Web-{D3CB696C-C2C2-A453-CCB5-FF990C76BA8F}" dt="2026-02-02T12:54:31.996" v="281" actId="14100"/>
          <ac:spMkLst>
            <pc:docMk/>
            <pc:sldMk cId="1975699026" sldId="293"/>
            <ac:spMk id="18" creationId="{DF9902E4-31DB-EE6D-66FE-464289C3A45F}"/>
          </ac:spMkLst>
        </pc:spChg>
      </pc:sldChg>
      <pc:sldChg chg="addSp delSp modSp add replId">
        <pc:chgData name="Marx, Michaela" userId="S::marx.m@stift-tilbeck.de::da845ec0-cc4d-4108-badf-0806715610c1" providerId="AD" clId="Web-{D3CB696C-C2C2-A453-CCB5-FF990C76BA8F}" dt="2026-02-02T12:48:20.028" v="190" actId="1076"/>
        <pc:sldMkLst>
          <pc:docMk/>
          <pc:sldMk cId="158089489" sldId="294"/>
        </pc:sldMkLst>
        <pc:spChg chg="add mod">
          <ac:chgData name="Marx, Michaela" userId="S::marx.m@stift-tilbeck.de::da845ec0-cc4d-4108-badf-0806715610c1" providerId="AD" clId="Web-{D3CB696C-C2C2-A453-CCB5-FF990C76BA8F}" dt="2026-02-02T12:45:18.717" v="132" actId="1076"/>
          <ac:spMkLst>
            <pc:docMk/>
            <pc:sldMk cId="158089489" sldId="294"/>
            <ac:spMk id="3" creationId="{FD39CCD8-D2D4-CC24-D16F-AE31D9FCD177}"/>
          </ac:spMkLst>
        </pc:spChg>
        <pc:spChg chg="add mod">
          <ac:chgData name="Marx, Michaela" userId="S::marx.m@stift-tilbeck.de::da845ec0-cc4d-4108-badf-0806715610c1" providerId="AD" clId="Web-{D3CB696C-C2C2-A453-CCB5-FF990C76BA8F}" dt="2026-02-02T12:48:20.028" v="190" actId="1076"/>
          <ac:spMkLst>
            <pc:docMk/>
            <pc:sldMk cId="158089489" sldId="294"/>
            <ac:spMk id="8" creationId="{18195F32-6FA4-5FB4-DCF0-7A1B1EC0FB68}"/>
          </ac:spMkLst>
        </pc:spChg>
        <pc:spChg chg="mod">
          <ac:chgData name="Marx, Michaela" userId="S::marx.m@stift-tilbeck.de::da845ec0-cc4d-4108-badf-0806715610c1" providerId="AD" clId="Web-{D3CB696C-C2C2-A453-CCB5-FF990C76BA8F}" dt="2026-02-02T12:47:53.560" v="188" actId="20577"/>
          <ac:spMkLst>
            <pc:docMk/>
            <pc:sldMk cId="158089489" sldId="294"/>
            <ac:spMk id="15" creationId="{B975B293-8649-D2A6-1603-CD8426E58A7B}"/>
          </ac:spMkLst>
        </pc:spChg>
      </pc:sldChg>
      <pc:sldChg chg="addSp delSp modSp add replId">
        <pc:chgData name="Marx, Michaela" userId="S::marx.m@stift-tilbeck.de::da845ec0-cc4d-4108-badf-0806715610c1" providerId="AD" clId="Web-{D3CB696C-C2C2-A453-CCB5-FF990C76BA8F}" dt="2026-02-02T12:52:20.153" v="254" actId="1076"/>
        <pc:sldMkLst>
          <pc:docMk/>
          <pc:sldMk cId="1261597904" sldId="295"/>
        </pc:sldMkLst>
        <pc:spChg chg="add mod">
          <ac:chgData name="Marx, Michaela" userId="S::marx.m@stift-tilbeck.de::da845ec0-cc4d-4108-badf-0806715610c1" providerId="AD" clId="Web-{D3CB696C-C2C2-A453-CCB5-FF990C76BA8F}" dt="2026-02-02T12:52:20.153" v="254" actId="1076"/>
          <ac:spMkLst>
            <pc:docMk/>
            <pc:sldMk cId="1261597904" sldId="295"/>
            <ac:spMk id="3" creationId="{2A9065F5-CB45-8342-2187-38E15AC35468}"/>
          </ac:spMkLst>
        </pc:spChg>
        <pc:spChg chg="add mod">
          <ac:chgData name="Marx, Michaela" userId="S::marx.m@stift-tilbeck.de::da845ec0-cc4d-4108-badf-0806715610c1" providerId="AD" clId="Web-{D3CB696C-C2C2-A453-CCB5-FF990C76BA8F}" dt="2026-02-02T12:52:11.075" v="252" actId="1076"/>
          <ac:spMkLst>
            <pc:docMk/>
            <pc:sldMk cId="1261597904" sldId="295"/>
            <ac:spMk id="8" creationId="{7E828611-E62E-80CD-7C1C-5C3219745583}"/>
          </ac:spMkLst>
        </pc:spChg>
        <pc:spChg chg="add mod">
          <ac:chgData name="Marx, Michaela" userId="S::marx.m@stift-tilbeck.de::da845ec0-cc4d-4108-badf-0806715610c1" providerId="AD" clId="Web-{D3CB696C-C2C2-A453-CCB5-FF990C76BA8F}" dt="2026-02-02T12:52:03.606" v="251" actId="14100"/>
          <ac:spMkLst>
            <pc:docMk/>
            <pc:sldMk cId="1261597904" sldId="295"/>
            <ac:spMk id="11" creationId="{5E2069AE-0682-6EB1-DAE4-59B42CEC6D6C}"/>
          </ac:spMkLst>
        </pc:spChg>
      </pc:sldChg>
    </pc:docChg>
  </pc:docChgLst>
  <pc:docChgLst>
    <pc:chgData name="Runge, Frank" userId="S::runge.f@stift-tilbeck.de::819623dc-6c0f-49b8-b058-38a6ff410fa5" providerId="AD" clId="Web-{C8E6B47E-8726-3824-B2B0-344D24B4FE19}"/>
    <pc:docChg chg="addSld delSld modSld">
      <pc:chgData name="Runge, Frank" userId="S::runge.f@stift-tilbeck.de::819623dc-6c0f-49b8-b058-38a6ff410fa5" providerId="AD" clId="Web-{C8E6B47E-8726-3824-B2B0-344D24B4FE19}" dt="2026-02-02T10:33:05.517" v="97" actId="1076"/>
      <pc:docMkLst>
        <pc:docMk/>
      </pc:docMkLst>
      <pc:sldChg chg="addSp delSp modSp">
        <pc:chgData name="Runge, Frank" userId="S::runge.f@stift-tilbeck.de::819623dc-6c0f-49b8-b058-38a6ff410fa5" providerId="AD" clId="Web-{C8E6B47E-8726-3824-B2B0-344D24B4FE19}" dt="2026-02-02T10:28:41.611" v="85"/>
        <pc:sldMkLst>
          <pc:docMk/>
          <pc:sldMk cId="2762569851" sldId="292"/>
        </pc:sldMkLst>
        <pc:spChg chg="mod">
          <ac:chgData name="Runge, Frank" userId="S::runge.f@stift-tilbeck.de::819623dc-6c0f-49b8-b058-38a6ff410fa5" providerId="AD" clId="Web-{C8E6B47E-8726-3824-B2B0-344D24B4FE19}" dt="2026-02-02T10:23:31.673" v="66" actId="1076"/>
          <ac:spMkLst>
            <pc:docMk/>
            <pc:sldMk cId="2762569851" sldId="292"/>
            <ac:spMk id="7" creationId="{E693CBB1-0024-0EF0-0B65-4178B6C4B2C3}"/>
          </ac:spMkLst>
        </pc:spChg>
        <pc:spChg chg="add mod">
          <ac:chgData name="Runge, Frank" userId="S::runge.f@stift-tilbeck.de::819623dc-6c0f-49b8-b058-38a6ff410fa5" providerId="AD" clId="Web-{C8E6B47E-8726-3824-B2B0-344D24B4FE19}" dt="2026-02-02T10:23:31.689" v="67" actId="1076"/>
          <ac:spMkLst>
            <pc:docMk/>
            <pc:sldMk cId="2762569851" sldId="292"/>
            <ac:spMk id="14" creationId="{39EB2A31-2CF0-9C79-9F4C-19123415645F}"/>
          </ac:spMkLst>
        </pc:spChg>
      </pc:sldChg>
    </pc:docChg>
  </pc:docChgLst>
  <pc:docChgLst>
    <pc:chgData name="Marx, Michaela" userId="S::marx.m@stift-tilbeck.de::da845ec0-cc4d-4108-badf-0806715610c1" providerId="AD" clId="Web-{6A012CA5-766B-E14B-EA34-3B3329F45BEA}"/>
    <pc:docChg chg="modSld">
      <pc:chgData name="Marx, Michaela" userId="S::marx.m@stift-tilbeck.de::da845ec0-cc4d-4108-badf-0806715610c1" providerId="AD" clId="Web-{6A012CA5-766B-E14B-EA34-3B3329F45BEA}" dt="2026-02-05T07:57:39.770" v="10" actId="1076"/>
      <pc:docMkLst>
        <pc:docMk/>
      </pc:docMkLst>
      <pc:sldChg chg="modSp">
        <pc:chgData name="Marx, Michaela" userId="S::marx.m@stift-tilbeck.de::da845ec0-cc4d-4108-badf-0806715610c1" providerId="AD" clId="Web-{6A012CA5-766B-E14B-EA34-3B3329F45BEA}" dt="2026-02-05T07:57:14.332" v="6" actId="1076"/>
        <pc:sldMkLst>
          <pc:docMk/>
          <pc:sldMk cId="158089489" sldId="294"/>
        </pc:sldMkLst>
        <pc:spChg chg="mod">
          <ac:chgData name="Marx, Michaela" userId="S::marx.m@stift-tilbeck.de::da845ec0-cc4d-4108-badf-0806715610c1" providerId="AD" clId="Web-{6A012CA5-766B-E14B-EA34-3B3329F45BEA}" dt="2026-02-05T07:57:14.332" v="6" actId="1076"/>
          <ac:spMkLst>
            <pc:docMk/>
            <pc:sldMk cId="158089489" sldId="294"/>
            <ac:spMk id="3" creationId="{FD39CCD8-D2D4-CC24-D16F-AE31D9FCD177}"/>
          </ac:spMkLst>
        </pc:spChg>
        <pc:spChg chg="mod">
          <ac:chgData name="Marx, Michaela" userId="S::marx.m@stift-tilbeck.de::da845ec0-cc4d-4108-badf-0806715610c1" providerId="AD" clId="Web-{6A012CA5-766B-E14B-EA34-3B3329F45BEA}" dt="2026-02-05T07:57:06.831" v="5" actId="1076"/>
          <ac:spMkLst>
            <pc:docMk/>
            <pc:sldMk cId="158089489" sldId="294"/>
            <ac:spMk id="8" creationId="{18195F32-6FA4-5FB4-DCF0-7A1B1EC0FB68}"/>
          </ac:spMkLst>
        </pc:spChg>
        <pc:spChg chg="mod">
          <ac:chgData name="Marx, Michaela" userId="S::marx.m@stift-tilbeck.de::da845ec0-cc4d-4108-badf-0806715610c1" providerId="AD" clId="Web-{6A012CA5-766B-E14B-EA34-3B3329F45BEA}" dt="2026-02-05T07:56:32.221" v="1" actId="20577"/>
          <ac:spMkLst>
            <pc:docMk/>
            <pc:sldMk cId="158089489" sldId="294"/>
            <ac:spMk id="15" creationId="{B975B293-8649-D2A6-1603-CD8426E58A7B}"/>
          </ac:spMkLst>
        </pc:spChg>
      </pc:sldChg>
      <pc:sldChg chg="modSp">
        <pc:chgData name="Marx, Michaela" userId="S::marx.m@stift-tilbeck.de::da845ec0-cc4d-4108-badf-0806715610c1" providerId="AD" clId="Web-{6A012CA5-766B-E14B-EA34-3B3329F45BEA}" dt="2026-02-05T07:57:39.770" v="10" actId="1076"/>
        <pc:sldMkLst>
          <pc:docMk/>
          <pc:sldMk cId="1261597904" sldId="295"/>
        </pc:sldMkLst>
        <pc:spChg chg="mod">
          <ac:chgData name="Marx, Michaela" userId="S::marx.m@stift-tilbeck.de::da845ec0-cc4d-4108-badf-0806715610c1" providerId="AD" clId="Web-{6A012CA5-766B-E14B-EA34-3B3329F45BEA}" dt="2026-02-05T07:57:39.770" v="10" actId="1076"/>
          <ac:spMkLst>
            <pc:docMk/>
            <pc:sldMk cId="1261597904" sldId="295"/>
            <ac:spMk id="3" creationId="{2A9065F5-CB45-8342-2187-38E15AC35468}"/>
          </ac:spMkLst>
        </pc:spChg>
        <pc:spChg chg="mod">
          <ac:chgData name="Marx, Michaela" userId="S::marx.m@stift-tilbeck.de::da845ec0-cc4d-4108-badf-0806715610c1" providerId="AD" clId="Web-{6A012CA5-766B-E14B-EA34-3B3329F45BEA}" dt="2026-02-05T07:57:30.785" v="9" actId="20577"/>
          <ac:spMkLst>
            <pc:docMk/>
            <pc:sldMk cId="1261597904" sldId="295"/>
            <ac:spMk id="11" creationId="{5E2069AE-0682-6EB1-DAE4-59B42CEC6D6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Dinge, die man messen kann: z.B. Gewicht, Schritte zählen, Flüssigkeitszufuhr, aufgenommene Kalorien, Menstruationkalender, Sauerstoffsättigung, Herzfrequenz, Blutdruck...</a:t>
            </a:r>
          </a:p>
          <a:p>
            <a:r>
              <a:rPr lang="en-US"/>
              <a:t>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ttps/create.kahoot.it/share/gesundheits-apps-verstehen/ee379205-e6a8-44fe-9d6f-cc55746a8e2d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7960" y="292837"/>
            <a:ext cx="3965096" cy="1605867"/>
            <a:chOff x="0" y="0"/>
            <a:chExt cx="5286794" cy="21411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86756" cy="2141093"/>
            </a:xfrm>
            <a:custGeom>
              <a:avLst/>
              <a:gdLst/>
              <a:ahLst/>
              <a:cxnLst/>
              <a:rect l="l" t="t" r="r" b="b"/>
              <a:pathLst>
                <a:path w="5286756" h="2141093">
                  <a:moveTo>
                    <a:pt x="0" y="0"/>
                  </a:moveTo>
                  <a:lnTo>
                    <a:pt x="5286756" y="0"/>
                  </a:lnTo>
                  <a:lnTo>
                    <a:pt x="5286756" y="2141093"/>
                  </a:lnTo>
                  <a:lnTo>
                    <a:pt x="0" y="2141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0" b="-142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597960" y="9070962"/>
            <a:ext cx="4035904" cy="827361"/>
            <a:chOff x="0" y="0"/>
            <a:chExt cx="5381206" cy="11031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381244" cy="1103122"/>
            </a:xfrm>
            <a:custGeom>
              <a:avLst/>
              <a:gdLst/>
              <a:ahLst/>
              <a:cxnLst/>
              <a:rect l="l" t="t" r="r" b="b"/>
              <a:pathLst>
                <a:path w="5381244" h="1103122">
                  <a:moveTo>
                    <a:pt x="0" y="0"/>
                  </a:moveTo>
                  <a:lnTo>
                    <a:pt x="5381244" y="0"/>
                  </a:lnTo>
                  <a:lnTo>
                    <a:pt x="5381244" y="1103122"/>
                  </a:lnTo>
                  <a:lnTo>
                    <a:pt x="0" y="110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363" b="-1365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5936887" y="7267118"/>
            <a:ext cx="1620698" cy="1613497"/>
            <a:chOff x="0" y="0"/>
            <a:chExt cx="2160930" cy="21513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60905" cy="2151380"/>
            </a:xfrm>
            <a:custGeom>
              <a:avLst/>
              <a:gdLst/>
              <a:ahLst/>
              <a:cxnLst/>
              <a:rect l="l" t="t" r="r" b="b"/>
              <a:pathLst>
                <a:path w="2160905" h="2151380">
                  <a:moveTo>
                    <a:pt x="0" y="0"/>
                  </a:moveTo>
                  <a:lnTo>
                    <a:pt x="2160905" y="0"/>
                  </a:lnTo>
                  <a:lnTo>
                    <a:pt x="2160905" y="2151380"/>
                  </a:lnTo>
                  <a:lnTo>
                    <a:pt x="0" y="2151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4" r="-25" b="2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2515107" y="532133"/>
            <a:ext cx="451820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</a:pPr>
            <a:r>
              <a:rPr lang="en-US" sz="3999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www.id-health.eu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2403996"/>
            <a:ext cx="18288000" cy="243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99"/>
              </a:lnSpc>
            </a:pPr>
            <a:r>
              <a:rPr lang="en-US" sz="6999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 Digital Health Applications </a:t>
            </a:r>
          </a:p>
          <a:p>
            <a:pPr marL="0" lvl="0" indent="0" algn="ctr">
              <a:lnSpc>
                <a:spcPts val="9799"/>
              </a:lnSpc>
            </a:pPr>
            <a:r>
              <a:rPr lang="en-US" sz="6999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7. Monitor your physical health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5179" y="6193746"/>
            <a:ext cx="17735474" cy="847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78"/>
              </a:lnSpc>
            </a:pPr>
            <a:r>
              <a:rPr lang="en-US" sz="3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Session 1 – Different devices and their uses</a:t>
            </a:r>
          </a:p>
        </p:txBody>
      </p:sp>
      <p:pic>
        <p:nvPicPr>
          <p:cNvPr id="13" name="Grafik 12" descr="Ein Bild, das Text, Schrift, Screenshot, weiß enthält.&#10;&#10;KI-generierte Inhalte können fehlerhaft sein.">
            <a:extLst>
              <a:ext uri="{FF2B5EF4-FFF2-40B4-BE49-F238E27FC236}">
                <a16:creationId xmlns:a16="http://schemas.microsoft.com/office/drawing/2014/main" id="{4F459332-7D5F-4AD4-21B2-59ADCD156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793" y="9051333"/>
            <a:ext cx="128016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913781" y="421634"/>
            <a:ext cx="9406147" cy="1803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9"/>
              </a:lnSpc>
            </a:pPr>
            <a:r>
              <a:rPr lang="en-US" sz="515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Introduction: What is physical health?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04621" y="287788"/>
            <a:ext cx="6746367" cy="56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6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7.1 Monitoring my physical health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42781" y="2619118"/>
            <a:ext cx="15746959" cy="544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7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Physical health encompasses several areas:</a:t>
            </a:r>
          </a:p>
          <a:p>
            <a:pPr marL="0" lvl="0" indent="0" algn="l">
              <a:lnSpc>
                <a:spcPts val="3359"/>
              </a:lnSpc>
            </a:pPr>
            <a:endParaRPr lang="en-US" sz="27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l">
              <a:lnSpc>
                <a:spcPts val="3359"/>
              </a:lnSpc>
            </a:pPr>
            <a:r>
              <a:rPr lang="en-US" sz="27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Fitness and exercise</a:t>
            </a:r>
          </a:p>
          <a:p>
            <a:pPr marL="0" lvl="0" indent="0" algn="l">
              <a:lnSpc>
                <a:spcPts val="3359"/>
              </a:lnSpc>
            </a:pPr>
            <a:r>
              <a:rPr lang="en-US" sz="27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You can move well without becoming exhausted immediately under minor exertion. This includes strength, endurance, flexibility, and coordination.</a:t>
            </a:r>
          </a:p>
          <a:p>
            <a:pPr marL="0" lvl="0" indent="0" algn="l">
              <a:lnSpc>
                <a:spcPts val="3359"/>
              </a:lnSpc>
            </a:pPr>
            <a:endParaRPr lang="en-US" sz="27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l">
              <a:lnSpc>
                <a:spcPts val="3359"/>
              </a:lnSpc>
            </a:pPr>
            <a:r>
              <a:rPr lang="en-US" sz="27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Body functions</a:t>
            </a:r>
          </a:p>
          <a:p>
            <a:pPr marL="0" lvl="0" indent="0" algn="l">
              <a:lnSpc>
                <a:spcPts val="3359"/>
              </a:lnSpc>
            </a:pPr>
            <a:r>
              <a:rPr lang="en-US" sz="27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Your heart rate, breathing, blood pressure, temperature, and other bodily functions are within the normal range. Your body is responding appropriately to stress or strain.</a:t>
            </a:r>
          </a:p>
          <a:p>
            <a:pPr marL="0" lvl="0" indent="0" algn="l">
              <a:lnSpc>
                <a:spcPts val="3359"/>
              </a:lnSpc>
            </a:pPr>
            <a:endParaRPr lang="en-US" sz="27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l">
              <a:lnSpc>
                <a:spcPts val="3359"/>
              </a:lnSpc>
            </a:pPr>
            <a:r>
              <a:rPr lang="en-US" sz="27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Nutrition and energy balance</a:t>
            </a:r>
          </a:p>
          <a:p>
            <a:pPr marL="0" lvl="0" indent="0" algn="l">
              <a:lnSpc>
                <a:spcPts val="3359"/>
              </a:lnSpc>
            </a:pPr>
            <a:r>
              <a:rPr lang="en-US" sz="27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You consume enough nutrients, drink enough fluids, and maintain a healthy body weight.</a:t>
            </a:r>
          </a:p>
        </p:txBody>
      </p:sp>
      <p:sp>
        <p:nvSpPr>
          <p:cNvPr id="7" name="Freeform 7" descr="An image containing balance, physical fitness, dance, and knees.  AI-generated content may contain errors."/>
          <p:cNvSpPr/>
          <p:nvPr/>
        </p:nvSpPr>
        <p:spPr>
          <a:xfrm flipH="1">
            <a:off x="586159" y="3355734"/>
            <a:ext cx="1538649" cy="1480042"/>
          </a:xfrm>
          <a:custGeom>
            <a:avLst/>
            <a:gdLst/>
            <a:ahLst/>
            <a:cxnLst/>
            <a:rect l="l" t="t" r="r" b="b"/>
            <a:pathLst>
              <a:path w="1538649" h="1480042">
                <a:moveTo>
                  <a:pt x="1538649" y="0"/>
                </a:moveTo>
                <a:lnTo>
                  <a:pt x="0" y="0"/>
                </a:lnTo>
                <a:lnTo>
                  <a:pt x="0" y="1480042"/>
                </a:lnTo>
                <a:lnTo>
                  <a:pt x="1538649" y="1480042"/>
                </a:lnTo>
                <a:lnTo>
                  <a:pt x="1538649" y="0"/>
                </a:lnTo>
                <a:close/>
              </a:path>
            </a:pathLst>
          </a:custGeom>
          <a:blipFill>
            <a:blip r:embed="rId2"/>
            <a:stretch>
              <a:fillRect t="-1980" b="-1979"/>
            </a:stretch>
          </a:blipFill>
        </p:spPr>
      </p:sp>
      <p:sp>
        <p:nvSpPr>
          <p:cNvPr id="8" name="Freeform 8" descr="An image containing a symbol, scale, or representation.  AI-generated content may contain errors."/>
          <p:cNvSpPr/>
          <p:nvPr/>
        </p:nvSpPr>
        <p:spPr>
          <a:xfrm>
            <a:off x="454266" y="6828692"/>
            <a:ext cx="1670542" cy="1480042"/>
          </a:xfrm>
          <a:custGeom>
            <a:avLst/>
            <a:gdLst/>
            <a:ahLst/>
            <a:cxnLst/>
            <a:rect l="l" t="t" r="r" b="b"/>
            <a:pathLst>
              <a:path w="1670542" h="1480042">
                <a:moveTo>
                  <a:pt x="0" y="0"/>
                </a:moveTo>
                <a:lnTo>
                  <a:pt x="1670542" y="0"/>
                </a:lnTo>
                <a:lnTo>
                  <a:pt x="1670542" y="1480042"/>
                </a:lnTo>
                <a:lnTo>
                  <a:pt x="0" y="14800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435" b="-6435"/>
            </a:stretch>
          </a:blipFill>
        </p:spPr>
      </p:sp>
      <p:sp>
        <p:nvSpPr>
          <p:cNvPr id="9" name="Freeform 9" descr="An image containing a joint and flesh.  AI-generated content may contain errors."/>
          <p:cNvSpPr/>
          <p:nvPr/>
        </p:nvSpPr>
        <p:spPr>
          <a:xfrm flipH="1">
            <a:off x="586149" y="4996958"/>
            <a:ext cx="1538659" cy="1480042"/>
          </a:xfrm>
          <a:custGeom>
            <a:avLst/>
            <a:gdLst/>
            <a:ahLst/>
            <a:cxnLst/>
            <a:rect l="l" t="t" r="r" b="b"/>
            <a:pathLst>
              <a:path w="1538659" h="1480042">
                <a:moveTo>
                  <a:pt x="1538659" y="0"/>
                </a:moveTo>
                <a:lnTo>
                  <a:pt x="0" y="0"/>
                </a:lnTo>
                <a:lnTo>
                  <a:pt x="0" y="1480042"/>
                </a:lnTo>
                <a:lnTo>
                  <a:pt x="1538659" y="1480042"/>
                </a:lnTo>
                <a:lnTo>
                  <a:pt x="1538659" y="0"/>
                </a:lnTo>
                <a:close/>
              </a:path>
            </a:pathLst>
          </a:custGeom>
          <a:blipFill>
            <a:blip r:embed="rId4"/>
            <a:stretch>
              <a:fillRect t="-1980" b="-1980"/>
            </a:stretch>
          </a:blipFill>
        </p:spPr>
      </p:sp>
      <p:pic>
        <p:nvPicPr>
          <p:cNvPr id="11" name="Grafik 10" descr="Ein Bild, das Schrift, weiß, Logo, Grafiken enthält.&#10;&#10;KI-generierte Inhalte können fehlerhaft sein.">
            <a:extLst>
              <a:ext uri="{FF2B5EF4-FFF2-40B4-BE49-F238E27FC236}">
                <a16:creationId xmlns:a16="http://schemas.microsoft.com/office/drawing/2014/main" id="{8EAFC8AF-4A5D-2365-DA1D-3AD8EFBF2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68" y="8315083"/>
            <a:ext cx="1676400" cy="18192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928440" y="1476708"/>
            <a:ext cx="15941754" cy="87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9"/>
              </a:lnSpc>
            </a:pPr>
            <a:r>
              <a:rPr lang="en-US" sz="515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Introduction: What is physical health?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04621" y="287788"/>
            <a:ext cx="6746367" cy="56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6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7.1 Monitoring my physical health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20597" y="3213935"/>
            <a:ext cx="13796181" cy="4523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"/>
              </a:lnSpc>
            </a:pPr>
            <a:r>
              <a:rPr lang="en-US" sz="275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 Sleep and rest</a:t>
            </a:r>
          </a:p>
          <a:p>
            <a:pPr marL="0" lvl="0" indent="0" algn="l">
              <a:lnSpc>
                <a:spcPts val="3359"/>
              </a:lnSpc>
            </a:pPr>
            <a:r>
              <a:rPr lang="en-US" sz="27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Your body gets enough sleep and rest so that muscles, immune system and brain can regenerate.</a:t>
            </a:r>
          </a:p>
          <a:p>
            <a:pPr marL="0" lvl="0" indent="0" algn="l">
              <a:lnSpc>
                <a:spcPts val="3359"/>
              </a:lnSpc>
            </a:pPr>
            <a:endParaRPr lang="en-US" sz="27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l">
              <a:lnSpc>
                <a:spcPts val="3359"/>
              </a:lnSpc>
            </a:pPr>
            <a:r>
              <a:rPr lang="en-US" sz="275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5. Immune defense</a:t>
            </a:r>
            <a:endParaRPr lang="en-US" sz="2750" b="1">
              <a:solidFill>
                <a:srgbClr val="000000"/>
              </a:solidFill>
              <a:latin typeface="Open Sans Bold"/>
              <a:ea typeface="Open Sans Bold"/>
              <a:cs typeface="Open Sans Bold"/>
            </a:endParaRPr>
          </a:p>
          <a:p>
            <a:pPr marL="0" lvl="0" indent="0" algn="l">
              <a:lnSpc>
                <a:spcPts val="3359"/>
              </a:lnSpc>
            </a:pPr>
            <a:r>
              <a:rPr lang="en-US" sz="275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You won't get sick all the time, and your immune system is good at fighting off infections.</a:t>
            </a:r>
            <a:endParaRPr lang="en-US" sz="2750" b="1">
              <a:solidFill>
                <a:srgbClr val="000000"/>
              </a:solidFill>
              <a:latin typeface="Open Sans Bold"/>
              <a:ea typeface="Open Sans Bold"/>
              <a:cs typeface="Open Sans Bold"/>
            </a:endParaRPr>
          </a:p>
          <a:p>
            <a:pPr>
              <a:lnSpc>
                <a:spcPts val="3359"/>
              </a:lnSpc>
            </a:pPr>
            <a:endParaRPr lang="en-US" sz="275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l">
              <a:lnSpc>
                <a:spcPts val="3359"/>
              </a:lnSpc>
            </a:pPr>
            <a:r>
              <a:rPr lang="en-US" sz="275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6. Medical check-ups</a:t>
            </a:r>
            <a:endParaRPr lang="en-US" sz="2750" b="1">
              <a:solidFill>
                <a:srgbClr val="000000"/>
              </a:solidFill>
              <a:latin typeface="Open Sans Bold"/>
              <a:ea typeface="Open Sans Bold"/>
              <a:cs typeface="Open Sans Bold"/>
            </a:endParaRPr>
          </a:p>
          <a:p>
            <a:pPr marL="0" lvl="0" indent="0" algn="l">
              <a:lnSpc>
                <a:spcPts val="3359"/>
              </a:lnSpc>
            </a:pPr>
            <a:r>
              <a:rPr lang="en-US" sz="275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Regular check-ups, vaccinations, the correct use of medications, and taking symptoms of illness seriously are also part of it.</a:t>
            </a:r>
            <a:endParaRPr lang="en-US" sz="2750" b="1">
              <a:solidFill>
                <a:srgbClr val="000000"/>
              </a:solidFill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7" name="Freeform 7" descr="An image containing a person, a human face, clothing, and comfort.  AI-generated content may contain errors."/>
          <p:cNvSpPr/>
          <p:nvPr/>
        </p:nvSpPr>
        <p:spPr>
          <a:xfrm>
            <a:off x="600808" y="2784234"/>
            <a:ext cx="1655883" cy="1626575"/>
          </a:xfrm>
          <a:custGeom>
            <a:avLst/>
            <a:gdLst/>
            <a:ahLst/>
            <a:cxnLst/>
            <a:rect l="l" t="t" r="r" b="b"/>
            <a:pathLst>
              <a:path w="1655883" h="1626575">
                <a:moveTo>
                  <a:pt x="0" y="0"/>
                </a:moveTo>
                <a:lnTo>
                  <a:pt x="1655884" y="0"/>
                </a:lnTo>
                <a:lnTo>
                  <a:pt x="1655884" y="1626574"/>
                </a:lnTo>
                <a:lnTo>
                  <a:pt x="0" y="16265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00" b="-901"/>
            </a:stretch>
          </a:blipFill>
        </p:spPr>
      </p:sp>
      <p:sp>
        <p:nvSpPr>
          <p:cNvPr id="8" name="Freeform 8" descr="An image containing a person, clothing, a human face, and a smile.  AI-generated content may contain errors."/>
          <p:cNvSpPr/>
          <p:nvPr/>
        </p:nvSpPr>
        <p:spPr>
          <a:xfrm>
            <a:off x="600808" y="4674575"/>
            <a:ext cx="1655883" cy="1392117"/>
          </a:xfrm>
          <a:custGeom>
            <a:avLst/>
            <a:gdLst/>
            <a:ahLst/>
            <a:cxnLst/>
            <a:rect l="l" t="t" r="r" b="b"/>
            <a:pathLst>
              <a:path w="1655883" h="1392117">
                <a:moveTo>
                  <a:pt x="0" y="0"/>
                </a:moveTo>
                <a:lnTo>
                  <a:pt x="1655884" y="0"/>
                </a:lnTo>
                <a:lnTo>
                  <a:pt x="1655884" y="1392117"/>
                </a:lnTo>
                <a:lnTo>
                  <a:pt x="0" y="13921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473" b="-9473"/>
            </a:stretch>
          </a:blipFill>
        </p:spPr>
      </p:sp>
      <p:sp>
        <p:nvSpPr>
          <p:cNvPr id="9" name="Freeform 9" descr="An image containing clothing, a person, medical equipment, and healthcare.  AI-generated content may contain errors."/>
          <p:cNvSpPr/>
          <p:nvPr/>
        </p:nvSpPr>
        <p:spPr>
          <a:xfrm>
            <a:off x="600808" y="6359766"/>
            <a:ext cx="1670542" cy="1626575"/>
          </a:xfrm>
          <a:custGeom>
            <a:avLst/>
            <a:gdLst/>
            <a:ahLst/>
            <a:cxnLst/>
            <a:rect l="l" t="t" r="r" b="b"/>
            <a:pathLst>
              <a:path w="1670542" h="1626575">
                <a:moveTo>
                  <a:pt x="0" y="0"/>
                </a:moveTo>
                <a:lnTo>
                  <a:pt x="1670543" y="0"/>
                </a:lnTo>
                <a:lnTo>
                  <a:pt x="1670543" y="1626575"/>
                </a:lnTo>
                <a:lnTo>
                  <a:pt x="0" y="16265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1" b="-1351"/>
            </a:stretch>
          </a:blipFill>
        </p:spPr>
      </p:sp>
      <p:pic>
        <p:nvPicPr>
          <p:cNvPr id="11" name="Grafik 10" descr="Ein Bild, das Schrift, weiß, Logo, Grafiken enthält.&#10;&#10;KI-generierte Inhalte können fehlerhaft sein.">
            <a:extLst>
              <a:ext uri="{FF2B5EF4-FFF2-40B4-BE49-F238E27FC236}">
                <a16:creationId xmlns:a16="http://schemas.microsoft.com/office/drawing/2014/main" id="{B2E1B698-8D82-A99A-FBBA-D31B09F53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834" y="8134269"/>
            <a:ext cx="1676400" cy="18192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504581" y="2805046"/>
            <a:ext cx="12853988" cy="514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19"/>
              </a:lnSpc>
            </a:pPr>
            <a:r>
              <a:rPr lang="en-US" sz="285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There are devices for health.</a:t>
            </a:r>
          </a:p>
          <a:p>
            <a:pPr marL="0" lvl="0" indent="0" algn="l">
              <a:lnSpc>
                <a:spcPts val="3419"/>
              </a:lnSpc>
            </a:pPr>
            <a:r>
              <a:rPr lang="en-US" sz="285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Examples include:</a:t>
            </a:r>
          </a:p>
          <a:p>
            <a:pPr marL="343852" lvl="1" indent="-171926" algn="l">
              <a:lnSpc>
                <a:spcPts val="3419"/>
              </a:lnSpc>
              <a:buFont typeface="Arial"/>
              <a:buChar char="•"/>
            </a:pPr>
            <a:r>
              <a:rPr lang="en-US" sz="285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mobile phone</a:t>
            </a:r>
          </a:p>
          <a:p>
            <a:pPr marL="343852" lvl="1" indent="-171926" algn="l">
              <a:lnSpc>
                <a:spcPts val="3419"/>
              </a:lnSpc>
              <a:buFont typeface="Arial"/>
              <a:buChar char="•"/>
            </a:pPr>
            <a:r>
              <a:rPr lang="en-US" sz="285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clock</a:t>
            </a:r>
          </a:p>
          <a:p>
            <a:pPr marL="343852" lvl="1" indent="-171926" algn="l">
              <a:lnSpc>
                <a:spcPts val="3419"/>
              </a:lnSpc>
              <a:buFont typeface="Arial"/>
              <a:buChar char="•"/>
            </a:pPr>
            <a:r>
              <a:rPr lang="en-US" sz="285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scale</a:t>
            </a:r>
          </a:p>
          <a:p>
            <a:pPr marL="0" lvl="0" indent="0" algn="l">
              <a:lnSpc>
                <a:spcPts val="3419"/>
              </a:lnSpc>
            </a:pPr>
            <a:endParaRPr lang="en-US" sz="285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3852" lvl="1" indent="-171926" algn="l">
              <a:lnSpc>
                <a:spcPts val="3419"/>
              </a:lnSpc>
            </a:pPr>
            <a:r>
              <a:rPr lang="en-US" sz="285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devices display numbers.</a:t>
            </a:r>
          </a:p>
          <a:p>
            <a:pPr marL="343852" lvl="1" indent="-171926" algn="l">
              <a:lnSpc>
                <a:spcPts val="3419"/>
              </a:lnSpc>
            </a:pPr>
            <a:r>
              <a:rPr lang="en-US" sz="285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These numbers are called data.</a:t>
            </a:r>
          </a:p>
          <a:p>
            <a:pPr marL="0" lvl="0" indent="0" algn="l">
              <a:lnSpc>
                <a:spcPts val="3419"/>
              </a:lnSpc>
            </a:pPr>
            <a:endParaRPr lang="en-US" sz="285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3852" lvl="1" indent="-171926" algn="l">
              <a:lnSpc>
                <a:spcPts val="3419"/>
              </a:lnSpc>
            </a:pPr>
            <a:r>
              <a:rPr lang="en-US" sz="285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Data will help you:</a:t>
            </a:r>
          </a:p>
          <a:p>
            <a:pPr marL="343852" lvl="1" indent="-171926" algn="l">
              <a:lnSpc>
                <a:spcPts val="3419"/>
              </a:lnSpc>
              <a:buFont typeface="Arial"/>
              <a:buChar char="•"/>
            </a:pPr>
            <a:r>
              <a:rPr lang="en-US" sz="285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You understand your body better.</a:t>
            </a:r>
          </a:p>
          <a:p>
            <a:pPr marL="343852" lvl="1" indent="-171926" algn="l">
              <a:lnSpc>
                <a:spcPts val="3419"/>
              </a:lnSpc>
            </a:pPr>
            <a:r>
              <a:rPr lang="en-US" sz="285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Data also helps doctors.</a:t>
            </a:r>
          </a:p>
        </p:txBody>
      </p:sp>
      <p:sp>
        <p:nvSpPr>
          <p:cNvPr id="5" name="Freeform 5" descr="An image containing a design, clipart, diagram, or graphic.  AI-generated content may contain errors."/>
          <p:cNvSpPr/>
          <p:nvPr/>
        </p:nvSpPr>
        <p:spPr>
          <a:xfrm>
            <a:off x="971331" y="2804141"/>
            <a:ext cx="2183882" cy="1448257"/>
          </a:xfrm>
          <a:custGeom>
            <a:avLst/>
            <a:gdLst/>
            <a:ahLst/>
            <a:cxnLst/>
            <a:rect l="l" t="t" r="r" b="b"/>
            <a:pathLst>
              <a:path w="2183882" h="1448257">
                <a:moveTo>
                  <a:pt x="0" y="0"/>
                </a:moveTo>
                <a:lnTo>
                  <a:pt x="2183882" y="0"/>
                </a:lnTo>
                <a:lnTo>
                  <a:pt x="2183882" y="1448257"/>
                </a:lnTo>
                <a:lnTo>
                  <a:pt x="0" y="14482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64" b="-265"/>
            </a:stretch>
          </a:blipFill>
        </p:spPr>
      </p:sp>
      <p:sp>
        <p:nvSpPr>
          <p:cNvPr id="6" name="Freeform 6" descr="An image that contains writing, symbol, text, and design."/>
          <p:cNvSpPr/>
          <p:nvPr/>
        </p:nvSpPr>
        <p:spPr>
          <a:xfrm>
            <a:off x="2128009" y="5294909"/>
            <a:ext cx="999639" cy="1320622"/>
          </a:xfrm>
          <a:custGeom>
            <a:avLst/>
            <a:gdLst/>
            <a:ahLst/>
            <a:cxnLst/>
            <a:rect l="l" t="t" r="r" b="b"/>
            <a:pathLst>
              <a:path w="999639" h="1320622">
                <a:moveTo>
                  <a:pt x="0" y="0"/>
                </a:moveTo>
                <a:lnTo>
                  <a:pt x="999639" y="0"/>
                </a:lnTo>
                <a:lnTo>
                  <a:pt x="999639" y="1320623"/>
                </a:lnTo>
                <a:lnTo>
                  <a:pt x="0" y="13206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71" b="-6770"/>
            </a:stretch>
          </a:blipFill>
        </p:spPr>
      </p:sp>
      <p:sp>
        <p:nvSpPr>
          <p:cNvPr id="7" name="Freeform 7" descr="An image containing design, drawing, clipart, or line art.  AI-generated content may contain errors."/>
          <p:cNvSpPr/>
          <p:nvPr/>
        </p:nvSpPr>
        <p:spPr>
          <a:xfrm>
            <a:off x="1075525" y="6850199"/>
            <a:ext cx="2183882" cy="1339148"/>
          </a:xfrm>
          <a:custGeom>
            <a:avLst/>
            <a:gdLst/>
            <a:ahLst/>
            <a:cxnLst/>
            <a:rect l="l" t="t" r="r" b="b"/>
            <a:pathLst>
              <a:path w="2183882" h="1339148">
                <a:moveTo>
                  <a:pt x="0" y="0"/>
                </a:moveTo>
                <a:lnTo>
                  <a:pt x="2183882" y="0"/>
                </a:lnTo>
                <a:lnTo>
                  <a:pt x="2183882" y="1339148"/>
                </a:lnTo>
                <a:lnTo>
                  <a:pt x="0" y="13391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360" b="-4360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597448" y="317697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7.1 Monitoring my physical health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9353" y="640070"/>
            <a:ext cx="11682908" cy="178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9"/>
              </a:lnSpc>
            </a:pPr>
            <a:r>
              <a:rPr lang="en-US" sz="480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There are devices to monitor physical health.</a:t>
            </a:r>
          </a:p>
        </p:txBody>
      </p:sp>
      <p:pic>
        <p:nvPicPr>
          <p:cNvPr id="11" name="Grafik 10" descr="Ein Bild, das Schrift, weiß, Logo, Grafiken enthält.&#10;&#10;KI-generierte Inhalte können fehlerhaft sein.">
            <a:extLst>
              <a:ext uri="{FF2B5EF4-FFF2-40B4-BE49-F238E27FC236}">
                <a16:creationId xmlns:a16="http://schemas.microsoft.com/office/drawing/2014/main" id="{FE89AE42-0D62-08A3-1CB6-F12678021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834" y="8134269"/>
            <a:ext cx="1676400" cy="18192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254051"/>
            <a:ext cx="12352334" cy="1810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9"/>
              </a:lnSpc>
            </a:pPr>
            <a:endParaRPr/>
          </a:p>
          <a:p>
            <a:pPr marL="0" lvl="0" indent="0" algn="l">
              <a:lnSpc>
                <a:spcPts val="7279"/>
              </a:lnSpc>
            </a:pPr>
            <a:r>
              <a:rPr lang="en-US" sz="5198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VIDEO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597448" y="317697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7.1 Monitoring my physical health</a:t>
            </a:r>
          </a:p>
        </p:txBody>
      </p:sp>
      <p:pic>
        <p:nvPicPr>
          <p:cNvPr id="7" name="Grafik 6" descr="Ein Bild, das Schrift, weiß, Logo, Grafiken enthält.&#10;&#10;KI-generierte Inhalte können fehlerhaft sein.">
            <a:extLst>
              <a:ext uri="{FF2B5EF4-FFF2-40B4-BE49-F238E27FC236}">
                <a16:creationId xmlns:a16="http://schemas.microsoft.com/office/drawing/2014/main" id="{1A6AEF64-0B64-B339-DEA6-3B749AFF6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34" y="8134269"/>
            <a:ext cx="1676400" cy="181927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B3C62F9-A57F-4916-0269-210D50A8E19C}"/>
              </a:ext>
            </a:extLst>
          </p:cNvPr>
          <p:cNvSpPr txBox="1"/>
          <p:nvPr/>
        </p:nvSpPr>
        <p:spPr>
          <a:xfrm>
            <a:off x="7125890" y="4911328"/>
            <a:ext cx="694015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latin typeface="Open Sans"/>
                <a:ea typeface="Open Sans"/>
                <a:cs typeface="Open Sans"/>
              </a:rPr>
              <a:t>You</a:t>
            </a:r>
            <a:r>
              <a:rPr lang="de-DE" sz="2400" dirty="0">
                <a:latin typeface="Open Sans"/>
                <a:ea typeface="Open Sans"/>
                <a:cs typeface="Open Sans"/>
              </a:rPr>
              <a:t> will find a YouTube Link </a:t>
            </a:r>
            <a:r>
              <a:rPr lang="de-DE" sz="2400" dirty="0" err="1">
                <a:latin typeface="Open Sans"/>
                <a:ea typeface="Open Sans"/>
                <a:cs typeface="Open Sans"/>
              </a:rPr>
              <a:t>here</a:t>
            </a:r>
            <a:r>
              <a:rPr lang="de-DE" sz="2400" dirty="0">
                <a:latin typeface="Open Sans"/>
                <a:ea typeface="Open Sans"/>
                <a:cs typeface="Open Sans"/>
              </a:rPr>
              <a:t> </a:t>
            </a:r>
            <a:r>
              <a:rPr lang="de-DE" sz="2400" dirty="0" err="1">
                <a:latin typeface="Open Sans"/>
                <a:ea typeface="Open Sans"/>
                <a:cs typeface="Open Sans"/>
              </a:rPr>
              <a:t>soon</a:t>
            </a:r>
            <a:endParaRPr lang="de-DE" sz="2400" dirty="0"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318523"/>
            <a:ext cx="7279293" cy="1810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79"/>
              </a:lnSpc>
            </a:pPr>
            <a:endParaRPr/>
          </a:p>
          <a:p>
            <a:pPr marL="0" lvl="0" indent="0" algn="l">
              <a:lnSpc>
                <a:spcPts val="7279"/>
              </a:lnSpc>
            </a:pPr>
            <a:r>
              <a:rPr lang="en-US" sz="5198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Devices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37618" y="2394433"/>
            <a:ext cx="13943676" cy="628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59"/>
              </a:lnSpc>
            </a:pPr>
            <a:r>
              <a:rPr lang="en-US" sz="27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Examples of devices:</a:t>
            </a:r>
          </a:p>
          <a:p>
            <a:pPr marL="0" lvl="0" indent="0" algn="just">
              <a:lnSpc>
                <a:spcPts val="3359"/>
              </a:lnSpc>
            </a:pPr>
            <a:endParaRPr lang="en-US" sz="27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37820" lvl="1" indent="-168910" algn="just">
              <a:lnSpc>
                <a:spcPts val="3359"/>
              </a:lnSpc>
              <a:buFont typeface="Arial"/>
              <a:buChar char="•"/>
            </a:pPr>
            <a:r>
              <a:rPr lang="en-US" sz="27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Mobile phone → counts steps</a:t>
            </a:r>
          </a:p>
          <a:p>
            <a:pPr marL="0" lvl="0" indent="0" algn="just">
              <a:lnSpc>
                <a:spcPts val="3359"/>
              </a:lnSpc>
            </a:pPr>
            <a:endParaRPr lang="en-US" sz="27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just">
              <a:lnSpc>
                <a:spcPts val="3359"/>
              </a:lnSpc>
            </a:pPr>
            <a:endParaRPr lang="en-US" sz="27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37820" lvl="1" indent="-168910" algn="just">
              <a:lnSpc>
                <a:spcPts val="3359"/>
              </a:lnSpc>
              <a:buFont typeface="Arial"/>
              <a:buChar char="•"/>
            </a:pPr>
            <a:r>
              <a:rPr lang="en-US" sz="27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Clock → measures heartbeat</a:t>
            </a:r>
          </a:p>
          <a:p>
            <a:pPr marL="0" lvl="0" indent="0" algn="just">
              <a:lnSpc>
                <a:spcPts val="3359"/>
              </a:lnSpc>
            </a:pPr>
            <a:endParaRPr lang="en-US" sz="27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just">
              <a:lnSpc>
                <a:spcPts val="3359"/>
              </a:lnSpc>
            </a:pPr>
            <a:endParaRPr lang="en-US" sz="27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37820" lvl="1" indent="-168910" algn="just">
              <a:lnSpc>
                <a:spcPts val="3359"/>
              </a:lnSpc>
              <a:buFont typeface="Arial"/>
              <a:buChar char="•"/>
            </a:pPr>
            <a:r>
              <a:rPr lang="en-US" sz="27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Clock → measures sleep</a:t>
            </a:r>
          </a:p>
          <a:p>
            <a:pPr marL="0" lvl="0" indent="0" algn="just">
              <a:lnSpc>
                <a:spcPts val="3359"/>
              </a:lnSpc>
            </a:pPr>
            <a:endParaRPr lang="en-US" sz="27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just">
              <a:lnSpc>
                <a:spcPts val="3359"/>
              </a:lnSpc>
            </a:pPr>
            <a:endParaRPr lang="en-US" sz="27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37820" lvl="1" indent="-168910" algn="just">
              <a:lnSpc>
                <a:spcPts val="3359"/>
              </a:lnSpc>
              <a:buFont typeface="Arial"/>
              <a:buChar char="•"/>
            </a:pPr>
            <a:r>
              <a:rPr lang="en-US" sz="27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Scales → show weight</a:t>
            </a:r>
          </a:p>
          <a:p>
            <a:pPr marL="0" lvl="0" indent="0" algn="just">
              <a:lnSpc>
                <a:spcPts val="3359"/>
              </a:lnSpc>
            </a:pPr>
            <a:endParaRPr lang="en-US" sz="27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just">
              <a:lnSpc>
                <a:spcPts val="3359"/>
              </a:lnSpc>
            </a:pPr>
            <a:endParaRPr lang="en-US" sz="27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37820" lvl="1" indent="-168910" algn="just">
              <a:lnSpc>
                <a:spcPts val="3359"/>
              </a:lnSpc>
              <a:buFont typeface="Arial"/>
              <a:buChar char="•"/>
            </a:pPr>
            <a:r>
              <a:rPr lang="en-US" sz="27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Sensor → measures blood sugar</a:t>
            </a:r>
          </a:p>
        </p:txBody>
      </p:sp>
      <p:sp>
        <p:nvSpPr>
          <p:cNvPr id="6" name="Freeform 6" descr="An image containing a symbol, design, or representation.  AI-generated content may contain errors."/>
          <p:cNvSpPr/>
          <p:nvPr/>
        </p:nvSpPr>
        <p:spPr>
          <a:xfrm>
            <a:off x="2695575" y="2391966"/>
            <a:ext cx="1502569" cy="1466850"/>
          </a:xfrm>
          <a:custGeom>
            <a:avLst/>
            <a:gdLst/>
            <a:ahLst/>
            <a:cxnLst/>
            <a:rect l="l" t="t" r="r" b="b"/>
            <a:pathLst>
              <a:path w="1502569" h="1466850">
                <a:moveTo>
                  <a:pt x="0" y="0"/>
                </a:moveTo>
                <a:lnTo>
                  <a:pt x="1502569" y="0"/>
                </a:lnTo>
                <a:lnTo>
                  <a:pt x="1502569" y="1466850"/>
                </a:lnTo>
                <a:lnTo>
                  <a:pt x="0" y="14668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17" b="-1217"/>
            </a:stretch>
          </a:blipFill>
        </p:spPr>
      </p:sp>
      <p:sp>
        <p:nvSpPr>
          <p:cNvPr id="7" name="Freeform 7" descr="An image containing a design, circle, drawing, or symbol.  AI-generated content may contain errors."/>
          <p:cNvSpPr/>
          <p:nvPr/>
        </p:nvSpPr>
        <p:spPr>
          <a:xfrm>
            <a:off x="2749153" y="3838575"/>
            <a:ext cx="1377553" cy="1466850"/>
          </a:xfrm>
          <a:custGeom>
            <a:avLst/>
            <a:gdLst/>
            <a:ahLst/>
            <a:cxnLst/>
            <a:rect l="l" t="t" r="r" b="b"/>
            <a:pathLst>
              <a:path w="1377553" h="1466850">
                <a:moveTo>
                  <a:pt x="0" y="0"/>
                </a:moveTo>
                <a:lnTo>
                  <a:pt x="1377553" y="0"/>
                </a:lnTo>
                <a:lnTo>
                  <a:pt x="1377553" y="1466850"/>
                </a:lnTo>
                <a:lnTo>
                  <a:pt x="0" y="1466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241" r="-3240"/>
            </a:stretch>
          </a:blipFill>
        </p:spPr>
      </p:sp>
      <p:sp>
        <p:nvSpPr>
          <p:cNvPr id="8" name="Freeform 8" descr="An image containing a design, circle, and drawing.  AI-generated content may contain errors."/>
          <p:cNvSpPr/>
          <p:nvPr/>
        </p:nvSpPr>
        <p:spPr>
          <a:xfrm>
            <a:off x="2677716" y="5303044"/>
            <a:ext cx="1502569" cy="1466850"/>
          </a:xfrm>
          <a:custGeom>
            <a:avLst/>
            <a:gdLst/>
            <a:ahLst/>
            <a:cxnLst/>
            <a:rect l="l" t="t" r="r" b="b"/>
            <a:pathLst>
              <a:path w="1502569" h="1466850">
                <a:moveTo>
                  <a:pt x="0" y="0"/>
                </a:moveTo>
                <a:lnTo>
                  <a:pt x="1502568" y="0"/>
                </a:lnTo>
                <a:lnTo>
                  <a:pt x="1502568" y="1466850"/>
                </a:lnTo>
                <a:lnTo>
                  <a:pt x="0" y="14668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17" b="-1217"/>
            </a:stretch>
          </a:blipFill>
        </p:spPr>
      </p:sp>
      <p:sp>
        <p:nvSpPr>
          <p:cNvPr id="9" name="Freeform 9" descr="An image containing a symbol, design, and the words &quot;white&quot; and &quot;design.&quot;  AI-generated content may contain errors."/>
          <p:cNvSpPr/>
          <p:nvPr/>
        </p:nvSpPr>
        <p:spPr>
          <a:xfrm>
            <a:off x="2749153" y="6571059"/>
            <a:ext cx="1377553" cy="1466850"/>
          </a:xfrm>
          <a:custGeom>
            <a:avLst/>
            <a:gdLst/>
            <a:ahLst/>
            <a:cxnLst/>
            <a:rect l="l" t="t" r="r" b="b"/>
            <a:pathLst>
              <a:path w="1377553" h="1466850">
                <a:moveTo>
                  <a:pt x="0" y="0"/>
                </a:moveTo>
                <a:lnTo>
                  <a:pt x="1377553" y="0"/>
                </a:lnTo>
                <a:lnTo>
                  <a:pt x="1377553" y="1466850"/>
                </a:lnTo>
                <a:lnTo>
                  <a:pt x="0" y="14668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241" r="-3240"/>
            </a:stretch>
          </a:blipFill>
        </p:spPr>
      </p:sp>
      <p:sp>
        <p:nvSpPr>
          <p:cNvPr id="10" name="Freeform 10" descr="An image containing design, drawing, clipart, or line art.  AI-generated content may contain errors."/>
          <p:cNvSpPr/>
          <p:nvPr/>
        </p:nvSpPr>
        <p:spPr>
          <a:xfrm>
            <a:off x="2838450" y="8035528"/>
            <a:ext cx="1502569" cy="1341834"/>
          </a:xfrm>
          <a:custGeom>
            <a:avLst/>
            <a:gdLst/>
            <a:ahLst/>
            <a:cxnLst/>
            <a:rect l="l" t="t" r="r" b="b"/>
            <a:pathLst>
              <a:path w="1502569" h="1341834">
                <a:moveTo>
                  <a:pt x="0" y="0"/>
                </a:moveTo>
                <a:lnTo>
                  <a:pt x="1502569" y="0"/>
                </a:lnTo>
                <a:lnTo>
                  <a:pt x="1502569" y="1341834"/>
                </a:lnTo>
                <a:lnTo>
                  <a:pt x="0" y="13418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5988" b="-5989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597448" y="317697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7.1 Monitoring my physical health</a:t>
            </a:r>
          </a:p>
        </p:txBody>
      </p:sp>
      <p:pic>
        <p:nvPicPr>
          <p:cNvPr id="13" name="Grafik 12" descr="Ein Bild, das Schrift, weiß, Logo, Grafiken enthält.&#10;&#10;KI-generierte Inhalte können fehlerhaft sein.">
            <a:extLst>
              <a:ext uri="{FF2B5EF4-FFF2-40B4-BE49-F238E27FC236}">
                <a16:creationId xmlns:a16="http://schemas.microsoft.com/office/drawing/2014/main" id="{D1714748-60CA-D072-91B6-0B2C59D817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834" y="8134269"/>
            <a:ext cx="1676400" cy="18192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29979" y="273929"/>
            <a:ext cx="12352334" cy="1810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9"/>
              </a:lnSpc>
            </a:pPr>
            <a:endParaRPr/>
          </a:p>
          <a:p>
            <a:pPr marL="0" lvl="0" indent="0" algn="l">
              <a:lnSpc>
                <a:spcPts val="7279"/>
              </a:lnSpc>
            </a:pPr>
            <a:r>
              <a:rPr lang="en-US" sz="5198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Apps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46625" y="2252977"/>
            <a:ext cx="11000956" cy="5033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719"/>
              </a:lnSpc>
            </a:pPr>
            <a:r>
              <a:rPr lang="en-US" sz="275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With apps you can also:</a:t>
            </a:r>
          </a:p>
          <a:p>
            <a:pPr marL="337820" lvl="1" indent="-168910" algn="just">
              <a:lnSpc>
                <a:spcPts val="6719"/>
              </a:lnSpc>
              <a:buFont typeface="Arial"/>
              <a:buChar char="•"/>
            </a:pPr>
            <a:r>
              <a:rPr lang="en-US" sz="275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Count steps</a:t>
            </a:r>
            <a:endParaRPr lang="en-US" sz="2750" b="1" dirty="0">
              <a:solidFill>
                <a:srgbClr val="000000"/>
              </a:solidFill>
              <a:latin typeface="Open Sans Bold"/>
              <a:ea typeface="Open Sans Bold"/>
              <a:cs typeface="Open Sans Bold"/>
            </a:endParaRPr>
          </a:p>
          <a:p>
            <a:pPr marL="337820" lvl="1" indent="-168910" algn="just">
              <a:lnSpc>
                <a:spcPts val="6719"/>
              </a:lnSpc>
              <a:buFont typeface="Arial"/>
              <a:buChar char="•"/>
            </a:pPr>
            <a:r>
              <a:rPr lang="en-US" sz="275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Write down how much you drink</a:t>
            </a:r>
            <a:endParaRPr lang="en-US" sz="2750" b="1" dirty="0">
              <a:solidFill>
                <a:srgbClr val="000000"/>
              </a:solidFill>
              <a:latin typeface="Open Sans Bold"/>
              <a:ea typeface="Open Sans Bold"/>
              <a:cs typeface="Open Sans Bold"/>
            </a:endParaRPr>
          </a:p>
          <a:p>
            <a:pPr marL="337820" lvl="1" indent="-168910" algn="just">
              <a:lnSpc>
                <a:spcPts val="6719"/>
              </a:lnSpc>
              <a:buFont typeface="Arial"/>
              <a:buChar char="•"/>
            </a:pPr>
            <a:r>
              <a:rPr lang="en-US" sz="275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Measure heartbeat </a:t>
            </a:r>
            <a:endParaRPr lang="en-US" sz="2750" b="1" dirty="0">
              <a:solidFill>
                <a:srgbClr val="000000"/>
              </a:solidFill>
              <a:latin typeface="Open Sans Bold"/>
              <a:ea typeface="Open Sans Bold"/>
              <a:cs typeface="Open Sans Bold"/>
            </a:endParaRPr>
          </a:p>
          <a:p>
            <a:pPr marL="337820" lvl="1" indent="-168910" algn="just">
              <a:lnSpc>
                <a:spcPts val="6719"/>
              </a:lnSpc>
              <a:buFont typeface="Arial"/>
              <a:buChar char="•"/>
            </a:pPr>
            <a:r>
              <a:rPr lang="en-US" sz="275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Write down your sleep patterns </a:t>
            </a:r>
            <a:endParaRPr lang="en-US" sz="2750" b="1" dirty="0">
              <a:solidFill>
                <a:srgbClr val="000000"/>
              </a:solidFill>
              <a:latin typeface="Open Sans Bold"/>
              <a:ea typeface="Open Sans Bold"/>
              <a:cs typeface="Open Sans Bold"/>
            </a:endParaRPr>
          </a:p>
          <a:p>
            <a:pPr marL="337820" lvl="1" indent="-168910" algn="just">
              <a:lnSpc>
                <a:spcPts val="6719"/>
              </a:lnSpc>
              <a:buFont typeface="Arial"/>
              <a:buChar char="•"/>
            </a:pPr>
            <a:r>
              <a:rPr lang="en-US" sz="275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Write down what you ate </a:t>
            </a:r>
            <a:endParaRPr lang="en-US" sz="2750" b="1" dirty="0">
              <a:solidFill>
                <a:srgbClr val="000000"/>
              </a:solidFill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6" name="Freeform 6" descr="An image containing a symbol, rectangle, row, or design.  AI-generated content may contain errors."/>
          <p:cNvSpPr/>
          <p:nvPr/>
        </p:nvSpPr>
        <p:spPr>
          <a:xfrm>
            <a:off x="1122788" y="3916985"/>
            <a:ext cx="2931319" cy="2913459"/>
          </a:xfrm>
          <a:custGeom>
            <a:avLst/>
            <a:gdLst/>
            <a:ahLst/>
            <a:cxnLst/>
            <a:rect l="l" t="t" r="r" b="b"/>
            <a:pathLst>
              <a:path w="2931319" h="2913459">
                <a:moveTo>
                  <a:pt x="0" y="0"/>
                </a:moveTo>
                <a:lnTo>
                  <a:pt x="2931319" y="0"/>
                </a:lnTo>
                <a:lnTo>
                  <a:pt x="2931319" y="2913459"/>
                </a:lnTo>
                <a:lnTo>
                  <a:pt x="0" y="29134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6" b="-30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597448" y="317697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7.1 Monitoring my physical health</a:t>
            </a:r>
          </a:p>
        </p:txBody>
      </p:sp>
      <p:pic>
        <p:nvPicPr>
          <p:cNvPr id="9" name="Grafik 8" descr="Ein Bild, das Schrift, weiß, Logo, Grafiken enthält.&#10;&#10;KI-generierte Inhalte können fehlerhaft sein.">
            <a:extLst>
              <a:ext uri="{FF2B5EF4-FFF2-40B4-BE49-F238E27FC236}">
                <a16:creationId xmlns:a16="http://schemas.microsoft.com/office/drawing/2014/main" id="{07FC2D9D-EE12-D284-268B-A0BE5E98F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34" y="8134269"/>
            <a:ext cx="1676400" cy="18192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302866"/>
            <a:ext cx="12352334" cy="1810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9"/>
              </a:lnSpc>
            </a:pPr>
            <a:endParaRPr/>
          </a:p>
          <a:p>
            <a:pPr marL="0" lvl="0" indent="0" algn="l">
              <a:lnSpc>
                <a:spcPts val="7279"/>
              </a:lnSpc>
            </a:pPr>
            <a:r>
              <a:rPr lang="en-US" sz="5198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Exchange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437232" y="3355972"/>
            <a:ext cx="11898487" cy="3462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19"/>
              </a:lnSpc>
            </a:pPr>
            <a:r>
              <a:rPr lang="en-US" sz="2799" b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Questions for you:</a:t>
            </a:r>
          </a:p>
          <a:p>
            <a:pPr marL="0" lvl="0" indent="0" algn="just">
              <a:lnSpc>
                <a:spcPts val="3919"/>
              </a:lnSpc>
            </a:pPr>
            <a:endParaRPr lang="en-US" sz="2799" b="1">
              <a:solidFill>
                <a:srgbClr val="000000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marL="640079" lvl="2" indent="-213360" algn="just">
              <a:lnSpc>
                <a:spcPts val="3919"/>
              </a:lnSpc>
              <a:buFont typeface="Arial"/>
              <a:buChar char="⚬"/>
            </a:pPr>
            <a:r>
              <a:rPr lang="en-US" sz="2799" b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What health data is important to you?</a:t>
            </a:r>
          </a:p>
          <a:p>
            <a:pPr marL="0" lvl="0" indent="0" algn="just">
              <a:lnSpc>
                <a:spcPts val="3919"/>
              </a:lnSpc>
            </a:pPr>
            <a:endParaRPr lang="en-US" sz="2799" b="1">
              <a:solidFill>
                <a:srgbClr val="000000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marL="640079" lvl="2" indent="-213360" algn="just">
              <a:lnSpc>
                <a:spcPts val="3919"/>
              </a:lnSpc>
              <a:buFont typeface="Arial"/>
              <a:buChar char="⚬"/>
            </a:pPr>
            <a:r>
              <a:rPr lang="en-US" sz="2799" b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Which app do you like?</a:t>
            </a:r>
          </a:p>
          <a:p>
            <a:pPr marL="0" lvl="0" indent="0" algn="just">
              <a:lnSpc>
                <a:spcPts val="3919"/>
              </a:lnSpc>
            </a:pPr>
            <a:endParaRPr lang="en-US" sz="2799" b="1">
              <a:solidFill>
                <a:srgbClr val="000000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marL="640079" lvl="2" indent="-213360" algn="just">
              <a:lnSpc>
                <a:spcPts val="3919"/>
              </a:lnSpc>
              <a:buFont typeface="Arial"/>
              <a:buChar char="⚬"/>
            </a:pPr>
            <a:r>
              <a:rPr lang="en-US" sz="2799" b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Which app would you like to use to collect health data? </a:t>
            </a:r>
          </a:p>
        </p:txBody>
      </p:sp>
      <p:sp>
        <p:nvSpPr>
          <p:cNvPr id="6" name="Freeform 6" descr="An image containing design elements, clipart, symbols, and graphics.  AI-generated content may contain errors."/>
          <p:cNvSpPr/>
          <p:nvPr/>
        </p:nvSpPr>
        <p:spPr>
          <a:xfrm>
            <a:off x="2136553" y="3428657"/>
            <a:ext cx="2931319" cy="2895600"/>
          </a:xfrm>
          <a:custGeom>
            <a:avLst/>
            <a:gdLst/>
            <a:ahLst/>
            <a:cxnLst/>
            <a:rect l="l" t="t" r="r" b="b"/>
            <a:pathLst>
              <a:path w="2931319" h="2895600">
                <a:moveTo>
                  <a:pt x="0" y="0"/>
                </a:moveTo>
                <a:lnTo>
                  <a:pt x="2931319" y="0"/>
                </a:lnTo>
                <a:lnTo>
                  <a:pt x="2931319" y="2895600"/>
                </a:lnTo>
                <a:lnTo>
                  <a:pt x="0" y="2895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16" b="-61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597448" y="317697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7.1 Monitoring my physical health</a:t>
            </a:r>
          </a:p>
        </p:txBody>
      </p:sp>
      <p:pic>
        <p:nvPicPr>
          <p:cNvPr id="9" name="Grafik 8" descr="Ein Bild, das Schrift, weiß, Logo, Grafiken enthält.&#10;&#10;KI-generierte Inhalte können fehlerhaft sein.">
            <a:extLst>
              <a:ext uri="{FF2B5EF4-FFF2-40B4-BE49-F238E27FC236}">
                <a16:creationId xmlns:a16="http://schemas.microsoft.com/office/drawing/2014/main" id="{4558AD17-BFD8-F986-6741-0AB7A8488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34" y="8134269"/>
            <a:ext cx="1676400" cy="18192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638942" y="4335685"/>
            <a:ext cx="9016174" cy="1308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19"/>
              </a:lnSpc>
            </a:pPr>
            <a:endParaRPr/>
          </a:p>
          <a:p>
            <a:pPr marL="0" lvl="0" indent="0" algn="ctr">
              <a:lnSpc>
                <a:spcPts val="7279"/>
              </a:lnSpc>
            </a:pPr>
            <a:r>
              <a:rPr lang="en-US" sz="600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Let's practice!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597448" y="317697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7.1 Monitoring my physical health</a:t>
            </a:r>
          </a:p>
        </p:txBody>
      </p:sp>
      <p:pic>
        <p:nvPicPr>
          <p:cNvPr id="7" name="Grafik 6" descr="Ein Bild, das Schrift, weiß, Logo, Grafiken enthält.&#10;&#10;KI-generierte Inhalte können fehlerhaft sein.">
            <a:extLst>
              <a:ext uri="{FF2B5EF4-FFF2-40B4-BE49-F238E27FC236}">
                <a16:creationId xmlns:a16="http://schemas.microsoft.com/office/drawing/2014/main" id="{47E19E5A-EFD5-212E-F643-0D9765EF7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34" y="8134269"/>
            <a:ext cx="1676400" cy="18192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628775" y="860904"/>
            <a:ext cx="13277899" cy="1808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79"/>
              </a:lnSpc>
            </a:pPr>
            <a:endParaRPr/>
          </a:p>
          <a:p>
            <a:pPr>
              <a:lnSpc>
                <a:spcPts val="7279"/>
              </a:lnSpc>
            </a:pPr>
            <a:r>
              <a:rPr lang="en-US" sz="5150" b="1" dirty="0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Download an app from the catalogue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937169" y="3282420"/>
            <a:ext cx="6982025" cy="395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Here's how it works:</a:t>
            </a:r>
          </a:p>
          <a:p>
            <a:pPr marL="0" lvl="0" indent="0" algn="just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40079" lvl="2" indent="-213360" algn="just">
              <a:lnSpc>
                <a:spcPts val="3919"/>
              </a:lnSpc>
              <a:buAutoNum type="arabicPeriod"/>
            </a:pPr>
            <a:r>
              <a:rPr lang="en-US" sz="27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Open catalog</a:t>
            </a:r>
          </a:p>
          <a:p>
            <a:pPr marL="640079" lvl="2" indent="-213360" algn="just">
              <a:lnSpc>
                <a:spcPts val="3919"/>
              </a:lnSpc>
              <a:buAutoNum type="arabicPeriod"/>
            </a:pPr>
            <a:r>
              <a:rPr lang="en-US" sz="27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Choose an app</a:t>
            </a:r>
          </a:p>
          <a:p>
            <a:pPr marL="640079" lvl="2" indent="-213360" algn="just">
              <a:lnSpc>
                <a:spcPts val="3919"/>
              </a:lnSpc>
              <a:buAutoNum type="arabicPeriod"/>
            </a:pPr>
            <a:r>
              <a:rPr lang="en-US" sz="27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Search for the app in the App Store</a:t>
            </a:r>
          </a:p>
          <a:p>
            <a:pPr marL="640079" lvl="2" indent="-213360" algn="just">
              <a:lnSpc>
                <a:spcPts val="3919"/>
              </a:lnSpc>
              <a:buAutoNum type="arabicPeriod"/>
            </a:pPr>
            <a:r>
              <a:rPr lang="en-US" sz="27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Tap the app name</a:t>
            </a:r>
          </a:p>
          <a:p>
            <a:pPr marL="640079" lvl="2" indent="-213360" algn="just">
              <a:lnSpc>
                <a:spcPts val="3919"/>
              </a:lnSpc>
              <a:buAutoNum type="arabicPeriod"/>
            </a:pPr>
            <a:r>
              <a:rPr lang="en-US" sz="27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Press "Install".</a:t>
            </a:r>
          </a:p>
          <a:p>
            <a:pPr marL="640079" lvl="2" indent="-213360" algn="just">
              <a:lnSpc>
                <a:spcPts val="3919"/>
              </a:lnSpc>
              <a:buAutoNum type="arabicPeriod"/>
            </a:pPr>
            <a:r>
              <a:rPr lang="en-US" sz="27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Open app</a:t>
            </a:r>
          </a:p>
        </p:txBody>
      </p:sp>
      <p:sp>
        <p:nvSpPr>
          <p:cNvPr id="6" name="Freeform 6" descr="An image containing a symbol, series, or design.  AI-generated content may contain errors."/>
          <p:cNvSpPr/>
          <p:nvPr/>
        </p:nvSpPr>
        <p:spPr>
          <a:xfrm>
            <a:off x="1647329" y="4284504"/>
            <a:ext cx="2931319" cy="2949178"/>
          </a:xfrm>
          <a:custGeom>
            <a:avLst/>
            <a:gdLst/>
            <a:ahLst/>
            <a:cxnLst/>
            <a:rect l="l" t="t" r="r" b="b"/>
            <a:pathLst>
              <a:path w="2931319" h="2949178">
                <a:moveTo>
                  <a:pt x="0" y="0"/>
                </a:moveTo>
                <a:lnTo>
                  <a:pt x="2931318" y="0"/>
                </a:lnTo>
                <a:lnTo>
                  <a:pt x="2931318" y="2949179"/>
                </a:lnTo>
                <a:lnTo>
                  <a:pt x="0" y="29491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4" r="-30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597448" y="317697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7.1 Monitoring my physical health</a:t>
            </a:r>
          </a:p>
        </p:txBody>
      </p:sp>
      <p:pic>
        <p:nvPicPr>
          <p:cNvPr id="9" name="Grafik 8" descr="Ein Bild, das Schrift, weiß, Logo, Grafiken enthält.&#10;&#10;KI-generierte Inhalte können fehlerhaft sein.">
            <a:extLst>
              <a:ext uri="{FF2B5EF4-FFF2-40B4-BE49-F238E27FC236}">
                <a16:creationId xmlns:a16="http://schemas.microsoft.com/office/drawing/2014/main" id="{D61E3ECE-1F05-06AC-A6B7-BDF29170C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34" y="8134269"/>
            <a:ext cx="1676400" cy="18192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331803"/>
            <a:ext cx="12352334" cy="1810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9"/>
              </a:lnSpc>
            </a:pPr>
            <a:endParaRPr/>
          </a:p>
          <a:p>
            <a:pPr marL="0" lvl="0" indent="0" algn="l">
              <a:lnSpc>
                <a:spcPts val="7279"/>
              </a:lnSpc>
            </a:pPr>
            <a:r>
              <a:rPr lang="en-US" sz="5198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EXERCISE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85150" y="3285420"/>
            <a:ext cx="9680477" cy="247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5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Try the app you chose now. Examples:</a:t>
            </a:r>
          </a:p>
          <a:p>
            <a:pPr marL="0" lvl="0" indent="0" algn="just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39445" lvl="2" indent="-213360" algn="just">
              <a:lnSpc>
                <a:spcPts val="3919"/>
              </a:lnSpc>
              <a:buFont typeface="Arial"/>
              <a:buChar char="⚬"/>
            </a:pPr>
            <a:r>
              <a:rPr lang="en-US" sz="275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Count your steps → Go for a short walk</a:t>
            </a:r>
            <a:endParaRPr lang="en-US" sz="275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0" lvl="0" indent="0" algn="just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39445" lvl="2" indent="-213360" algn="just">
              <a:lnSpc>
                <a:spcPts val="3919"/>
              </a:lnSpc>
              <a:buFont typeface="Arial"/>
              <a:buChar char="⚬"/>
            </a:pPr>
            <a:r>
              <a:rPr lang="en-US" sz="275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Measure heart rate → Use a watch or app</a:t>
            </a:r>
            <a:endParaRPr lang="en-US" sz="275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6" name="Freeform 6" descr="An image containing a draft or design.  AI-generated content may contain errors."/>
          <p:cNvSpPr/>
          <p:nvPr/>
        </p:nvSpPr>
        <p:spPr>
          <a:xfrm>
            <a:off x="1849946" y="3846233"/>
            <a:ext cx="2288381" cy="2056209"/>
          </a:xfrm>
          <a:custGeom>
            <a:avLst/>
            <a:gdLst/>
            <a:ahLst/>
            <a:cxnLst/>
            <a:rect l="l" t="t" r="r" b="b"/>
            <a:pathLst>
              <a:path w="2288381" h="2056209">
                <a:moveTo>
                  <a:pt x="0" y="0"/>
                </a:moveTo>
                <a:lnTo>
                  <a:pt x="2288381" y="0"/>
                </a:lnTo>
                <a:lnTo>
                  <a:pt x="2288381" y="2056209"/>
                </a:lnTo>
                <a:lnTo>
                  <a:pt x="0" y="20562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645" b="-5645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597448" y="317697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7.1 Monitoring my physical health</a:t>
            </a:r>
          </a:p>
        </p:txBody>
      </p:sp>
      <p:pic>
        <p:nvPicPr>
          <p:cNvPr id="9" name="Grafik 8" descr="Ein Bild, das Schrift, weiß, Logo, Grafiken enthält.&#10;&#10;KI-generierte Inhalte können fehlerhaft sein.">
            <a:extLst>
              <a:ext uri="{FF2B5EF4-FFF2-40B4-BE49-F238E27FC236}">
                <a16:creationId xmlns:a16="http://schemas.microsoft.com/office/drawing/2014/main" id="{1433B693-2A7E-9726-B5F5-4AD7A6D0A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34" y="8134269"/>
            <a:ext cx="1676400" cy="18192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7960" y="292837"/>
            <a:ext cx="3965096" cy="1605867"/>
            <a:chOff x="0" y="0"/>
            <a:chExt cx="5286794" cy="21411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86756" cy="2141093"/>
            </a:xfrm>
            <a:custGeom>
              <a:avLst/>
              <a:gdLst/>
              <a:ahLst/>
              <a:cxnLst/>
              <a:rect l="l" t="t" r="r" b="b"/>
              <a:pathLst>
                <a:path w="5286756" h="2141093">
                  <a:moveTo>
                    <a:pt x="0" y="0"/>
                  </a:moveTo>
                  <a:lnTo>
                    <a:pt x="5286756" y="0"/>
                  </a:lnTo>
                  <a:lnTo>
                    <a:pt x="5286756" y="2141093"/>
                  </a:lnTo>
                  <a:lnTo>
                    <a:pt x="0" y="2141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0" b="-142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597960" y="9070962"/>
            <a:ext cx="4035904" cy="827361"/>
            <a:chOff x="0" y="0"/>
            <a:chExt cx="5381206" cy="11031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381244" cy="1103122"/>
            </a:xfrm>
            <a:custGeom>
              <a:avLst/>
              <a:gdLst/>
              <a:ahLst/>
              <a:cxnLst/>
              <a:rect l="l" t="t" r="r" b="b"/>
              <a:pathLst>
                <a:path w="5381244" h="1103122">
                  <a:moveTo>
                    <a:pt x="0" y="0"/>
                  </a:moveTo>
                  <a:lnTo>
                    <a:pt x="5381244" y="0"/>
                  </a:lnTo>
                  <a:lnTo>
                    <a:pt x="5381244" y="1103122"/>
                  </a:lnTo>
                  <a:lnTo>
                    <a:pt x="0" y="110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363" b="-1365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745075" y="4082863"/>
            <a:ext cx="4050925" cy="1648301"/>
            <a:chOff x="0" y="0"/>
            <a:chExt cx="5401234" cy="21977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01183" cy="2197735"/>
            </a:xfrm>
            <a:custGeom>
              <a:avLst/>
              <a:gdLst/>
              <a:ahLst/>
              <a:cxnLst/>
              <a:rect l="l" t="t" r="r" b="b"/>
              <a:pathLst>
                <a:path w="5401183" h="2197735">
                  <a:moveTo>
                    <a:pt x="0" y="0"/>
                  </a:moveTo>
                  <a:lnTo>
                    <a:pt x="5401183" y="0"/>
                  </a:lnTo>
                  <a:lnTo>
                    <a:pt x="5401183" y="2197735"/>
                  </a:lnTo>
                  <a:lnTo>
                    <a:pt x="0" y="2197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818" r="-2819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6114679" y="2778157"/>
            <a:ext cx="3029321" cy="2609412"/>
            <a:chOff x="0" y="0"/>
            <a:chExt cx="4039095" cy="34792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39108" cy="3479165"/>
            </a:xfrm>
            <a:custGeom>
              <a:avLst/>
              <a:gdLst/>
              <a:ahLst/>
              <a:cxnLst/>
              <a:rect l="l" t="t" r="r" b="b"/>
              <a:pathLst>
                <a:path w="4039108" h="3479165">
                  <a:moveTo>
                    <a:pt x="0" y="0"/>
                  </a:moveTo>
                  <a:lnTo>
                    <a:pt x="4039108" y="0"/>
                  </a:lnTo>
                  <a:lnTo>
                    <a:pt x="4039108" y="3479165"/>
                  </a:lnTo>
                  <a:lnTo>
                    <a:pt x="0" y="3479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1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9564805" y="3859987"/>
            <a:ext cx="3332436" cy="1607896"/>
            <a:chOff x="0" y="0"/>
            <a:chExt cx="4443247" cy="21438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443222" cy="2143887"/>
            </a:xfrm>
            <a:custGeom>
              <a:avLst/>
              <a:gdLst/>
              <a:ahLst/>
              <a:cxnLst/>
              <a:rect l="l" t="t" r="r" b="b"/>
              <a:pathLst>
                <a:path w="4443222" h="2143887">
                  <a:moveTo>
                    <a:pt x="0" y="0"/>
                  </a:moveTo>
                  <a:lnTo>
                    <a:pt x="4443222" y="0"/>
                  </a:lnTo>
                  <a:lnTo>
                    <a:pt x="4443222" y="2143887"/>
                  </a:lnTo>
                  <a:lnTo>
                    <a:pt x="0" y="2143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0" b="-20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3894327" y="3428705"/>
            <a:ext cx="3364973" cy="2039179"/>
            <a:chOff x="0" y="0"/>
            <a:chExt cx="4486631" cy="271890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86656" cy="2718943"/>
            </a:xfrm>
            <a:custGeom>
              <a:avLst/>
              <a:gdLst/>
              <a:ahLst/>
              <a:cxnLst/>
              <a:rect l="l" t="t" r="r" b="b"/>
              <a:pathLst>
                <a:path w="4486656" h="2718943">
                  <a:moveTo>
                    <a:pt x="0" y="0"/>
                  </a:moveTo>
                  <a:lnTo>
                    <a:pt x="4486656" y="0"/>
                  </a:lnTo>
                  <a:lnTo>
                    <a:pt x="4486656" y="2718943"/>
                  </a:lnTo>
                  <a:lnTo>
                    <a:pt x="0" y="2718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55" b="-53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760801" y="5936656"/>
            <a:ext cx="4019464" cy="1954463"/>
            <a:chOff x="0" y="0"/>
            <a:chExt cx="5359286" cy="260595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359273" cy="2605913"/>
            </a:xfrm>
            <a:custGeom>
              <a:avLst/>
              <a:gdLst/>
              <a:ahLst/>
              <a:cxnLst/>
              <a:rect l="l" t="t" r="r" b="b"/>
              <a:pathLst>
                <a:path w="5359273" h="2605913">
                  <a:moveTo>
                    <a:pt x="0" y="0"/>
                  </a:moveTo>
                  <a:lnTo>
                    <a:pt x="5359273" y="0"/>
                  </a:lnTo>
                  <a:lnTo>
                    <a:pt x="5359273" y="2605913"/>
                  </a:lnTo>
                  <a:lnTo>
                    <a:pt x="0" y="26059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71" r="-71" b="-1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6114679" y="6177848"/>
            <a:ext cx="2620280" cy="1472070"/>
            <a:chOff x="0" y="0"/>
            <a:chExt cx="3493707" cy="196276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493643" cy="1962785"/>
            </a:xfrm>
            <a:custGeom>
              <a:avLst/>
              <a:gdLst/>
              <a:ahLst/>
              <a:cxnLst/>
              <a:rect l="l" t="t" r="r" b="b"/>
              <a:pathLst>
                <a:path w="3493643" h="1962785">
                  <a:moveTo>
                    <a:pt x="0" y="0"/>
                  </a:moveTo>
                  <a:lnTo>
                    <a:pt x="3493643" y="0"/>
                  </a:lnTo>
                  <a:lnTo>
                    <a:pt x="3493643" y="1962785"/>
                  </a:lnTo>
                  <a:lnTo>
                    <a:pt x="0" y="1962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6" r="-28" b="1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9748857" y="6662109"/>
            <a:ext cx="3538052" cy="1229011"/>
            <a:chOff x="0" y="0"/>
            <a:chExt cx="4717402" cy="163868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717415" cy="1638681"/>
            </a:xfrm>
            <a:custGeom>
              <a:avLst/>
              <a:gdLst/>
              <a:ahLst/>
              <a:cxnLst/>
              <a:rect l="l" t="t" r="r" b="b"/>
              <a:pathLst>
                <a:path w="4717415" h="1638681">
                  <a:moveTo>
                    <a:pt x="0" y="0"/>
                  </a:moveTo>
                  <a:lnTo>
                    <a:pt x="4717415" y="0"/>
                  </a:lnTo>
                  <a:lnTo>
                    <a:pt x="4717415" y="1638681"/>
                  </a:lnTo>
                  <a:lnTo>
                    <a:pt x="0" y="1638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14573117" y="5867086"/>
            <a:ext cx="2007394" cy="2093605"/>
            <a:chOff x="0" y="0"/>
            <a:chExt cx="2676525" cy="279147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676525" cy="2791460"/>
            </a:xfrm>
            <a:custGeom>
              <a:avLst/>
              <a:gdLst/>
              <a:ahLst/>
              <a:cxnLst/>
              <a:rect l="l" t="t" r="r" b="b"/>
              <a:pathLst>
                <a:path w="2676525" h="2791460">
                  <a:moveTo>
                    <a:pt x="0" y="0"/>
                  </a:moveTo>
                  <a:lnTo>
                    <a:pt x="2676525" y="0"/>
                  </a:lnTo>
                  <a:lnTo>
                    <a:pt x="2676525" y="2791460"/>
                  </a:lnTo>
                  <a:lnTo>
                    <a:pt x="0" y="2791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02" r="-102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12515107" y="522608"/>
            <a:ext cx="4518203" cy="774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www.id-health.eu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2082517"/>
            <a:ext cx="3839985" cy="1346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Partners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389677"/>
            <a:ext cx="12352334" cy="1810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9"/>
              </a:lnSpc>
            </a:pPr>
            <a:endParaRPr/>
          </a:p>
          <a:p>
            <a:pPr marL="0" lvl="0" indent="0" algn="l">
              <a:lnSpc>
                <a:spcPts val="7279"/>
              </a:lnSpc>
            </a:pPr>
            <a:r>
              <a:rPr lang="en-US" sz="5198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Feedback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85352" y="3028417"/>
            <a:ext cx="6982025" cy="247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Questions:</a:t>
            </a:r>
          </a:p>
          <a:p>
            <a:pPr marL="0" lvl="0" indent="0" algn="just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40079" lvl="2" indent="-213360" algn="just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What went well?</a:t>
            </a:r>
          </a:p>
          <a:p>
            <a:pPr marL="640079" lvl="2" indent="-213360" algn="just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Were there any problems?</a:t>
            </a:r>
          </a:p>
          <a:p>
            <a:pPr marL="640079" lvl="2" indent="-213360" algn="just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How was it for you?</a:t>
            </a:r>
          </a:p>
        </p:txBody>
      </p:sp>
      <p:sp>
        <p:nvSpPr>
          <p:cNvPr id="6" name="Freeform 6" descr="An image that includes design, drawing, illustration, and art.  AI-generated content may contain errors."/>
          <p:cNvSpPr/>
          <p:nvPr/>
        </p:nvSpPr>
        <p:spPr>
          <a:xfrm>
            <a:off x="2702100" y="3345313"/>
            <a:ext cx="2663428" cy="2842022"/>
          </a:xfrm>
          <a:custGeom>
            <a:avLst/>
            <a:gdLst/>
            <a:ahLst/>
            <a:cxnLst/>
            <a:rect l="l" t="t" r="r" b="b"/>
            <a:pathLst>
              <a:path w="2663428" h="2842022">
                <a:moveTo>
                  <a:pt x="0" y="0"/>
                </a:moveTo>
                <a:lnTo>
                  <a:pt x="2663428" y="0"/>
                </a:lnTo>
                <a:lnTo>
                  <a:pt x="2663428" y="2842022"/>
                </a:lnTo>
                <a:lnTo>
                  <a:pt x="0" y="2842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52" r="-3352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597448" y="317697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7.1 Monitoring my physical health</a:t>
            </a:r>
          </a:p>
        </p:txBody>
      </p:sp>
      <p:pic>
        <p:nvPicPr>
          <p:cNvPr id="9" name="Grafik 8" descr="Ein Bild, das Schrift, weiß, Logo, Grafiken enthält.&#10;&#10;KI-generierte Inhalte können fehlerhaft sein.">
            <a:extLst>
              <a:ext uri="{FF2B5EF4-FFF2-40B4-BE49-F238E27FC236}">
                <a16:creationId xmlns:a16="http://schemas.microsoft.com/office/drawing/2014/main" id="{5353B37B-9195-A322-3F1E-0E813AF2C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34" y="8134269"/>
            <a:ext cx="1676400" cy="18192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375209"/>
            <a:ext cx="12352334" cy="872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50" b="1" dirty="0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Quiz / Self-Assessment</a:t>
            </a:r>
            <a:endParaRPr lang="en-US" sz="5150" b="1" dirty="0">
              <a:solidFill>
                <a:srgbClr val="018378"/>
              </a:solidFill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97448" y="317697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7.1 Monitoring my physical health</a:t>
            </a:r>
          </a:p>
        </p:txBody>
      </p:sp>
      <p:pic>
        <p:nvPicPr>
          <p:cNvPr id="7" name="Grafik 6" descr="Ein Bild, das Schrift, weiß, Logo, Grafiken enthält.&#10;&#10;KI-generierte Inhalte können fehlerhaft sein.">
            <a:extLst>
              <a:ext uri="{FF2B5EF4-FFF2-40B4-BE49-F238E27FC236}">
                <a16:creationId xmlns:a16="http://schemas.microsoft.com/office/drawing/2014/main" id="{1C9B7A87-8BAC-1FA0-5228-ED810D4B4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34" y="8134269"/>
            <a:ext cx="1676400" cy="18192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DDDCE2-212F-A642-CD3F-20F46BB4DA60}"/>
              </a:ext>
            </a:extLst>
          </p:cNvPr>
          <p:cNvSpPr txBox="1"/>
          <p:nvPr/>
        </p:nvSpPr>
        <p:spPr>
          <a:xfrm>
            <a:off x="3068879" y="1557926"/>
            <a:ext cx="9989504" cy="8536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>
              <a:lnSpc>
                <a:spcPts val="1984"/>
              </a:lnSpc>
            </a:pPr>
            <a:r>
              <a:rPr lang="en-US" sz="2400" b="1" dirty="0">
                <a:solidFill>
                  <a:srgbClr val="365F91"/>
                </a:solidFill>
                <a:latin typeface="Open Sans"/>
                <a:ea typeface="Segoe UI"/>
                <a:cs typeface="Segoe UI"/>
              </a:rPr>
              <a:t>Part 1 –Did You understand everything?</a:t>
            </a:r>
            <a:r>
              <a:rPr sz="2400" b="1" dirty="0">
                <a:solidFill>
                  <a:srgbClr val="365F91"/>
                </a:solidFill>
                <a:latin typeface="Open Sans"/>
                <a:ea typeface="Calibri"/>
                <a:cs typeface="Calibri"/>
              </a:rPr>
              <a:t> </a:t>
            </a:r>
          </a:p>
          <a:p>
            <a:pPr rtl="0">
              <a:lnSpc>
                <a:spcPts val="1898"/>
              </a:lnSpc>
            </a:pPr>
            <a:endParaRPr sz="1400">
              <a:latin typeface="Arial"/>
              <a:ea typeface="Arial"/>
              <a:cs typeface="Arial"/>
            </a:endParaRPr>
          </a:p>
          <a:p>
            <a:pPr rtl="0">
              <a:lnSpc>
                <a:spcPct val="150000"/>
              </a:lnSpc>
            </a:pPr>
            <a:r>
              <a:rPr lang="en-US" dirty="0">
                <a:latin typeface="Open Sans"/>
                <a:ea typeface="Segoe UI"/>
                <a:cs typeface="Segoe UI"/>
              </a:rPr>
              <a:t>1. Do you now know what physical health means? 🤔</a:t>
            </a:r>
            <a:r>
              <a:rPr dirty="0">
                <a:latin typeface="Open Sans"/>
                <a:ea typeface="Arial"/>
                <a:cs typeface="Arial"/>
              </a:rPr>
              <a:t> </a:t>
            </a:r>
          </a:p>
          <a:p>
            <a:pPr marL="228600" lvl="0" indent="-228600" rtl="0">
              <a:lnSpc>
                <a:spcPct val="150000"/>
              </a:lnSpc>
              <a:buFont typeface="Symbol"/>
              <a:buChar char="•"/>
            </a:pPr>
            <a:r>
              <a:rPr lang="en-US" dirty="0">
                <a:latin typeface="Open Sans"/>
                <a:ea typeface="Arial"/>
                <a:cs typeface="Arial"/>
              </a:rPr>
              <a:t>☐ Yes ✔</a:t>
            </a:r>
            <a:r>
              <a:rPr dirty="0">
                <a:latin typeface="Open Sans"/>
                <a:ea typeface="Arial"/>
                <a:cs typeface="Arial"/>
              </a:rPr>
              <a:t> </a:t>
            </a:r>
          </a:p>
          <a:p>
            <a:pPr marL="228600" lvl="0" indent="-228600" rtl="0">
              <a:lnSpc>
                <a:spcPct val="150000"/>
              </a:lnSpc>
              <a:buFont typeface="Symbol"/>
              <a:buChar char="•"/>
            </a:pPr>
            <a:r>
              <a:rPr lang="en-US" dirty="0">
                <a:latin typeface="Open Sans"/>
                <a:ea typeface="Arial"/>
                <a:cs typeface="Arial"/>
              </a:rPr>
              <a:t>☐ No ✖</a:t>
            </a:r>
            <a:r>
              <a:rPr dirty="0">
                <a:latin typeface="Open Sans"/>
                <a:ea typeface="Arial"/>
                <a:cs typeface="Arial"/>
              </a:rPr>
              <a:t> </a:t>
            </a:r>
          </a:p>
          <a:p>
            <a:pPr marL="228600" lvl="0" indent="-228600" rtl="0">
              <a:lnSpc>
                <a:spcPct val="150000"/>
              </a:lnSpc>
              <a:buFont typeface="Symbol"/>
              <a:buChar char="•"/>
            </a:pPr>
            <a:r>
              <a:rPr lang="en-US" dirty="0">
                <a:latin typeface="Open Sans"/>
                <a:ea typeface="Arial"/>
                <a:cs typeface="Arial"/>
              </a:rPr>
              <a:t>☐ A little bit🤔</a:t>
            </a:r>
            <a:r>
              <a:rPr dirty="0">
                <a:latin typeface="Open Sans"/>
                <a:ea typeface="Arial"/>
                <a:cs typeface="Arial"/>
              </a:rPr>
              <a:t> </a:t>
            </a:r>
          </a:p>
          <a:p>
            <a:pPr>
              <a:lnSpc>
                <a:spcPct val="150000"/>
              </a:lnSpc>
            </a:pPr>
            <a:endParaRPr lang="en-US" dirty="0">
              <a:latin typeface="Open Sans"/>
              <a:ea typeface="Segoe UI"/>
              <a:cs typeface="Arial"/>
            </a:endParaRPr>
          </a:p>
          <a:p>
            <a:pPr rtl="0">
              <a:lnSpc>
                <a:spcPct val="150000"/>
              </a:lnSpc>
            </a:pPr>
            <a:r>
              <a:rPr lang="en-US" dirty="0">
                <a:latin typeface="Open Sans"/>
                <a:ea typeface="Segoe UI"/>
                <a:cs typeface="Segoe UI"/>
              </a:rPr>
              <a:t>2. Can you give examples of devices that measure health data? 🖥️</a:t>
            </a:r>
            <a:r>
              <a:rPr dirty="0">
                <a:latin typeface="Open Sans"/>
                <a:ea typeface="Arial"/>
                <a:cs typeface="Arial"/>
              </a:rPr>
              <a:t> </a:t>
            </a:r>
          </a:p>
          <a:p>
            <a:pPr marL="228600" lvl="0" indent="-228600" rtl="0">
              <a:lnSpc>
                <a:spcPct val="150000"/>
              </a:lnSpc>
              <a:buFont typeface="Symbol"/>
              <a:buChar char="•"/>
            </a:pPr>
            <a:r>
              <a:rPr lang="en-US" dirty="0">
                <a:latin typeface="Open Sans"/>
                <a:ea typeface="Arial"/>
                <a:cs typeface="Arial"/>
              </a:rPr>
              <a:t>☐ Yes ✔</a:t>
            </a:r>
            <a:r>
              <a:rPr dirty="0">
                <a:latin typeface="Open Sans"/>
                <a:ea typeface="Arial"/>
                <a:cs typeface="Arial"/>
              </a:rPr>
              <a:t> </a:t>
            </a:r>
          </a:p>
          <a:p>
            <a:pPr marL="228600" lvl="0" indent="-228600" rtl="0">
              <a:lnSpc>
                <a:spcPct val="150000"/>
              </a:lnSpc>
              <a:buFont typeface="Symbol"/>
              <a:buChar char="•"/>
            </a:pPr>
            <a:r>
              <a:rPr lang="en-US" dirty="0">
                <a:latin typeface="Open Sans"/>
                <a:ea typeface="Arial"/>
                <a:cs typeface="Arial"/>
              </a:rPr>
              <a:t>☐ No ✖</a:t>
            </a:r>
            <a:r>
              <a:rPr dirty="0">
                <a:latin typeface="Open Sans"/>
                <a:ea typeface="Arial"/>
                <a:cs typeface="Arial"/>
              </a:rPr>
              <a:t> </a:t>
            </a:r>
          </a:p>
          <a:p>
            <a:pPr marL="228600" lvl="0" indent="-228600" rtl="0">
              <a:lnSpc>
                <a:spcPct val="150000"/>
              </a:lnSpc>
              <a:buFont typeface="Symbol"/>
              <a:buChar char="•"/>
            </a:pPr>
            <a:r>
              <a:rPr lang="en-US" dirty="0">
                <a:latin typeface="Open Sans"/>
                <a:ea typeface="Arial"/>
                <a:cs typeface="Arial"/>
              </a:rPr>
              <a:t>☐ A few 🤔</a:t>
            </a:r>
            <a:r>
              <a:rPr dirty="0">
                <a:latin typeface="Open Sans"/>
                <a:ea typeface="Arial"/>
                <a:cs typeface="Arial"/>
              </a:rPr>
              <a:t> </a:t>
            </a:r>
          </a:p>
          <a:p>
            <a:pPr rtl="0">
              <a:lnSpc>
                <a:spcPct val="150000"/>
              </a:lnSpc>
            </a:pPr>
            <a:endParaRPr dirty="0">
              <a:latin typeface="Open Sans"/>
              <a:ea typeface="Arial"/>
              <a:cs typeface="Arial"/>
            </a:endParaRPr>
          </a:p>
          <a:p>
            <a:pPr rtl="0">
              <a:lnSpc>
                <a:spcPct val="150000"/>
              </a:lnSpc>
            </a:pPr>
            <a:r>
              <a:rPr lang="en-US" dirty="0">
                <a:latin typeface="Open Sans"/>
                <a:ea typeface="Segoe UI"/>
                <a:cs typeface="Segoe UI"/>
              </a:rPr>
              <a:t>3. Do you know what an app is? 📱</a:t>
            </a:r>
            <a:r>
              <a:rPr dirty="0">
                <a:latin typeface="Open Sans"/>
                <a:ea typeface="Arial"/>
                <a:cs typeface="Arial"/>
              </a:rPr>
              <a:t> </a:t>
            </a:r>
          </a:p>
          <a:p>
            <a:pPr marL="228600" lvl="0" indent="-228600" rtl="0">
              <a:lnSpc>
                <a:spcPct val="150000"/>
              </a:lnSpc>
              <a:buFont typeface="Symbol"/>
              <a:buChar char="•"/>
            </a:pPr>
            <a:r>
              <a:rPr lang="en-US" dirty="0">
                <a:latin typeface="Open Sans"/>
                <a:ea typeface="Arial"/>
                <a:cs typeface="Arial"/>
              </a:rPr>
              <a:t>☐ Yes ✔</a:t>
            </a:r>
            <a:r>
              <a:rPr dirty="0">
                <a:latin typeface="Open Sans"/>
                <a:ea typeface="Arial"/>
                <a:cs typeface="Arial"/>
              </a:rPr>
              <a:t> </a:t>
            </a:r>
          </a:p>
          <a:p>
            <a:pPr marL="228600" lvl="0" indent="-228600" rtl="0">
              <a:lnSpc>
                <a:spcPct val="150000"/>
              </a:lnSpc>
              <a:buFont typeface="Symbol"/>
              <a:buChar char="•"/>
            </a:pPr>
            <a:r>
              <a:rPr lang="en-US" dirty="0">
                <a:latin typeface="Open Sans"/>
                <a:ea typeface="Arial"/>
                <a:cs typeface="Arial"/>
              </a:rPr>
              <a:t>☐ No ✖</a:t>
            </a:r>
            <a:r>
              <a:rPr dirty="0">
                <a:latin typeface="Open Sans"/>
                <a:ea typeface="Arial"/>
                <a:cs typeface="Arial"/>
              </a:rPr>
              <a:t> </a:t>
            </a:r>
          </a:p>
          <a:p>
            <a:pPr>
              <a:lnSpc>
                <a:spcPct val="150000"/>
              </a:lnSpc>
            </a:pPr>
            <a:endParaRPr lang="en-US" dirty="0">
              <a:latin typeface="Open Sans"/>
              <a:ea typeface="Segoe UI"/>
              <a:cs typeface="Arial"/>
            </a:endParaRPr>
          </a:p>
          <a:p>
            <a:pPr rtl="0">
              <a:lnSpc>
                <a:spcPct val="150000"/>
              </a:lnSpc>
            </a:pPr>
            <a:r>
              <a:rPr lang="en-US" dirty="0">
                <a:latin typeface="Open Sans"/>
                <a:ea typeface="Segoe UI"/>
                <a:cs typeface="Segoe UI"/>
              </a:rPr>
              <a:t>4. Can you download an app? ⬇️</a:t>
            </a:r>
            <a:r>
              <a:rPr dirty="0">
                <a:latin typeface="Open Sans"/>
                <a:ea typeface="Arial"/>
                <a:cs typeface="Arial"/>
              </a:rPr>
              <a:t> </a:t>
            </a:r>
          </a:p>
          <a:p>
            <a:pPr marL="228600" lvl="0" indent="-228600" rtl="0">
              <a:lnSpc>
                <a:spcPct val="150000"/>
              </a:lnSpc>
              <a:buFont typeface="Symbol"/>
              <a:buChar char="•"/>
            </a:pPr>
            <a:r>
              <a:rPr lang="en-US" dirty="0">
                <a:latin typeface="Open Sans"/>
                <a:ea typeface="Arial"/>
                <a:cs typeface="Arial"/>
              </a:rPr>
              <a:t>☐ Yes ✔</a:t>
            </a:r>
            <a:r>
              <a:rPr dirty="0">
                <a:latin typeface="Open Sans"/>
                <a:ea typeface="Arial"/>
                <a:cs typeface="Arial"/>
              </a:rPr>
              <a:t> </a:t>
            </a:r>
          </a:p>
          <a:p>
            <a:pPr marL="228600" lvl="0" indent="-228600" rtl="0">
              <a:lnSpc>
                <a:spcPct val="150000"/>
              </a:lnSpc>
              <a:buFont typeface="Symbol"/>
              <a:buChar char="•"/>
            </a:pPr>
            <a:r>
              <a:rPr lang="en-US" dirty="0">
                <a:latin typeface="Open Sans"/>
                <a:ea typeface="Arial"/>
                <a:cs typeface="Arial"/>
              </a:rPr>
              <a:t>☐ No ✖</a:t>
            </a:r>
            <a:r>
              <a:rPr dirty="0">
                <a:latin typeface="Open Sans"/>
                <a:ea typeface="Arial"/>
                <a:cs typeface="Arial"/>
              </a:rPr>
              <a:t> </a:t>
            </a:r>
          </a:p>
          <a:p>
            <a:pPr marL="228600" lvl="0" indent="-228600" rtl="0">
              <a:lnSpc>
                <a:spcPct val="150000"/>
              </a:lnSpc>
              <a:buFont typeface="Symbol"/>
              <a:buChar char="•"/>
            </a:pPr>
            <a:r>
              <a:rPr lang="en-US" dirty="0">
                <a:latin typeface="Open Sans"/>
                <a:ea typeface="Arial"/>
                <a:cs typeface="Arial"/>
              </a:rPr>
              <a:t>☐ With the help of my supporter 🤝</a:t>
            </a:r>
            <a:r>
              <a:rPr dirty="0">
                <a:latin typeface="Open Sans"/>
                <a:ea typeface="Arial"/>
                <a:cs typeface="Arial"/>
              </a:rPr>
              <a:t> </a:t>
            </a:r>
          </a:p>
          <a:p>
            <a:pPr algn="ctr" rtl="0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349196"/>
            <a:ext cx="12352334" cy="872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8"/>
              </a:lnSpc>
            </a:pPr>
            <a:r>
              <a:rPr lang="en-US" sz="5150" b="1" dirty="0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QUIZ/ Self-Assessment</a:t>
            </a:r>
            <a:endParaRPr lang="en-US" sz="5150" b="1" dirty="0">
              <a:solidFill>
                <a:srgbClr val="018378"/>
              </a:solidFill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97448" y="317697"/>
            <a:ext cx="7276548" cy="1778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7.1</a:t>
            </a: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Meine körperliche Gesundheit überwachen</a:t>
            </a:r>
          </a:p>
          <a:p>
            <a:pPr algn="l">
              <a:lnSpc>
                <a:spcPts val="4760"/>
              </a:lnSpc>
            </a:pPr>
            <a:endParaRPr lang="en-US" sz="3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Grafik 6" descr="Ein Bild, das Schrift, weiß, Logo, Grafiken enthält.&#10;&#10;KI-generierte Inhalte können fehlerhaft sein.">
            <a:extLst>
              <a:ext uri="{FF2B5EF4-FFF2-40B4-BE49-F238E27FC236}">
                <a16:creationId xmlns:a16="http://schemas.microsoft.com/office/drawing/2014/main" id="{3E7ED29D-9004-C9B1-B2AD-E9780806B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34" y="8134269"/>
            <a:ext cx="1676400" cy="18192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9958C1-A5C5-EA78-5D23-2CE166464C70}"/>
              </a:ext>
            </a:extLst>
          </p:cNvPr>
          <p:cNvSpPr txBox="1"/>
          <p:nvPr/>
        </p:nvSpPr>
        <p:spPr>
          <a:xfrm>
            <a:off x="3053218" y="1463979"/>
            <a:ext cx="9144000" cy="77559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Open Sans"/>
                <a:ea typeface="Segoe UI"/>
                <a:cs typeface="Segoe UI"/>
              </a:rPr>
              <a:t>5. Which data are you able to measure with devices or apps now?? ​</a:t>
            </a:r>
            <a:endParaRPr lang="en-US" dirty="0"/>
          </a:p>
          <a:p>
            <a:pPr rtl="0">
              <a:lnSpc>
                <a:spcPct val="150000"/>
              </a:lnSpc>
            </a:pPr>
            <a:r>
              <a:rPr lang="en-US" sz="2000" dirty="0">
                <a:latin typeface="Open Sans"/>
                <a:ea typeface="Segoe UI"/>
                <a:cs typeface="Segoe UI"/>
              </a:rPr>
              <a:t>​</a:t>
            </a:r>
          </a:p>
          <a:p>
            <a:pPr marL="228600" lvl="0" indent="-228600" rtl="0">
              <a:lnSpc>
                <a:spcPct val="150000"/>
              </a:lnSpc>
              <a:buFont typeface="Symbol,Sans-Serif"/>
              <a:buChar char="•"/>
            </a:pPr>
            <a:r>
              <a:rPr lang="en-US" sz="2000" dirty="0">
                <a:latin typeface="Open Sans"/>
                <a:ea typeface="Arial"/>
                <a:cs typeface="Arial"/>
              </a:rPr>
              <a:t>☐ 👣 Steps ​</a:t>
            </a:r>
          </a:p>
          <a:p>
            <a:pPr marL="228600" lvl="0" indent="-228600" rtl="0">
              <a:lnSpc>
                <a:spcPct val="150000"/>
              </a:lnSpc>
              <a:buFont typeface="Symbol,Sans-Serif"/>
              <a:buChar char="•"/>
            </a:pPr>
            <a:r>
              <a:rPr lang="en-US" sz="2000" dirty="0">
                <a:latin typeface="Open Sans"/>
                <a:ea typeface="Arial"/>
                <a:cs typeface="Arial"/>
              </a:rPr>
              <a:t>☐ ❤️ Heartrate ​</a:t>
            </a:r>
          </a:p>
          <a:p>
            <a:pPr marL="228600" lvl="0" indent="-228600" rtl="0">
              <a:lnSpc>
                <a:spcPct val="150000"/>
              </a:lnSpc>
              <a:buFont typeface="Symbol,Sans-Serif"/>
              <a:buChar char="•"/>
            </a:pPr>
            <a:r>
              <a:rPr lang="en-US" sz="2000" dirty="0">
                <a:latin typeface="Open Sans"/>
                <a:ea typeface="Arial"/>
                <a:cs typeface="Arial"/>
              </a:rPr>
              <a:t>☐ ⚖ Weight ​</a:t>
            </a:r>
          </a:p>
          <a:p>
            <a:pPr marL="228600" lvl="0" indent="-228600" rtl="0">
              <a:lnSpc>
                <a:spcPct val="150000"/>
              </a:lnSpc>
              <a:buFont typeface="Symbol,Sans-Serif"/>
              <a:buChar char="•"/>
            </a:pPr>
            <a:r>
              <a:rPr lang="en-US" sz="2000" dirty="0">
                <a:latin typeface="Open Sans"/>
                <a:ea typeface="Arial"/>
                <a:cs typeface="Arial"/>
              </a:rPr>
              <a:t>☐ 🛏 Sleep ​</a:t>
            </a:r>
          </a:p>
          <a:p>
            <a:pPr marL="228600" lvl="0" indent="-228600" rtl="0">
              <a:lnSpc>
                <a:spcPct val="150000"/>
              </a:lnSpc>
              <a:buFont typeface="Symbol,Sans-Serif"/>
              <a:buChar char="•"/>
            </a:pPr>
            <a:r>
              <a:rPr lang="en-US" sz="2000" dirty="0">
                <a:latin typeface="Open Sans"/>
                <a:ea typeface="Arial"/>
                <a:cs typeface="Arial"/>
              </a:rPr>
              <a:t>☐ 💧 Blood sugar ​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Open Sans"/>
              <a:ea typeface="Segoe UI"/>
              <a:cs typeface="Arial"/>
            </a:endParaRPr>
          </a:p>
          <a:p>
            <a:pPr rtl="0">
              <a:lnSpc>
                <a:spcPct val="150000"/>
              </a:lnSpc>
            </a:pPr>
            <a:r>
              <a:rPr lang="en-US" sz="2000" dirty="0">
                <a:latin typeface="Open Sans"/>
                <a:ea typeface="Segoe UI"/>
                <a:cs typeface="Segoe UI"/>
              </a:rPr>
              <a:t>6. Do you feel safe using devices or apps? ​</a:t>
            </a:r>
          </a:p>
          <a:p>
            <a:pPr marL="228600" lvl="0" indent="-228600" rtl="0">
              <a:lnSpc>
                <a:spcPct val="150000"/>
              </a:lnSpc>
              <a:buFont typeface="Symbol,Sans-Serif"/>
              <a:buChar char="•"/>
            </a:pPr>
            <a:r>
              <a:rPr lang="en-US" sz="2000" dirty="0">
                <a:latin typeface="Open Sans"/>
                <a:ea typeface="Arial"/>
                <a:cs typeface="Arial"/>
              </a:rPr>
              <a:t>☐ Yes ✔ ​</a:t>
            </a:r>
          </a:p>
          <a:p>
            <a:pPr marL="228600" lvl="0" indent="-228600" rtl="0">
              <a:lnSpc>
                <a:spcPct val="150000"/>
              </a:lnSpc>
              <a:buFont typeface="Symbol,Sans-Serif"/>
              <a:buChar char="•"/>
            </a:pPr>
            <a:r>
              <a:rPr lang="en-US" sz="2000" dirty="0">
                <a:latin typeface="Open Sans"/>
                <a:ea typeface="Arial"/>
                <a:cs typeface="Arial"/>
              </a:rPr>
              <a:t>☐ No ✖ ​</a:t>
            </a:r>
          </a:p>
          <a:p>
            <a:pPr lvl="0" rtl="0">
              <a:lnSpc>
                <a:spcPct val="150000"/>
              </a:lnSpc>
            </a:pPr>
            <a:endParaRPr lang="en-US" sz="2000" dirty="0">
              <a:latin typeface="Open Sans"/>
              <a:ea typeface="Arial"/>
              <a:cs typeface="Arial"/>
            </a:endParaRPr>
          </a:p>
          <a:p>
            <a:pPr rtl="0">
              <a:lnSpc>
                <a:spcPct val="150000"/>
              </a:lnSpc>
            </a:pPr>
            <a:r>
              <a:rPr lang="en-US" sz="2000" dirty="0">
                <a:latin typeface="Open Sans"/>
                <a:ea typeface="Segoe UI"/>
                <a:cs typeface="Segoe UI"/>
              </a:rPr>
              <a:t>7. What was easy for you?  ​</a:t>
            </a:r>
          </a:p>
          <a:p>
            <a:pPr rtl="0">
              <a:lnSpc>
                <a:spcPct val="150000"/>
              </a:lnSpc>
            </a:pPr>
            <a:r>
              <a:rPr lang="en-US" sz="2000" dirty="0">
                <a:latin typeface="Open Sans"/>
                <a:ea typeface="Segoe UI"/>
                <a:cs typeface="Segoe UI"/>
              </a:rPr>
              <a:t> ​</a:t>
            </a:r>
          </a:p>
          <a:p>
            <a:pPr rtl="0">
              <a:lnSpc>
                <a:spcPct val="150000"/>
              </a:lnSpc>
            </a:pPr>
            <a:r>
              <a:rPr lang="en-US" sz="2000" dirty="0">
                <a:latin typeface="Open Sans"/>
                <a:ea typeface="Segoe UI"/>
                <a:cs typeface="Segoe UI"/>
              </a:rPr>
              <a:t>8. What was hard for you?  ​</a:t>
            </a:r>
          </a:p>
          <a:p>
            <a:pPr rtl="0">
              <a:lnSpc>
                <a:spcPct val="150000"/>
              </a:lnSpc>
            </a:pPr>
            <a:endParaRPr lang="en-US" sz="2000" dirty="0">
              <a:latin typeface="Open Sans"/>
              <a:ea typeface="Segoe UI"/>
              <a:cs typeface="Segoe UI"/>
            </a:endParaRPr>
          </a:p>
          <a:p>
            <a:pPr algn="ctr"/>
            <a:endParaRPr lang="en-US"/>
          </a:p>
        </p:txBody>
      </p:sp>
      <p:pic>
        <p:nvPicPr>
          <p:cNvPr id="3" name="Graphic 2" descr="Chat Silhouette">
            <a:extLst>
              <a:ext uri="{FF2B5EF4-FFF2-40B4-BE49-F238E27FC236}">
                <a16:creationId xmlns:a16="http://schemas.microsoft.com/office/drawing/2014/main" id="{35E55486-7D64-B5C8-CC1E-125ADC4FD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6060" y="6753095"/>
            <a:ext cx="914400" cy="914400"/>
          </a:xfrm>
          <a:prstGeom prst="rect">
            <a:avLst/>
          </a:prstGeom>
        </p:spPr>
      </p:pic>
      <p:pic>
        <p:nvPicPr>
          <p:cNvPr id="6" name="Graphic 5" descr="Chat Silhouette">
            <a:extLst>
              <a:ext uri="{FF2B5EF4-FFF2-40B4-BE49-F238E27FC236}">
                <a16:creationId xmlns:a16="http://schemas.microsoft.com/office/drawing/2014/main" id="{0229B865-46C4-9309-F751-983AC68DC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6059" y="7817807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941889" y="326393"/>
            <a:ext cx="12497019" cy="1803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9"/>
              </a:lnSpc>
            </a:pPr>
            <a:endParaRPr/>
          </a:p>
          <a:p>
            <a:pPr marL="0" lvl="0" indent="0" algn="l">
              <a:lnSpc>
                <a:spcPts val="7279"/>
              </a:lnSpc>
            </a:pPr>
            <a:r>
              <a:rPr lang="en-US" sz="515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Skills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926137" y="2570102"/>
            <a:ext cx="10887599" cy="5369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After the training you will be able to:</a:t>
            </a:r>
          </a:p>
          <a:p>
            <a:pPr marL="349885" lvl="1" indent="-174625" algn="l">
              <a:lnSpc>
                <a:spcPts val="3480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Identify important data.</a:t>
            </a:r>
            <a:endParaRPr lang="en-US" sz="2900" b="1">
              <a:solidFill>
                <a:srgbClr val="000000"/>
              </a:solidFill>
              <a:latin typeface="Open Sans Bold"/>
              <a:ea typeface="Open Sans Bold"/>
              <a:cs typeface="Open Sans Bold"/>
            </a:endParaRPr>
          </a:p>
          <a:p>
            <a:pPr marL="349885" lvl="1" indent="-174625" algn="l">
              <a:lnSpc>
                <a:spcPts val="3480"/>
              </a:lnSpc>
            </a:pPr>
            <a:r>
              <a:rPr lang="en-US" sz="29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Data = numbers about your body.</a:t>
            </a:r>
            <a:endParaRPr lang="en-US" sz="2900" b="1">
              <a:solidFill>
                <a:srgbClr val="000000"/>
              </a:solidFill>
              <a:latin typeface="Open Sans Bold"/>
              <a:ea typeface="Open Sans Bold"/>
              <a:cs typeface="Open Sans Bold"/>
            </a:endParaRPr>
          </a:p>
          <a:p>
            <a:pPr marL="349885" lvl="1" indent="-174625" algn="l">
              <a:lnSpc>
                <a:spcPts val="3480"/>
              </a:lnSpc>
            </a:pPr>
            <a:r>
              <a:rPr lang="en-US" sz="29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Examples: steps, heart rate, weight.</a:t>
            </a:r>
            <a:endParaRPr lang="en-US" sz="2900" b="1">
              <a:solidFill>
                <a:srgbClr val="000000"/>
              </a:solidFill>
              <a:latin typeface="Open Sans Bold"/>
              <a:ea typeface="Open Sans Bold"/>
              <a:cs typeface="Open Sans Bold"/>
            </a:endParaRPr>
          </a:p>
          <a:p>
            <a:pPr marL="0" lvl="0" indent="0" algn="l">
              <a:lnSpc>
                <a:spcPts val="3480"/>
              </a:lnSpc>
            </a:pPr>
            <a:endParaRPr lang="en-US" sz="29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9885" lvl="1" indent="-174625" algn="l">
              <a:lnSpc>
                <a:spcPts val="3480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Choose a device or app.</a:t>
            </a:r>
            <a:endParaRPr lang="en-US" sz="2900" b="1">
              <a:solidFill>
                <a:srgbClr val="000000"/>
              </a:solidFill>
              <a:latin typeface="Open Sans Bold"/>
              <a:ea typeface="Open Sans Bold"/>
              <a:cs typeface="Open Sans Bold"/>
            </a:endParaRPr>
          </a:p>
          <a:p>
            <a:pPr marL="349885" lvl="1" indent="-174625">
              <a:lnSpc>
                <a:spcPts val="3480"/>
              </a:lnSpc>
            </a:pPr>
            <a:r>
              <a:rPr lang="en-US" sz="29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 App = a small program on your mobile phone.</a:t>
            </a:r>
            <a:endParaRPr lang="en-US" sz="2900" b="1">
              <a:solidFill>
                <a:srgbClr val="000000"/>
              </a:solidFill>
              <a:latin typeface="Open Sans Bold"/>
              <a:ea typeface="Open Sans Bold"/>
              <a:cs typeface="Open Sans Bold"/>
            </a:endParaRPr>
          </a:p>
          <a:p>
            <a:pPr marL="0" lvl="0" indent="0" algn="l">
              <a:lnSpc>
                <a:spcPts val="3480"/>
              </a:lnSpc>
            </a:pPr>
            <a:endParaRPr lang="en-US" sz="29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l">
              <a:lnSpc>
                <a:spcPts val="3480"/>
              </a:lnSpc>
            </a:pPr>
            <a:endParaRPr lang="en-US" sz="29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9885" lvl="1" indent="-174625" algn="l">
              <a:lnSpc>
                <a:spcPts val="3480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download an app.</a:t>
            </a:r>
            <a:endParaRPr lang="en-US" sz="2900" b="1">
              <a:solidFill>
                <a:srgbClr val="000000"/>
              </a:solidFill>
              <a:latin typeface="Open Sans Bold"/>
              <a:ea typeface="Open Sans Bold"/>
              <a:cs typeface="Open Sans Bold"/>
            </a:endParaRPr>
          </a:p>
          <a:p>
            <a:pPr marL="349885" lvl="1" indent="-174625">
              <a:lnSpc>
                <a:spcPts val="3480"/>
              </a:lnSpc>
            </a:pPr>
            <a:r>
              <a:rPr lang="en-US" sz="29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  Downloading = You get the app from the internet to your phone use a device or an app. app.</a:t>
            </a:r>
            <a:endParaRPr lang="en-US" sz="2900" b="1">
              <a:solidFill>
                <a:srgbClr val="000000"/>
              </a:solidFill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597448" y="317697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7.1 Monitoring my physical health</a:t>
            </a:r>
          </a:p>
        </p:txBody>
      </p:sp>
      <p:sp>
        <p:nvSpPr>
          <p:cNvPr id="7" name="Freeform 7" descr="An image containing a symbol, circle, or design."/>
          <p:cNvSpPr/>
          <p:nvPr/>
        </p:nvSpPr>
        <p:spPr>
          <a:xfrm>
            <a:off x="719042" y="4343695"/>
            <a:ext cx="2022596" cy="1941605"/>
          </a:xfrm>
          <a:custGeom>
            <a:avLst/>
            <a:gdLst/>
            <a:ahLst/>
            <a:cxnLst/>
            <a:rect l="l" t="t" r="r" b="b"/>
            <a:pathLst>
              <a:path w="2022596" h="1941605">
                <a:moveTo>
                  <a:pt x="0" y="0"/>
                </a:moveTo>
                <a:lnTo>
                  <a:pt x="2022596" y="0"/>
                </a:lnTo>
                <a:lnTo>
                  <a:pt x="2022596" y="1941605"/>
                </a:lnTo>
                <a:lnTo>
                  <a:pt x="0" y="19416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85" b="-2085"/>
            </a:stretch>
          </a:blipFill>
        </p:spPr>
      </p:sp>
      <p:sp>
        <p:nvSpPr>
          <p:cNvPr id="8" name="Freeform 8" descr="An image that contains a symbol or design."/>
          <p:cNvSpPr/>
          <p:nvPr/>
        </p:nvSpPr>
        <p:spPr>
          <a:xfrm>
            <a:off x="718318" y="6276661"/>
            <a:ext cx="2022596" cy="2013604"/>
          </a:xfrm>
          <a:custGeom>
            <a:avLst/>
            <a:gdLst/>
            <a:ahLst/>
            <a:cxnLst/>
            <a:rect l="l" t="t" r="r" b="b"/>
            <a:pathLst>
              <a:path w="2022596" h="2013604">
                <a:moveTo>
                  <a:pt x="0" y="0"/>
                </a:moveTo>
                <a:lnTo>
                  <a:pt x="2022596" y="0"/>
                </a:lnTo>
                <a:lnTo>
                  <a:pt x="2022596" y="2013604"/>
                </a:lnTo>
                <a:lnTo>
                  <a:pt x="0" y="201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23" b="-223"/>
            </a:stretch>
          </a:blipFill>
        </p:spPr>
      </p:sp>
      <p:sp>
        <p:nvSpPr>
          <p:cNvPr id="9" name="Freeform 9" descr="An image containing black, darkness.  AI-generated content may contain errors."/>
          <p:cNvSpPr/>
          <p:nvPr/>
        </p:nvSpPr>
        <p:spPr>
          <a:xfrm>
            <a:off x="14812432" y="2578103"/>
            <a:ext cx="2612069" cy="2717902"/>
          </a:xfrm>
          <a:custGeom>
            <a:avLst/>
            <a:gdLst/>
            <a:ahLst/>
            <a:cxnLst/>
            <a:rect l="l" t="t" r="r" b="b"/>
            <a:pathLst>
              <a:path w="2612069" h="2717902">
                <a:moveTo>
                  <a:pt x="0" y="0"/>
                </a:moveTo>
                <a:lnTo>
                  <a:pt x="2612070" y="0"/>
                </a:lnTo>
                <a:lnTo>
                  <a:pt x="2612070" y="2717902"/>
                </a:lnTo>
                <a:lnTo>
                  <a:pt x="0" y="27179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4555" t="-9302" r="559697" b="8527"/>
            </a:stretch>
          </a:blipFill>
        </p:spPr>
      </p:sp>
      <p:sp>
        <p:nvSpPr>
          <p:cNvPr id="10" name="Freeform 10" descr="An image containing design, symbol, clipart, and graphics."/>
          <p:cNvSpPr/>
          <p:nvPr/>
        </p:nvSpPr>
        <p:spPr>
          <a:xfrm>
            <a:off x="851535" y="2502217"/>
            <a:ext cx="1771650" cy="1685925"/>
          </a:xfrm>
          <a:custGeom>
            <a:avLst/>
            <a:gdLst/>
            <a:ahLst/>
            <a:cxnLst/>
            <a:rect l="l" t="t" r="r" b="b"/>
            <a:pathLst>
              <a:path w="1771650" h="1685925">
                <a:moveTo>
                  <a:pt x="0" y="0"/>
                </a:moveTo>
                <a:lnTo>
                  <a:pt x="1771650" y="0"/>
                </a:lnTo>
                <a:lnTo>
                  <a:pt x="1771650" y="1685925"/>
                </a:lnTo>
                <a:lnTo>
                  <a:pt x="0" y="16859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542" b="-2542"/>
            </a:stretch>
          </a:blipFill>
        </p:spPr>
      </p:sp>
      <p:pic>
        <p:nvPicPr>
          <p:cNvPr id="11" name="Grafik 10" descr="Ein Bild, das Schrift, weiß, Logo, Grafiken enthält.&#10;&#10;KI-generierte Inhalte können fehlerhaft sein.">
            <a:extLst>
              <a:ext uri="{FF2B5EF4-FFF2-40B4-BE49-F238E27FC236}">
                <a16:creationId xmlns:a16="http://schemas.microsoft.com/office/drawing/2014/main" id="{9601162F-C4E5-C671-91FB-09FED78004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834" y="8134269"/>
            <a:ext cx="1676400" cy="18192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 descr="An image containing black, darkness.  AI-generated content may contain errors."/>
          <p:cNvSpPr/>
          <p:nvPr/>
        </p:nvSpPr>
        <p:spPr>
          <a:xfrm>
            <a:off x="14812432" y="2578103"/>
            <a:ext cx="2612069" cy="2717902"/>
          </a:xfrm>
          <a:custGeom>
            <a:avLst/>
            <a:gdLst/>
            <a:ahLst/>
            <a:cxnLst/>
            <a:rect l="l" t="t" r="r" b="b"/>
            <a:pathLst>
              <a:path w="2612069" h="2717902">
                <a:moveTo>
                  <a:pt x="0" y="0"/>
                </a:moveTo>
                <a:lnTo>
                  <a:pt x="2612070" y="0"/>
                </a:lnTo>
                <a:lnTo>
                  <a:pt x="2612070" y="2717902"/>
                </a:lnTo>
                <a:lnTo>
                  <a:pt x="0" y="27179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4555" t="-9302" r="559697" b="8527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597448" y="317697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7.1 Monitoring my physical health</a:t>
            </a:r>
          </a:p>
        </p:txBody>
      </p:sp>
      <p:sp>
        <p:nvSpPr>
          <p:cNvPr id="6" name="Freeform 6" descr="Gamecontroller Silhouette">
            <a:hlinkClick r:id="rId3" tooltip="http://https/create.kahoot.it/share/gesundheits-apps-verstehen/ee379205-e6a8-44fe-9d6f-cc55746a8e2d"/>
          </p:cNvPr>
          <p:cNvSpPr/>
          <p:nvPr/>
        </p:nvSpPr>
        <p:spPr>
          <a:xfrm>
            <a:off x="6952659" y="3360477"/>
            <a:ext cx="4394721" cy="4394721"/>
          </a:xfrm>
          <a:custGeom>
            <a:avLst/>
            <a:gdLst/>
            <a:ahLst/>
            <a:cxnLst/>
            <a:rect l="l" t="t" r="r" b="b"/>
            <a:pathLst>
              <a:path w="4394721" h="4394721">
                <a:moveTo>
                  <a:pt x="0" y="0"/>
                </a:moveTo>
                <a:lnTo>
                  <a:pt x="4394721" y="0"/>
                </a:lnTo>
                <a:lnTo>
                  <a:pt x="4394721" y="4394721"/>
                </a:lnTo>
                <a:lnTo>
                  <a:pt x="0" y="4394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749040" y="2617470"/>
            <a:ext cx="10789920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</a:pPr>
            <a:r>
              <a:rPr lang="en-US" sz="3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Different devices and their uses!</a:t>
            </a:r>
          </a:p>
          <a:p>
            <a:pPr marL="0" lvl="0" indent="0" algn="ctr">
              <a:lnSpc>
                <a:spcPts val="4799"/>
              </a:lnSpc>
            </a:pPr>
            <a:r>
              <a:rPr lang="en-US" sz="3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Quiz</a:t>
            </a:r>
          </a:p>
        </p:txBody>
      </p:sp>
      <p:pic>
        <p:nvPicPr>
          <p:cNvPr id="9" name="Grafik 8" descr="Ein Bild, das Schrift, weiß, Logo, Grafiken enthält.&#10;&#10;KI-generierte Inhalte können fehlerhaft sein.">
            <a:extLst>
              <a:ext uri="{FF2B5EF4-FFF2-40B4-BE49-F238E27FC236}">
                <a16:creationId xmlns:a16="http://schemas.microsoft.com/office/drawing/2014/main" id="{AE020F6E-4073-5BCE-4D8C-A4AB5A256F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834" y="8134269"/>
            <a:ext cx="1676400" cy="18192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775B1-1847-8CE7-B396-B84D2E295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 descr="An image containing black, darkness.  AI-generated content may contain errors.">
            <a:extLst>
              <a:ext uri="{FF2B5EF4-FFF2-40B4-BE49-F238E27FC236}">
                <a16:creationId xmlns:a16="http://schemas.microsoft.com/office/drawing/2014/main" id="{0FBAEDA1-C0A3-623E-24AE-A4CA2927F325}"/>
              </a:ext>
            </a:extLst>
          </p:cNvPr>
          <p:cNvSpPr/>
          <p:nvPr/>
        </p:nvSpPr>
        <p:spPr>
          <a:xfrm>
            <a:off x="14812432" y="2578103"/>
            <a:ext cx="2612069" cy="2717902"/>
          </a:xfrm>
          <a:custGeom>
            <a:avLst/>
            <a:gdLst/>
            <a:ahLst/>
            <a:cxnLst/>
            <a:rect l="l" t="t" r="r" b="b"/>
            <a:pathLst>
              <a:path w="2612069" h="2717902">
                <a:moveTo>
                  <a:pt x="0" y="0"/>
                </a:moveTo>
                <a:lnTo>
                  <a:pt x="2612070" y="0"/>
                </a:lnTo>
                <a:lnTo>
                  <a:pt x="2612070" y="2717902"/>
                </a:lnTo>
                <a:lnTo>
                  <a:pt x="0" y="27179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4555" t="-9302" r="559697" b="8527"/>
            </a:stretch>
          </a:blipFill>
        </p:spPr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C713750-D3DE-6B1E-1031-3B0DCBD702D6}"/>
              </a:ext>
            </a:extLst>
          </p:cNvPr>
          <p:cNvSpPr txBox="1"/>
          <p:nvPr/>
        </p:nvSpPr>
        <p:spPr>
          <a:xfrm>
            <a:off x="10597448" y="317697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7.1 Monitoring my physical health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693CBB1-0024-0EF0-0B65-4178B6C4B2C3}"/>
              </a:ext>
            </a:extLst>
          </p:cNvPr>
          <p:cNvSpPr txBox="1"/>
          <p:nvPr/>
        </p:nvSpPr>
        <p:spPr>
          <a:xfrm>
            <a:off x="3796665" y="1966595"/>
            <a:ext cx="10789920" cy="592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</a:pPr>
            <a:endParaRPr lang="en-US" sz="3950" b="1">
              <a:solidFill>
                <a:srgbClr val="000000"/>
              </a:solidFill>
              <a:latin typeface="Open Sans Bold"/>
              <a:ea typeface="Open Sans Bold"/>
              <a:cs typeface="Open Sans Bold"/>
            </a:endParaRPr>
          </a:p>
        </p:txBody>
      </p:sp>
      <p:pic>
        <p:nvPicPr>
          <p:cNvPr id="9" name="Grafik 8" descr="Ein Bild, das Schrift, weiß, Logo, Grafiken enthält.&#10;&#10;KI-generierte Inhalte können fehlerhaft sein.">
            <a:extLst>
              <a:ext uri="{FF2B5EF4-FFF2-40B4-BE49-F238E27FC236}">
                <a16:creationId xmlns:a16="http://schemas.microsoft.com/office/drawing/2014/main" id="{09017D47-EAA8-C0F8-F48C-10AE109B1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34" y="8134269"/>
            <a:ext cx="1676400" cy="181927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9EB2A31-2CF0-9C79-9F4C-19123415645F}"/>
              </a:ext>
            </a:extLst>
          </p:cNvPr>
          <p:cNvSpPr txBox="1"/>
          <p:nvPr/>
        </p:nvSpPr>
        <p:spPr>
          <a:xfrm>
            <a:off x="2685268" y="1967847"/>
            <a:ext cx="12302688" cy="63401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00285A"/>
                </a:solidFill>
                <a:highlight>
                  <a:srgbClr val="F5F5F5"/>
                </a:highlight>
                <a:latin typeface="Open Sans"/>
                <a:ea typeface="Open Sans"/>
                <a:cs typeface="Open Sans"/>
              </a:rPr>
              <a:t>QUESTION 1</a:t>
            </a:r>
            <a:endParaRPr lang="en-US" sz="4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3200" b="1" dirty="0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endParaRPr lang="en-US" sz="3200" b="1" dirty="0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4000" b="1" dirty="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Which</a:t>
            </a:r>
            <a:r>
              <a:rPr lang="en-US" sz="4000" b="1" i="0" dirty="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 device can measure </a:t>
            </a:r>
            <a:r>
              <a:rPr lang="en-US" sz="4000" b="1" dirty="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your pulse</a:t>
            </a:r>
            <a:r>
              <a:rPr lang="en-US" sz="4000" b="1" i="0" dirty="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?</a:t>
            </a:r>
            <a:endParaRPr lang="en-US" sz="4000" dirty="0">
              <a:ea typeface="Calibri"/>
              <a:cs typeface="Calibri"/>
            </a:endParaRPr>
          </a:p>
          <a:p>
            <a:endParaRPr lang="en-US" sz="4000" b="1" dirty="0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endParaRPr lang="en-US" sz="4000" b="1" dirty="0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3200" dirty="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      </a:t>
            </a:r>
            <a:r>
              <a:rPr lang="en-US" sz="4400" b="0" i="0" dirty="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A watch (smartwatch</a:t>
            </a:r>
            <a:r>
              <a:rPr lang="en-US" sz="4400" dirty="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)</a:t>
            </a:r>
          </a:p>
          <a:p>
            <a:r>
              <a:rPr lang="en-US" sz="3200" dirty="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      </a:t>
            </a:r>
            <a:endParaRPr lang="en-US" sz="4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US" sz="4400" dirty="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     A pillow</a:t>
            </a:r>
            <a:endParaRPr lang="en-US" sz="4400" dirty="0">
              <a:ea typeface="Calibri"/>
              <a:cs typeface="Calibri"/>
            </a:endParaRPr>
          </a:p>
          <a:p>
            <a:pPr algn="l" rtl="0"/>
            <a:endParaRPr lang="en-US"/>
          </a:p>
          <a:p>
            <a:endParaRPr lang="en-US"/>
          </a:p>
          <a:p>
            <a:pPr algn="ctr"/>
            <a:endParaRPr lang="de-DE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A673691-3D17-FFC0-01CF-3FF7E8DB7780}"/>
              </a:ext>
            </a:extLst>
          </p:cNvPr>
          <p:cNvSpPr/>
          <p:nvPr/>
        </p:nvSpPr>
        <p:spPr>
          <a:xfrm>
            <a:off x="2693095" y="5574082"/>
            <a:ext cx="632565" cy="648222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EEDD7ED4-2ABA-8A8E-4455-9CF5A9041A42}"/>
              </a:ext>
            </a:extLst>
          </p:cNvPr>
          <p:cNvSpPr/>
          <p:nvPr/>
        </p:nvSpPr>
        <p:spPr>
          <a:xfrm>
            <a:off x="2693094" y="6701423"/>
            <a:ext cx="632565" cy="648222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6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B925F-F446-B40D-B365-4AC52E503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 descr="An image containing black, darkness.  AI-generated content may contain errors.">
            <a:extLst>
              <a:ext uri="{FF2B5EF4-FFF2-40B4-BE49-F238E27FC236}">
                <a16:creationId xmlns:a16="http://schemas.microsoft.com/office/drawing/2014/main" id="{6D6A141E-5426-3506-47EC-B5F78FBB7E54}"/>
              </a:ext>
            </a:extLst>
          </p:cNvPr>
          <p:cNvSpPr/>
          <p:nvPr/>
        </p:nvSpPr>
        <p:spPr>
          <a:xfrm>
            <a:off x="14812432" y="2578103"/>
            <a:ext cx="2612069" cy="2717902"/>
          </a:xfrm>
          <a:custGeom>
            <a:avLst/>
            <a:gdLst/>
            <a:ahLst/>
            <a:cxnLst/>
            <a:rect l="l" t="t" r="r" b="b"/>
            <a:pathLst>
              <a:path w="2612069" h="2717902">
                <a:moveTo>
                  <a:pt x="0" y="0"/>
                </a:moveTo>
                <a:lnTo>
                  <a:pt x="2612070" y="0"/>
                </a:lnTo>
                <a:lnTo>
                  <a:pt x="2612070" y="2717902"/>
                </a:lnTo>
                <a:lnTo>
                  <a:pt x="0" y="27179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4555" t="-9302" r="559697" b="8527"/>
            </a:stretch>
          </a:blipFill>
        </p:spPr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6BE4041-40D1-9EF6-87CC-0831BBE44CA7}"/>
              </a:ext>
            </a:extLst>
          </p:cNvPr>
          <p:cNvSpPr txBox="1"/>
          <p:nvPr/>
        </p:nvSpPr>
        <p:spPr>
          <a:xfrm>
            <a:off x="10597448" y="317697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7.1 Monitoring my physical health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07066C0-2567-C0A1-02C2-6A86D6B32619}"/>
              </a:ext>
            </a:extLst>
          </p:cNvPr>
          <p:cNvSpPr txBox="1"/>
          <p:nvPr/>
        </p:nvSpPr>
        <p:spPr>
          <a:xfrm>
            <a:off x="3796665" y="1966595"/>
            <a:ext cx="10789920" cy="592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</a:pPr>
            <a:endParaRPr lang="en-US" sz="3950" b="1">
              <a:solidFill>
                <a:srgbClr val="000000"/>
              </a:solidFill>
              <a:latin typeface="Open Sans Bold"/>
              <a:ea typeface="Open Sans Bold"/>
              <a:cs typeface="Open Sans Bold"/>
            </a:endParaRPr>
          </a:p>
        </p:txBody>
      </p:sp>
      <p:pic>
        <p:nvPicPr>
          <p:cNvPr id="9" name="Grafik 8" descr="Ein Bild, das Schrift, weiß, Logo, Grafiken enthält.&#10;&#10;KI-generierte Inhalte können fehlerhaft sein.">
            <a:extLst>
              <a:ext uri="{FF2B5EF4-FFF2-40B4-BE49-F238E27FC236}">
                <a16:creationId xmlns:a16="http://schemas.microsoft.com/office/drawing/2014/main" id="{6B3D7E2B-FA00-0D2F-DA99-53751E2FB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34" y="8134269"/>
            <a:ext cx="1676400" cy="1819275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975B293-8649-D2A6-1603-CD8426E58A7B}"/>
              </a:ext>
            </a:extLst>
          </p:cNvPr>
          <p:cNvSpPr txBox="1"/>
          <p:nvPr/>
        </p:nvSpPr>
        <p:spPr>
          <a:xfrm>
            <a:off x="3671692" y="2252728"/>
            <a:ext cx="12661073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00285A"/>
                </a:solidFill>
                <a:highlight>
                  <a:srgbClr val="F5F5F5"/>
                </a:highlight>
                <a:latin typeface="Open Sans"/>
                <a:ea typeface="Open Sans"/>
                <a:cs typeface="Open Sans"/>
              </a:rPr>
              <a:t>QUESTION 2 </a:t>
            </a:r>
            <a:endParaRPr lang="en-US" sz="4800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endParaRPr lang="en-US" sz="4800" b="1" dirty="0">
              <a:solidFill>
                <a:srgbClr val="00285A"/>
              </a:solidFill>
              <a:highlight>
                <a:srgbClr val="F5F5F5"/>
              </a:highlight>
              <a:latin typeface="Open Sans"/>
              <a:ea typeface="Open Sans"/>
              <a:cs typeface="Open Sans"/>
            </a:endParaRPr>
          </a:p>
          <a:p>
            <a:pPr algn="l" rtl="0"/>
            <a:r>
              <a:rPr lang="en-US" sz="4400" b="1" i="0" dirty="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Which device can count steps?</a:t>
            </a:r>
          </a:p>
          <a:p>
            <a:endParaRPr lang="en-US" sz="4400" b="1" dirty="0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4400" b="0" i="0" dirty="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4400" dirty="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     </a:t>
            </a:r>
            <a:r>
              <a:rPr lang="en-US" sz="4400" b="0" i="0" dirty="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a mobile phone or a watch</a:t>
            </a:r>
          </a:p>
          <a:p>
            <a:endParaRPr lang="en-US" sz="4400" dirty="0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pPr algn="l" rtl="0"/>
            <a:endParaRPr lang="en-US" b="1" dirty="0">
              <a:solidFill>
                <a:srgbClr val="00285A"/>
              </a:solidFill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                  </a:t>
            </a:r>
            <a:r>
              <a:rPr lang="en-US" sz="4400" dirty="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a toaster</a:t>
            </a:r>
          </a:p>
          <a:p>
            <a:pPr algn="ctr"/>
            <a:endParaRPr lang="de-DE" dirty="0">
              <a:ea typeface="Calibri"/>
              <a:cs typeface="Calibri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D39CCD8-D2D4-CC24-D16F-AE31D9FCD177}"/>
              </a:ext>
            </a:extLst>
          </p:cNvPr>
          <p:cNvSpPr/>
          <p:nvPr/>
        </p:nvSpPr>
        <p:spPr>
          <a:xfrm>
            <a:off x="3941522" y="5138019"/>
            <a:ext cx="632565" cy="648222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8195F32-6FA4-5FB4-DCF0-7A1B1EC0FB68}"/>
              </a:ext>
            </a:extLst>
          </p:cNvPr>
          <p:cNvSpPr/>
          <p:nvPr/>
        </p:nvSpPr>
        <p:spPr>
          <a:xfrm>
            <a:off x="3933955" y="6736392"/>
            <a:ext cx="632565" cy="648222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0C09-905D-E597-BC58-256735CB9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 descr="An image containing black, darkness.  AI-generated content may contain errors.">
            <a:extLst>
              <a:ext uri="{FF2B5EF4-FFF2-40B4-BE49-F238E27FC236}">
                <a16:creationId xmlns:a16="http://schemas.microsoft.com/office/drawing/2014/main" id="{52F9CCF8-4AA7-2789-C3AE-5F1BFB582368}"/>
              </a:ext>
            </a:extLst>
          </p:cNvPr>
          <p:cNvSpPr/>
          <p:nvPr/>
        </p:nvSpPr>
        <p:spPr>
          <a:xfrm>
            <a:off x="14812432" y="2578103"/>
            <a:ext cx="2612069" cy="2717902"/>
          </a:xfrm>
          <a:custGeom>
            <a:avLst/>
            <a:gdLst/>
            <a:ahLst/>
            <a:cxnLst/>
            <a:rect l="l" t="t" r="r" b="b"/>
            <a:pathLst>
              <a:path w="2612069" h="2717902">
                <a:moveTo>
                  <a:pt x="0" y="0"/>
                </a:moveTo>
                <a:lnTo>
                  <a:pt x="2612070" y="0"/>
                </a:lnTo>
                <a:lnTo>
                  <a:pt x="2612070" y="2717902"/>
                </a:lnTo>
                <a:lnTo>
                  <a:pt x="0" y="27179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4555" t="-9302" r="559697" b="8527"/>
            </a:stretch>
          </a:blipFill>
        </p:spPr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47B692F-4AAA-CBA7-2F26-0E87AA7153BE}"/>
              </a:ext>
            </a:extLst>
          </p:cNvPr>
          <p:cNvSpPr txBox="1"/>
          <p:nvPr/>
        </p:nvSpPr>
        <p:spPr>
          <a:xfrm>
            <a:off x="10597448" y="317697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7.1 Monitoring my physical health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E27ACBC-A4AC-9C7D-1C06-7C4BB9A37354}"/>
              </a:ext>
            </a:extLst>
          </p:cNvPr>
          <p:cNvSpPr txBox="1"/>
          <p:nvPr/>
        </p:nvSpPr>
        <p:spPr>
          <a:xfrm>
            <a:off x="3796665" y="1966595"/>
            <a:ext cx="10789920" cy="592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</a:pPr>
            <a:endParaRPr lang="en-US" sz="3950" b="1">
              <a:solidFill>
                <a:srgbClr val="000000"/>
              </a:solidFill>
              <a:latin typeface="Open Sans Bold"/>
              <a:ea typeface="Open Sans Bold"/>
              <a:cs typeface="Open Sans Bold"/>
            </a:endParaRPr>
          </a:p>
        </p:txBody>
      </p:sp>
      <p:pic>
        <p:nvPicPr>
          <p:cNvPr id="9" name="Grafik 8" descr="Ein Bild, das Schrift, weiß, Logo, Grafiken enthält.&#10;&#10;KI-generierte Inhalte können fehlerhaft sein.">
            <a:extLst>
              <a:ext uri="{FF2B5EF4-FFF2-40B4-BE49-F238E27FC236}">
                <a16:creationId xmlns:a16="http://schemas.microsoft.com/office/drawing/2014/main" id="{32C4DE3E-C354-AF1C-8CC9-551382FF7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34" y="8134269"/>
            <a:ext cx="1676400" cy="181927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2A9065F5-CB45-8342-2187-38E15AC35468}"/>
              </a:ext>
            </a:extLst>
          </p:cNvPr>
          <p:cNvSpPr/>
          <p:nvPr/>
        </p:nvSpPr>
        <p:spPr>
          <a:xfrm>
            <a:off x="2395601" y="7066766"/>
            <a:ext cx="632565" cy="648222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7E828611-E62E-80CD-7C1C-5C3219745583}"/>
              </a:ext>
            </a:extLst>
          </p:cNvPr>
          <p:cNvSpPr/>
          <p:nvPr/>
        </p:nvSpPr>
        <p:spPr>
          <a:xfrm>
            <a:off x="2391426" y="5413331"/>
            <a:ext cx="632565" cy="648222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feld 14">
            <a:extLst>
              <a:ext uri="{FF2B5EF4-FFF2-40B4-BE49-F238E27FC236}">
                <a16:creationId xmlns:a16="http://schemas.microsoft.com/office/drawing/2014/main" id="{5E2069AE-0682-6EB1-DAE4-59B42CEC6D6C}"/>
              </a:ext>
            </a:extLst>
          </p:cNvPr>
          <p:cNvSpPr txBox="1"/>
          <p:nvPr/>
        </p:nvSpPr>
        <p:spPr>
          <a:xfrm>
            <a:off x="3327226" y="2440618"/>
            <a:ext cx="12974223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00285A"/>
                </a:solidFill>
                <a:highlight>
                  <a:srgbClr val="F5F5F5"/>
                </a:highlight>
                <a:latin typeface="Open Sans"/>
                <a:ea typeface="Open Sans"/>
                <a:cs typeface="Open Sans"/>
              </a:rPr>
              <a:t>QUESTION 3</a:t>
            </a:r>
            <a:endParaRPr lang="en-US" sz="4800" dirty="0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endParaRPr lang="en-US" sz="4800" b="1" dirty="0">
              <a:solidFill>
                <a:srgbClr val="00285A"/>
              </a:solidFill>
              <a:highlight>
                <a:srgbClr val="F5F5F5"/>
              </a:highlight>
              <a:latin typeface="Open Sans"/>
              <a:ea typeface="Open Sans"/>
              <a:cs typeface="Open Sans"/>
            </a:endParaRPr>
          </a:p>
          <a:p>
            <a:r>
              <a:rPr lang="en-US" sz="4400" b="1" dirty="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What can you do with apps</a:t>
            </a:r>
            <a:r>
              <a:rPr lang="en-US" sz="4400" b="1" i="0" dirty="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?</a:t>
            </a:r>
          </a:p>
          <a:p>
            <a:endParaRPr lang="en-US" sz="4400" b="1" dirty="0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4400" b="0" i="0" dirty="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4400" dirty="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     Just make phone calls</a:t>
            </a:r>
          </a:p>
          <a:p>
            <a:pPr algn="l" rtl="0"/>
            <a:endParaRPr lang="en-US" b="1" dirty="0">
              <a:solidFill>
                <a:srgbClr val="00285A"/>
              </a:solidFill>
              <a:ea typeface="Calibri"/>
              <a:cs typeface="Calibri"/>
            </a:endParaRPr>
          </a:p>
          <a:p>
            <a:endParaRPr lang="en-US" sz="4400" dirty="0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4400" dirty="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Count your steps and write down how much you drink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9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7245D-59A0-EFEC-AAF3-D367A6B82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 descr="An image containing black, darkness.  AI-generated content may contain errors.">
            <a:extLst>
              <a:ext uri="{FF2B5EF4-FFF2-40B4-BE49-F238E27FC236}">
                <a16:creationId xmlns:a16="http://schemas.microsoft.com/office/drawing/2014/main" id="{BD4941CC-CD18-FC54-C7B2-0B0697FF4BEC}"/>
              </a:ext>
            </a:extLst>
          </p:cNvPr>
          <p:cNvSpPr/>
          <p:nvPr/>
        </p:nvSpPr>
        <p:spPr>
          <a:xfrm>
            <a:off x="14812432" y="2578103"/>
            <a:ext cx="2612069" cy="2717902"/>
          </a:xfrm>
          <a:custGeom>
            <a:avLst/>
            <a:gdLst/>
            <a:ahLst/>
            <a:cxnLst/>
            <a:rect l="l" t="t" r="r" b="b"/>
            <a:pathLst>
              <a:path w="2612069" h="2717902">
                <a:moveTo>
                  <a:pt x="0" y="0"/>
                </a:moveTo>
                <a:lnTo>
                  <a:pt x="2612070" y="0"/>
                </a:lnTo>
                <a:lnTo>
                  <a:pt x="2612070" y="2717902"/>
                </a:lnTo>
                <a:lnTo>
                  <a:pt x="0" y="27179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4555" t="-9302" r="559697" b="8527"/>
            </a:stretch>
          </a:blipFill>
        </p:spPr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BE362FF-A0BB-C863-A1AD-4F1800D2E3E0}"/>
              </a:ext>
            </a:extLst>
          </p:cNvPr>
          <p:cNvSpPr txBox="1"/>
          <p:nvPr/>
        </p:nvSpPr>
        <p:spPr>
          <a:xfrm>
            <a:off x="10597448" y="317697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7.1 Monitoring my physical health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18CDD632-5251-244D-A1A3-22A20A0DD1A0}"/>
              </a:ext>
            </a:extLst>
          </p:cNvPr>
          <p:cNvSpPr txBox="1"/>
          <p:nvPr/>
        </p:nvSpPr>
        <p:spPr>
          <a:xfrm>
            <a:off x="3796665" y="1966595"/>
            <a:ext cx="10789920" cy="592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</a:pPr>
            <a:endParaRPr lang="en-US" sz="3950" b="1">
              <a:solidFill>
                <a:srgbClr val="000000"/>
              </a:solidFill>
              <a:latin typeface="Open Sans Bold"/>
              <a:ea typeface="Open Sans Bold"/>
              <a:cs typeface="Open Sans Bold"/>
            </a:endParaRPr>
          </a:p>
        </p:txBody>
      </p:sp>
      <p:pic>
        <p:nvPicPr>
          <p:cNvPr id="9" name="Grafik 8" descr="Ein Bild, das Schrift, weiß, Logo, Grafiken enthält.&#10;&#10;KI-generierte Inhalte können fehlerhaft sein.">
            <a:extLst>
              <a:ext uri="{FF2B5EF4-FFF2-40B4-BE49-F238E27FC236}">
                <a16:creationId xmlns:a16="http://schemas.microsoft.com/office/drawing/2014/main" id="{8EA29A97-4CB1-C094-4419-1B9A90DC8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34" y="8134269"/>
            <a:ext cx="1676400" cy="181927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DF9902E4-31DB-EE6D-66FE-464289C3A45F}"/>
              </a:ext>
            </a:extLst>
          </p:cNvPr>
          <p:cNvSpPr txBox="1"/>
          <p:nvPr/>
        </p:nvSpPr>
        <p:spPr>
          <a:xfrm>
            <a:off x="3687350" y="1516825"/>
            <a:ext cx="12056300" cy="71404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00285A"/>
                </a:solidFill>
                <a:highlight>
                  <a:srgbClr val="F5F5F5"/>
                </a:highlight>
                <a:latin typeface="Open Sans"/>
                <a:ea typeface="Calibri"/>
                <a:cs typeface="Calibri"/>
              </a:rPr>
              <a:t>QUESTION 4</a:t>
            </a:r>
            <a:endParaRPr lang="en-US" sz="4800">
              <a:latin typeface="Open Sans"/>
              <a:ea typeface="Open Sans"/>
              <a:cs typeface="Open Sans"/>
            </a:endParaRPr>
          </a:p>
          <a:p>
            <a:endParaRPr lang="en-US" sz="4800" b="1" dirty="0">
              <a:solidFill>
                <a:srgbClr val="00285A"/>
              </a:solidFill>
              <a:highlight>
                <a:srgbClr val="F5F5F5"/>
              </a:highlight>
              <a:latin typeface="Open Sans"/>
            </a:endParaRPr>
          </a:p>
          <a:p>
            <a:pPr algn="l"/>
            <a:r>
              <a:rPr lang="en-US" sz="4400" b="1" i="0" dirty="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How do you download an app?</a:t>
            </a:r>
            <a:endParaRPr lang="en-US" sz="4400">
              <a:latin typeface="Open Sans"/>
              <a:ea typeface="Open Sans"/>
              <a:cs typeface="Open Sans"/>
            </a:endParaRPr>
          </a:p>
          <a:p>
            <a:endParaRPr lang="en-US" sz="4400" b="1" dirty="0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4400" b="0" i="0" dirty="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Open the App Store. Tap the name. Tap "Install".</a:t>
            </a:r>
            <a:r>
              <a:rPr lang="en-US" sz="4400" dirty="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4400" b="0" i="0" dirty="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Open the app.</a:t>
            </a:r>
          </a:p>
          <a:p>
            <a:endParaRPr lang="en-US" sz="4400" dirty="0">
              <a:latin typeface="Open Sans"/>
              <a:ea typeface="Calibri"/>
              <a:cs typeface="Calibri"/>
            </a:endParaRPr>
          </a:p>
          <a:p>
            <a:pPr algn="l" rtl="0"/>
            <a:r>
              <a:rPr lang="en-US" sz="4400" b="0" i="0" dirty="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Turn off your phone. The app will then be available automatically.</a:t>
            </a:r>
            <a:endParaRPr lang="en-US" sz="4400" b="0" i="0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pPr algn="l" rtl="0"/>
            <a:endParaRPr lang="en-US"/>
          </a:p>
          <a:p>
            <a:endParaRPr lang="en-US"/>
          </a:p>
          <a:p>
            <a:pPr algn="ctr"/>
            <a:endParaRPr lang="de-DE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264D7A26-2772-D565-EFB2-A298B58D1745}"/>
              </a:ext>
            </a:extLst>
          </p:cNvPr>
          <p:cNvSpPr/>
          <p:nvPr/>
        </p:nvSpPr>
        <p:spPr>
          <a:xfrm>
            <a:off x="2693095" y="4509369"/>
            <a:ext cx="632565" cy="648222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643BCA91-5ECB-0261-B223-D6F07B0BB90B}"/>
              </a:ext>
            </a:extLst>
          </p:cNvPr>
          <p:cNvSpPr/>
          <p:nvPr/>
        </p:nvSpPr>
        <p:spPr>
          <a:xfrm>
            <a:off x="2688920" y="6525016"/>
            <a:ext cx="632565" cy="648222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99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928440" y="1476708"/>
            <a:ext cx="15941754" cy="87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9"/>
              </a:lnSpc>
            </a:pPr>
            <a:r>
              <a:rPr lang="en-US" sz="515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Introduction: What is physical health?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04621" y="287788"/>
            <a:ext cx="6746367" cy="56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6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7.1 Monitoring my physical health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32224" y="2928252"/>
            <a:ext cx="6913397" cy="544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endParaRPr/>
          </a:p>
          <a:p>
            <a:pPr marL="337820" lvl="1" indent="-16891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Physical health means that your body functions well and you feel resilient, mobile and capable in everyday life.</a:t>
            </a:r>
          </a:p>
          <a:p>
            <a:pPr marL="0" lvl="0" indent="0" algn="l">
              <a:lnSpc>
                <a:spcPts val="3359"/>
              </a:lnSpc>
            </a:pPr>
            <a:endParaRPr lang="en-US" sz="27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3359"/>
              </a:lnSpc>
            </a:pPr>
            <a:endParaRPr lang="en-US" sz="27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37820" lvl="1" indent="-16891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heart, lungs, muscles and organs are working as they should. </a:t>
            </a:r>
          </a:p>
          <a:p>
            <a:pPr marL="0" lvl="0" indent="0" algn="l">
              <a:lnSpc>
                <a:spcPts val="3359"/>
              </a:lnSpc>
            </a:pPr>
            <a:endParaRPr lang="en-US" sz="27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3359"/>
              </a:lnSpc>
            </a:pPr>
            <a:endParaRPr lang="en-US" sz="27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37820" lvl="1" indent="-16891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 have enough strength, stamina, and energy for the things you want to do.</a:t>
            </a:r>
          </a:p>
        </p:txBody>
      </p:sp>
      <p:sp>
        <p:nvSpPr>
          <p:cNvPr id="7" name="Freeform 7" descr="An image containing clothing, a person, outdoors, and vegetables.  AI-generated content may contain errors."/>
          <p:cNvSpPr/>
          <p:nvPr/>
        </p:nvSpPr>
        <p:spPr>
          <a:xfrm>
            <a:off x="11312766" y="3487617"/>
            <a:ext cx="5553808" cy="5553808"/>
          </a:xfrm>
          <a:custGeom>
            <a:avLst/>
            <a:gdLst/>
            <a:ahLst/>
            <a:cxnLst/>
            <a:rect l="l" t="t" r="r" b="b"/>
            <a:pathLst>
              <a:path w="5553808" h="5553808">
                <a:moveTo>
                  <a:pt x="0" y="0"/>
                </a:moveTo>
                <a:lnTo>
                  <a:pt x="5553809" y="0"/>
                </a:lnTo>
                <a:lnTo>
                  <a:pt x="5553809" y="5553808"/>
                </a:lnTo>
                <a:lnTo>
                  <a:pt x="0" y="55538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9" name="Grafik 8" descr="Ein Bild, das Schrift, weiß, Logo, Grafiken enthält.&#10;&#10;KI-generierte Inhalte können fehlerhaft sein.">
            <a:extLst>
              <a:ext uri="{FF2B5EF4-FFF2-40B4-BE49-F238E27FC236}">
                <a16:creationId xmlns:a16="http://schemas.microsoft.com/office/drawing/2014/main" id="{CF2F4F9F-210D-A964-67CD-D49EC0BB9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34" y="8134269"/>
            <a:ext cx="1676400" cy="18192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5b9d58-91f2-4d29-8dac-40d1d1ebed7d">
      <Terms xmlns="http://schemas.microsoft.com/office/infopath/2007/PartnerControls"/>
    </lcf76f155ced4ddcb4097134ff3c332f>
    <TaxCatchAll xmlns="ec166e02-4614-4a57-9412-a898d5bb7af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1AC75F8B7B794F85269DC7226EC003" ma:contentTypeVersion="13" ma:contentTypeDescription="Ein neues Dokument erstellen." ma:contentTypeScope="" ma:versionID="8c22124cae7fb9bc2df0bf4b052718cb">
  <xsd:schema xmlns:xsd="http://www.w3.org/2001/XMLSchema" xmlns:xs="http://www.w3.org/2001/XMLSchema" xmlns:p="http://schemas.microsoft.com/office/2006/metadata/properties" xmlns:ns2="ab5b9d58-91f2-4d29-8dac-40d1d1ebed7d" xmlns:ns3="ec166e02-4614-4a57-9412-a898d5bb7af9" targetNamespace="http://schemas.microsoft.com/office/2006/metadata/properties" ma:root="true" ma:fieldsID="baf3dee02ce1168ab08a59a192ed308b" ns2:_="" ns3:_="">
    <xsd:import namespace="ab5b9d58-91f2-4d29-8dac-40d1d1ebed7d"/>
    <xsd:import namespace="ec166e02-4614-4a57-9412-a898d5bb7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b9d58-91f2-4d29-8dac-40d1d1ebed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2edef787-5e0f-4157-8463-14f7453d47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66e02-4614-4a57-9412-a898d5bb7af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65871ec-b9b0-4dc7-871a-d03ee1d7d02c}" ma:internalName="TaxCatchAll" ma:showField="CatchAllData" ma:web="ec166e02-4614-4a57-9412-a898d5bb7a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6C28F5-F07B-4E41-988D-0A0135B776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BD92F6-7938-4795-829E-8890E02F5FDC}">
  <ds:schemaRefs>
    <ds:schemaRef ds:uri="ab5b9d58-91f2-4d29-8dac-40d1d1ebed7d"/>
    <ds:schemaRef ds:uri="ec166e02-4614-4a57-9412-a898d5bb7af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8B3E815-A2D9-4C3E-BCBB-2691449B7A4B}">
  <ds:schemaRefs>
    <ds:schemaRef ds:uri="ab5b9d58-91f2-4d29-8dac-40d1d1ebed7d"/>
    <ds:schemaRef ds:uri="ec166e02-4614-4a57-9412-a898d5bb7a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Benutzerdefiniert</PresentationFormat>
  <Slides>22</Slides>
  <Notes>1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DHTA 4.7.1 ID_HEALTH.Eng.pptx</dc:title>
  <cp:revision>223</cp:revision>
  <dcterms:created xsi:type="dcterms:W3CDTF">2006-08-16T00:00:00Z</dcterms:created>
  <dcterms:modified xsi:type="dcterms:W3CDTF">2026-02-17T10:23:48Z</dcterms:modified>
  <dc:identifier>DAG96PAgN5w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0x0101006F1AC75F8B7B794F85269DC7226EC003</vt:lpwstr>
  </property>
  <property fmtid="{D5CDD505-2E9C-101B-9397-08002B2CF9AE}" pid="3" name="MediaServiceImageTags">
    <vt:lpwstr/>
  </property>
</Properties>
</file>