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72" r:id="rId9"/>
    <p:sldId id="277" r:id="rId10"/>
    <p:sldId id="278" r:id="rId11"/>
    <p:sldId id="27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5" r:id="rId21"/>
    <p:sldId id="274" r:id="rId22"/>
  </p:sldIdLst>
  <p:sldSz cx="18288000" cy="10287000"/>
  <p:notesSz cx="6858000" cy="9144000"/>
  <p:embeddedFontLs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Open Sans Bold" panose="020B0604020202020204" charset="0"/>
      <p:regular r:id="rId28"/>
      <p:bold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Tahoma Bold" panose="020B0804030504040204" pitchFamily="34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DB4114-CB02-46E3-8066-BD5FEA9B8446}" v="4" dt="2026-02-17T10:35:46.788"/>
    <p1510:client id="{A7FE6637-B443-BF0E-D679-598BB9C2EEFF}" v="1" dt="2026-02-17T10:39:55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x, Michaela" userId="S::marx.m@stift-tilbeck.de::da845ec0-cc4d-4108-badf-0806715610c1" providerId="AD" clId="Web-{CD85077D-505E-B7E1-3B59-FDD237F25303}"/>
    <pc:docChg chg="modSld">
      <pc:chgData name="Marx, Michaela" userId="S::marx.m@stift-tilbeck.de::da845ec0-cc4d-4108-badf-0806715610c1" providerId="AD" clId="Web-{CD85077D-505E-B7E1-3B59-FDD237F25303}" dt="2026-02-09T08:50:22.246" v="0" actId="1076"/>
      <pc:docMkLst>
        <pc:docMk/>
      </pc:docMkLst>
      <pc:sldChg chg="modSp">
        <pc:chgData name="Marx, Michaela" userId="S::marx.m@stift-tilbeck.de::da845ec0-cc4d-4108-badf-0806715610c1" providerId="AD" clId="Web-{CD85077D-505E-B7E1-3B59-FDD237F25303}" dt="2026-02-09T08:50:22.246" v="0" actId="1076"/>
        <pc:sldMkLst>
          <pc:docMk/>
          <pc:sldMk cId="0" sldId="265"/>
        </pc:sldMkLst>
        <pc:spChg chg="mod">
          <ac:chgData name="Marx, Michaela" userId="S::marx.m@stift-tilbeck.de::da845ec0-cc4d-4108-badf-0806715610c1" providerId="AD" clId="Web-{CD85077D-505E-B7E1-3B59-FDD237F25303}" dt="2026-02-09T08:50:22.246" v="0" actId="1076"/>
          <ac:spMkLst>
            <pc:docMk/>
            <pc:sldMk cId="0" sldId="265"/>
            <ac:spMk id="7" creationId="{00000000-0000-0000-0000-000000000000}"/>
          </ac:spMkLst>
        </pc:spChg>
      </pc:sldChg>
    </pc:docChg>
  </pc:docChgLst>
  <pc:docChgLst>
    <pc:chgData name="Marx, Michaela" userId="S::marx.m@stift-tilbeck.de::da845ec0-cc4d-4108-badf-0806715610c1" providerId="AD" clId="Web-{7B3E602E-C308-F9EA-BCEA-3D67FB56C4CE}"/>
    <pc:docChg chg="addSld delSld modSld sldOrd">
      <pc:chgData name="Marx, Michaela" userId="S::marx.m@stift-tilbeck.de::da845ec0-cc4d-4108-badf-0806715610c1" providerId="AD" clId="Web-{7B3E602E-C308-F9EA-BCEA-3D67FB56C4CE}" dt="2026-02-02T13:32:08.915" v="86" actId="14100"/>
      <pc:docMkLst>
        <pc:docMk/>
      </pc:docMkLst>
      <pc:sldChg chg="modSp">
        <pc:chgData name="Marx, Michaela" userId="S::marx.m@stift-tilbeck.de::da845ec0-cc4d-4108-badf-0806715610c1" providerId="AD" clId="Web-{7B3E602E-C308-F9EA-BCEA-3D67FB56C4CE}" dt="2026-02-02T13:22:22.641" v="33" actId="20577"/>
        <pc:sldMkLst>
          <pc:docMk/>
          <pc:sldMk cId="0" sldId="258"/>
        </pc:sldMkLst>
        <pc:spChg chg="mod">
          <ac:chgData name="Marx, Michaela" userId="S::marx.m@stift-tilbeck.de::da845ec0-cc4d-4108-badf-0806715610c1" providerId="AD" clId="Web-{7B3E602E-C308-F9EA-BCEA-3D67FB56C4CE}" dt="2026-02-02T13:19:51.312" v="1" actId="20577"/>
          <ac:spMkLst>
            <pc:docMk/>
            <pc:sldMk cId="0" sldId="258"/>
            <ac:spMk id="4" creationId="{00000000-0000-0000-0000-000000000000}"/>
          </ac:spMkLst>
        </pc:spChg>
        <pc:spChg chg="mod">
          <ac:chgData name="Marx, Michaela" userId="S::marx.m@stift-tilbeck.de::da845ec0-cc4d-4108-badf-0806715610c1" providerId="AD" clId="Web-{7B3E602E-C308-F9EA-BCEA-3D67FB56C4CE}" dt="2026-02-02T13:22:22.641" v="33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Marx, Michaela" userId="S::marx.m@stift-tilbeck.de::da845ec0-cc4d-4108-badf-0806715610c1" providerId="AD" clId="Web-{7B3E602E-C308-F9EA-BCEA-3D67FB56C4CE}" dt="2026-02-02T13:21:50.891" v="25" actId="1076"/>
          <ac:spMkLst>
            <pc:docMk/>
            <pc:sldMk cId="0" sldId="258"/>
            <ac:spMk id="8" creationId="{00000000-0000-0000-0000-000000000000}"/>
          </ac:spMkLst>
        </pc:spChg>
      </pc:sldChg>
      <pc:sldChg chg="modSp">
        <pc:chgData name="Marx, Michaela" userId="S::marx.m@stift-tilbeck.de::da845ec0-cc4d-4108-badf-0806715610c1" providerId="AD" clId="Web-{7B3E602E-C308-F9EA-BCEA-3D67FB56C4CE}" dt="2026-02-02T13:25:46.738" v="46" actId="1076"/>
        <pc:sldMkLst>
          <pc:docMk/>
          <pc:sldMk cId="1698651957" sldId="272"/>
        </pc:sldMkLst>
      </pc:sldChg>
    </pc:docChg>
  </pc:docChgLst>
  <pc:docChgLst>
    <pc:chgData name="Runge, Frank" userId="S::runge.f@stift-tilbeck.de::819623dc-6c0f-49b8-b058-38a6ff410fa5" providerId="AD" clId="Web-{A7FE6637-B443-BF0E-D679-598BB9C2EEFF}"/>
    <pc:docChg chg="modSld">
      <pc:chgData name="Runge, Frank" userId="S::runge.f@stift-tilbeck.de::819623dc-6c0f-49b8-b058-38a6ff410fa5" providerId="AD" clId="Web-{A7FE6637-B443-BF0E-D679-598BB9C2EEFF}" dt="2026-02-17T10:39:55.769" v="0"/>
      <pc:docMkLst>
        <pc:docMk/>
      </pc:docMkLst>
      <pc:sldChg chg="addSp">
        <pc:chgData name="Runge, Frank" userId="S::runge.f@stift-tilbeck.de::819623dc-6c0f-49b8-b058-38a6ff410fa5" providerId="AD" clId="Web-{A7FE6637-B443-BF0E-D679-598BB9C2EEFF}" dt="2026-02-17T10:39:55.769" v="0"/>
        <pc:sldMkLst>
          <pc:docMk/>
          <pc:sldMk cId="0" sldId="261"/>
        </pc:sldMkLst>
        <pc:spChg chg="add">
          <ac:chgData name="Runge, Frank" userId="S::runge.f@stift-tilbeck.de::819623dc-6c0f-49b8-b058-38a6ff410fa5" providerId="AD" clId="Web-{A7FE6637-B443-BF0E-D679-598BB9C2EEFF}" dt="2026-02-17T10:39:55.769" v="0"/>
          <ac:spMkLst>
            <pc:docMk/>
            <pc:sldMk cId="0" sldId="261"/>
            <ac:spMk id="5" creationId="{9B3C62F9-A57F-4916-0269-210D50A8E19C}"/>
          </ac:spMkLst>
        </pc:spChg>
      </pc:sldChg>
    </pc:docChg>
  </pc:docChgLst>
  <pc:docChgLst>
    <pc:chgData name="Marx, Michaela" userId="S::marx.m@stift-tilbeck.de::da845ec0-cc4d-4108-badf-0806715610c1" providerId="AD" clId="Web-{C5FACF4C-D796-91EC-EAE7-71BD43D3EFF8}"/>
    <pc:docChg chg="addSld delSld modSld">
      <pc:chgData name="Marx, Michaela" userId="S::marx.m@stift-tilbeck.de::da845ec0-cc4d-4108-badf-0806715610c1" providerId="AD" clId="Web-{C5FACF4C-D796-91EC-EAE7-71BD43D3EFF8}" dt="2026-02-02T14:06:37.622" v="206"/>
      <pc:docMkLst>
        <pc:docMk/>
      </pc:docMkLst>
      <pc:sldChg chg="modSp">
        <pc:chgData name="Marx, Michaela" userId="S::marx.m@stift-tilbeck.de::da845ec0-cc4d-4108-badf-0806715610c1" providerId="AD" clId="Web-{C5FACF4C-D796-91EC-EAE7-71BD43D3EFF8}" dt="2026-02-02T13:35:59.866" v="21" actId="20577"/>
        <pc:sldMkLst>
          <pc:docMk/>
          <pc:sldMk cId="0" sldId="263"/>
        </pc:sldMkLst>
        <pc:spChg chg="mod">
          <ac:chgData name="Marx, Michaela" userId="S::marx.m@stift-tilbeck.de::da845ec0-cc4d-4108-badf-0806715610c1" providerId="AD" clId="Web-{C5FACF4C-D796-91EC-EAE7-71BD43D3EFF8}" dt="2026-02-02T13:35:59.866" v="21" actId="20577"/>
          <ac:spMkLst>
            <pc:docMk/>
            <pc:sldMk cId="0" sldId="263"/>
            <ac:spMk id="5" creationId="{00000000-0000-0000-0000-000000000000}"/>
          </ac:spMkLst>
        </pc:spChg>
      </pc:sldChg>
      <pc:sldChg chg="modSp">
        <pc:chgData name="Marx, Michaela" userId="S::marx.m@stift-tilbeck.de::da845ec0-cc4d-4108-badf-0806715610c1" providerId="AD" clId="Web-{C5FACF4C-D796-91EC-EAE7-71BD43D3EFF8}" dt="2026-02-02T13:37:14.819" v="25" actId="14100"/>
        <pc:sldMkLst>
          <pc:docMk/>
          <pc:sldMk cId="0" sldId="267"/>
        </pc:sldMkLst>
        <pc:spChg chg="mod">
          <ac:chgData name="Marx, Michaela" userId="S::marx.m@stift-tilbeck.de::da845ec0-cc4d-4108-badf-0806715610c1" providerId="AD" clId="Web-{C5FACF4C-D796-91EC-EAE7-71BD43D3EFF8}" dt="2026-02-02T13:37:14.819" v="25" actId="14100"/>
          <ac:spMkLst>
            <pc:docMk/>
            <pc:sldMk cId="0" sldId="267"/>
            <ac:spMk id="5" creationId="{00000000-0000-0000-0000-000000000000}"/>
          </ac:spMkLst>
        </pc:spChg>
      </pc:sldChg>
      <pc:sldChg chg="modSp">
        <pc:chgData name="Marx, Michaela" userId="S::marx.m@stift-tilbeck.de::da845ec0-cc4d-4108-badf-0806715610c1" providerId="AD" clId="Web-{C5FACF4C-D796-91EC-EAE7-71BD43D3EFF8}" dt="2026-02-02T14:06:25.888" v="205" actId="1076"/>
        <pc:sldMkLst>
          <pc:docMk/>
          <pc:sldMk cId="1698651957" sldId="272"/>
        </pc:sldMkLst>
        <pc:spChg chg="mod">
          <ac:chgData name="Marx, Michaela" userId="S::marx.m@stift-tilbeck.de::da845ec0-cc4d-4108-badf-0806715610c1" providerId="AD" clId="Web-{C5FACF4C-D796-91EC-EAE7-71BD43D3EFF8}" dt="2026-02-02T14:06:25.888" v="205" actId="1076"/>
          <ac:spMkLst>
            <pc:docMk/>
            <pc:sldMk cId="1698651957" sldId="272"/>
            <ac:spMk id="6" creationId="{82BDAE0B-736B-EFE9-1D2C-2F8D2CD63714}"/>
          </ac:spMkLst>
        </pc:spChg>
      </pc:sldChg>
      <pc:sldChg chg="addSp modSp add replId">
        <pc:chgData name="Marx, Michaela" userId="S::marx.m@stift-tilbeck.de::da845ec0-cc4d-4108-badf-0806715610c1" providerId="AD" clId="Web-{C5FACF4C-D796-91EC-EAE7-71BD43D3EFF8}" dt="2026-02-02T14:04:50.107" v="201" actId="1076"/>
        <pc:sldMkLst>
          <pc:docMk/>
          <pc:sldMk cId="157409704" sldId="274"/>
        </pc:sldMkLst>
        <pc:spChg chg="mod">
          <ac:chgData name="Marx, Michaela" userId="S::marx.m@stift-tilbeck.de::da845ec0-cc4d-4108-badf-0806715610c1" providerId="AD" clId="Web-{C5FACF4C-D796-91EC-EAE7-71BD43D3EFF8}" dt="2026-02-02T13:43:10.475" v="134" actId="20577"/>
          <ac:spMkLst>
            <pc:docMk/>
            <pc:sldMk cId="157409704" sldId="274"/>
            <ac:spMk id="4" creationId="{F7668706-17EC-4A20-8B1E-5BEC80FA8A91}"/>
          </ac:spMkLst>
        </pc:spChg>
        <pc:spChg chg="mod">
          <ac:chgData name="Marx, Michaela" userId="S::marx.m@stift-tilbeck.de::da845ec0-cc4d-4108-badf-0806715610c1" providerId="AD" clId="Web-{C5FACF4C-D796-91EC-EAE7-71BD43D3EFF8}" dt="2026-02-02T14:04:43.825" v="199" actId="20577"/>
          <ac:spMkLst>
            <pc:docMk/>
            <pc:sldMk cId="157409704" sldId="274"/>
            <ac:spMk id="5" creationId="{125A782F-7B75-26E0-BAEE-79C1C7571E8A}"/>
          </ac:spMkLst>
        </pc:spChg>
        <pc:spChg chg="mod">
          <ac:chgData name="Marx, Michaela" userId="S::marx.m@stift-tilbeck.de::da845ec0-cc4d-4108-badf-0806715610c1" providerId="AD" clId="Web-{C5FACF4C-D796-91EC-EAE7-71BD43D3EFF8}" dt="2026-02-02T13:45:23.304" v="175" actId="1076"/>
          <ac:spMkLst>
            <pc:docMk/>
            <pc:sldMk cId="157409704" sldId="274"/>
            <ac:spMk id="6" creationId="{91164EBF-08BF-276F-4448-8A94242B92B8}"/>
          </ac:spMkLst>
        </pc:spChg>
        <pc:picChg chg="add mod">
          <ac:chgData name="Marx, Michaela" userId="S::marx.m@stift-tilbeck.de::da845ec0-cc4d-4108-badf-0806715610c1" providerId="AD" clId="Web-{C5FACF4C-D796-91EC-EAE7-71BD43D3EFF8}" dt="2026-02-02T14:04:50.107" v="201" actId="1076"/>
          <ac:picMkLst>
            <pc:docMk/>
            <pc:sldMk cId="157409704" sldId="274"/>
            <ac:picMk id="8" creationId="{EFB40A8F-5131-631D-EBB3-8A1919DCF0B2}"/>
          </ac:picMkLst>
        </pc:picChg>
        <pc:picChg chg="add mod">
          <ac:chgData name="Marx, Michaela" userId="S::marx.m@stift-tilbeck.de::da845ec0-cc4d-4108-badf-0806715610c1" providerId="AD" clId="Web-{C5FACF4C-D796-91EC-EAE7-71BD43D3EFF8}" dt="2026-02-02T14:04:47.997" v="200" actId="1076"/>
          <ac:picMkLst>
            <pc:docMk/>
            <pc:sldMk cId="157409704" sldId="274"/>
            <ac:picMk id="9" creationId="{109361E3-1332-FADE-AE13-A5E6EE12BD78}"/>
          </ac:picMkLst>
        </pc:picChg>
      </pc:sldChg>
      <pc:sldChg chg="modSp add replId">
        <pc:chgData name="Marx, Michaela" userId="S::marx.m@stift-tilbeck.de::da845ec0-cc4d-4108-badf-0806715610c1" providerId="AD" clId="Web-{C5FACF4C-D796-91EC-EAE7-71BD43D3EFF8}" dt="2026-02-02T14:03:54.513" v="189" actId="20577"/>
        <pc:sldMkLst>
          <pc:docMk/>
          <pc:sldMk cId="3283607927" sldId="275"/>
        </pc:sldMkLst>
        <pc:spChg chg="mod">
          <ac:chgData name="Marx, Michaela" userId="S::marx.m@stift-tilbeck.de::da845ec0-cc4d-4108-badf-0806715610c1" providerId="AD" clId="Web-{C5FACF4C-D796-91EC-EAE7-71BD43D3EFF8}" dt="2026-02-02T13:42:43.241" v="116" actId="20577"/>
          <ac:spMkLst>
            <pc:docMk/>
            <pc:sldMk cId="3283607927" sldId="275"/>
            <ac:spMk id="4" creationId="{1E64CC24-B746-FF18-504F-88E2C6D517CE}"/>
          </ac:spMkLst>
        </pc:spChg>
        <pc:spChg chg="mod">
          <ac:chgData name="Marx, Michaela" userId="S::marx.m@stift-tilbeck.de::da845ec0-cc4d-4108-badf-0806715610c1" providerId="AD" clId="Web-{C5FACF4C-D796-91EC-EAE7-71BD43D3EFF8}" dt="2026-02-02T14:03:54.513" v="189" actId="20577"/>
          <ac:spMkLst>
            <pc:docMk/>
            <pc:sldMk cId="3283607927" sldId="275"/>
            <ac:spMk id="5" creationId="{7433DA5B-90E4-9518-5891-266EDF3BCF27}"/>
          </ac:spMkLst>
        </pc:spChg>
        <pc:spChg chg="mod">
          <ac:chgData name="Marx, Michaela" userId="S::marx.m@stift-tilbeck.de::da845ec0-cc4d-4108-badf-0806715610c1" providerId="AD" clId="Web-{C5FACF4C-D796-91EC-EAE7-71BD43D3EFF8}" dt="2026-02-02T13:42:28.272" v="100" actId="1076"/>
          <ac:spMkLst>
            <pc:docMk/>
            <pc:sldMk cId="3283607927" sldId="275"/>
            <ac:spMk id="6" creationId="{9D0B639C-58B2-AD2F-8625-CA9F4CEBEB4B}"/>
          </ac:spMkLst>
        </pc:spChg>
      </pc:sldChg>
    </pc:docChg>
  </pc:docChgLst>
  <pc:docChgLst>
    <pc:chgData name="Runge, Frank" userId="S::runge.f@stift-tilbeck.de::819623dc-6c0f-49b8-b058-38a6ff410fa5" providerId="AD" clId="Web-{73DB4114-CB02-46E3-8066-BD5FEA9B8446}"/>
    <pc:docChg chg="modSld">
      <pc:chgData name="Runge, Frank" userId="S::runge.f@stift-tilbeck.de::819623dc-6c0f-49b8-b058-38a6ff410fa5" providerId="AD" clId="Web-{73DB4114-CB02-46E3-8066-BD5FEA9B8446}" dt="2026-02-17T10:35:46.788" v="3"/>
      <pc:docMkLst>
        <pc:docMk/>
      </pc:docMkLst>
      <pc:sldChg chg="delSp delAnim">
        <pc:chgData name="Runge, Frank" userId="S::runge.f@stift-tilbeck.de::819623dc-6c0f-49b8-b058-38a6ff410fa5" providerId="AD" clId="Web-{73DB4114-CB02-46E3-8066-BD5FEA9B8446}" dt="2026-02-17T10:35:46.788" v="3"/>
        <pc:sldMkLst>
          <pc:docMk/>
          <pc:sldMk cId="0" sldId="261"/>
        </pc:sldMkLst>
        <pc:picChg chg="del">
          <ac:chgData name="Runge, Frank" userId="S::runge.f@stift-tilbeck.de::819623dc-6c0f-49b8-b058-38a6ff410fa5" providerId="AD" clId="Web-{73DB4114-CB02-46E3-8066-BD5FEA9B8446}" dt="2026-02-17T10:35:46.788" v="3"/>
          <ac:picMkLst>
            <pc:docMk/>
            <pc:sldMk cId="0" sldId="261"/>
            <ac:picMk id="7" creationId="{422D562E-DD8A-4064-650B-2D0D2D8EBC47}"/>
          </ac:picMkLst>
        </pc:picChg>
      </pc:sldChg>
      <pc:sldChg chg="modSp">
        <pc:chgData name="Runge, Frank" userId="S::runge.f@stift-tilbeck.de::819623dc-6c0f-49b8-b058-38a6ff410fa5" providerId="AD" clId="Web-{73DB4114-CB02-46E3-8066-BD5FEA9B8446}" dt="2026-02-17T10:35:22.596" v="1" actId="1076"/>
        <pc:sldMkLst>
          <pc:docMk/>
          <pc:sldMk cId="1698651957" sldId="272"/>
        </pc:sldMkLst>
        <pc:spChg chg="mod">
          <ac:chgData name="Runge, Frank" userId="S::runge.f@stift-tilbeck.de::819623dc-6c0f-49b8-b058-38a6ff410fa5" providerId="AD" clId="Web-{73DB4114-CB02-46E3-8066-BD5FEA9B8446}" dt="2026-02-17T10:35:22.596" v="1" actId="1076"/>
          <ac:spMkLst>
            <pc:docMk/>
            <pc:sldMk cId="1698651957" sldId="272"/>
            <ac:spMk id="6" creationId="{82BDAE0B-736B-EFE9-1D2C-2F8D2CD63714}"/>
          </ac:spMkLst>
        </pc:spChg>
        <pc:spChg chg="mod">
          <ac:chgData name="Runge, Frank" userId="S::runge.f@stift-tilbeck.de::819623dc-6c0f-49b8-b058-38a6ff410fa5" providerId="AD" clId="Web-{73DB4114-CB02-46E3-8066-BD5FEA9B8446}" dt="2026-02-17T10:35:19.611" v="0" actId="1076"/>
          <ac:spMkLst>
            <pc:docMk/>
            <pc:sldMk cId="1698651957" sldId="272"/>
            <ac:spMk id="8" creationId="{39EB2A31-2CF0-9C79-9F4C-19123415645F}"/>
          </ac:spMkLst>
        </pc:spChg>
      </pc:sldChg>
      <pc:sldChg chg="modSp">
        <pc:chgData name="Runge, Frank" userId="S::runge.f@stift-tilbeck.de::819623dc-6c0f-49b8-b058-38a6ff410fa5" providerId="AD" clId="Web-{73DB4114-CB02-46E3-8066-BD5FEA9B8446}" dt="2026-02-17T10:35:34.614" v="2" actId="1076"/>
        <pc:sldMkLst>
          <pc:docMk/>
          <pc:sldMk cId="1195996244" sldId="277"/>
        </pc:sldMkLst>
        <pc:spChg chg="mod">
          <ac:chgData name="Runge, Frank" userId="S::runge.f@stift-tilbeck.de::819623dc-6c0f-49b8-b058-38a6ff410fa5" providerId="AD" clId="Web-{73DB4114-CB02-46E3-8066-BD5FEA9B8446}" dt="2026-02-17T10:35:34.614" v="2" actId="1076"/>
          <ac:spMkLst>
            <pc:docMk/>
            <pc:sldMk cId="1195996244" sldId="277"/>
            <ac:spMk id="6" creationId="{7E2B8033-4F0A-3E2F-6A0F-F1886BEA599F}"/>
          </ac:spMkLst>
        </pc:spChg>
      </pc:sldChg>
    </pc:docChg>
  </pc:docChgLst>
  <pc:docChgLst>
    <pc:chgData name="Runge, Frank" userId="S::runge.f@stift-tilbeck.de::819623dc-6c0f-49b8-b058-38a6ff410fa5" providerId="AD" clId="Web-{9F068508-2559-74F2-1D3B-923CCFE70A0A}"/>
    <pc:docChg chg="addSld delSld modSld sldOrd">
      <pc:chgData name="Runge, Frank" userId="S::runge.f@stift-tilbeck.de::819623dc-6c0f-49b8-b058-38a6ff410fa5" providerId="AD" clId="Web-{9F068508-2559-74F2-1D3B-923CCFE70A0A}" dt="2026-02-02T11:05:20.629" v="36" actId="14100"/>
      <pc:docMkLst>
        <pc:docMk/>
      </pc:docMkLst>
      <pc:sldChg chg="addSp delSp modSp addAnim">
        <pc:chgData name="Runge, Frank" userId="S::runge.f@stift-tilbeck.de::819623dc-6c0f-49b8-b058-38a6ff410fa5" providerId="AD" clId="Web-{9F068508-2559-74F2-1D3B-923CCFE70A0A}" dt="2026-02-02T11:05:20.629" v="36" actId="14100"/>
        <pc:sldMkLst>
          <pc:docMk/>
          <pc:sldMk cId="0" sldId="261"/>
        </pc:sldMkLst>
        <pc:picChg chg="add mod">
          <ac:chgData name="Runge, Frank" userId="S::runge.f@stift-tilbeck.de::819623dc-6c0f-49b8-b058-38a6ff410fa5" providerId="AD" clId="Web-{9F068508-2559-74F2-1D3B-923CCFE70A0A}" dt="2026-02-02T11:05:20.629" v="36" actId="14100"/>
          <ac:picMkLst>
            <pc:docMk/>
            <pc:sldMk cId="0" sldId="261"/>
            <ac:picMk id="7" creationId="{422D562E-DD8A-4064-650B-2D0D2D8EBC47}"/>
          </ac:picMkLst>
        </pc:picChg>
      </pc:sldChg>
      <pc:sldChg chg="addSp modSp add ord replId">
        <pc:chgData name="Runge, Frank" userId="S::runge.f@stift-tilbeck.de::819623dc-6c0f-49b8-b058-38a6ff410fa5" providerId="AD" clId="Web-{9F068508-2559-74F2-1D3B-923CCFE70A0A}" dt="2026-02-02T10:41:39.694" v="22"/>
        <pc:sldMkLst>
          <pc:docMk/>
          <pc:sldMk cId="1698651957" sldId="272"/>
        </pc:sldMkLst>
      </pc:sldChg>
    </pc:docChg>
  </pc:docChgLst>
  <pc:docChgLst>
    <pc:chgData name="Marx, Michaela" userId="S::marx.m@stift-tilbeck.de::da845ec0-cc4d-4108-badf-0806715610c1" providerId="AD" clId="Web-{8E28C0F4-6E10-E17C-0052-CA22EFFB796E}"/>
    <pc:docChg chg="addSld delSld modSld">
      <pc:chgData name="Marx, Michaela" userId="S::marx.m@stift-tilbeck.de::da845ec0-cc4d-4108-badf-0806715610c1" providerId="AD" clId="Web-{8E28C0F4-6E10-E17C-0052-CA22EFFB796E}" dt="2026-02-05T08:11:16.713" v="246"/>
      <pc:docMkLst>
        <pc:docMk/>
      </pc:docMkLst>
      <pc:sldChg chg="addSp delSp modSp">
        <pc:chgData name="Marx, Michaela" userId="S::marx.m@stift-tilbeck.de::da845ec0-cc4d-4108-badf-0806715610c1" providerId="AD" clId="Web-{8E28C0F4-6E10-E17C-0052-CA22EFFB796E}" dt="2026-02-05T08:03:24.446" v="82" actId="1076"/>
        <pc:sldMkLst>
          <pc:docMk/>
          <pc:sldMk cId="1698651957" sldId="272"/>
        </pc:sldMkLst>
        <pc:spChg chg="add mod">
          <ac:chgData name="Marx, Michaela" userId="S::marx.m@stift-tilbeck.de::da845ec0-cc4d-4108-badf-0806715610c1" providerId="AD" clId="Web-{8E28C0F4-6E10-E17C-0052-CA22EFFB796E}" dt="2026-02-05T08:02:43.102" v="76" actId="20577"/>
          <ac:spMkLst>
            <pc:docMk/>
            <pc:sldMk cId="1698651957" sldId="272"/>
            <ac:spMk id="8" creationId="{39EB2A31-2CF0-9C79-9F4C-19123415645F}"/>
          </ac:spMkLst>
        </pc:spChg>
        <pc:spChg chg="add mod">
          <ac:chgData name="Marx, Michaela" userId="S::marx.m@stift-tilbeck.de::da845ec0-cc4d-4108-badf-0806715610c1" providerId="AD" clId="Web-{8E28C0F4-6E10-E17C-0052-CA22EFFB796E}" dt="2026-02-05T08:03:24.446" v="82" actId="1076"/>
          <ac:spMkLst>
            <pc:docMk/>
            <pc:sldMk cId="1698651957" sldId="272"/>
            <ac:spMk id="9" creationId="{3A673691-3D17-FFC0-01CF-3FF7E8DB7780}"/>
          </ac:spMkLst>
        </pc:spChg>
        <pc:spChg chg="add">
          <ac:chgData name="Marx, Michaela" userId="S::marx.m@stift-tilbeck.de::da845ec0-cc4d-4108-badf-0806715610c1" providerId="AD" clId="Web-{8E28C0F4-6E10-E17C-0052-CA22EFFB796E}" dt="2026-02-05T08:02:55.117" v="79"/>
          <ac:spMkLst>
            <pc:docMk/>
            <pc:sldMk cId="1698651957" sldId="272"/>
            <ac:spMk id="10" creationId="{6202C0A7-DDE8-8E15-1852-07E2FF8949FC}"/>
          </ac:spMkLst>
        </pc:spChg>
      </pc:sldChg>
      <pc:sldChg chg="modSp add replId">
        <pc:chgData name="Marx, Michaela" userId="S::marx.m@stift-tilbeck.de::da845ec0-cc4d-4108-badf-0806715610c1" providerId="AD" clId="Web-{8E28C0F4-6E10-E17C-0052-CA22EFFB796E}" dt="2026-02-05T08:06:47.058" v="127" actId="20577"/>
        <pc:sldMkLst>
          <pc:docMk/>
          <pc:sldMk cId="1195996244" sldId="277"/>
        </pc:sldMkLst>
        <pc:spChg chg="mod">
          <ac:chgData name="Marx, Michaela" userId="S::marx.m@stift-tilbeck.de::da845ec0-cc4d-4108-badf-0806715610c1" providerId="AD" clId="Web-{8E28C0F4-6E10-E17C-0052-CA22EFFB796E}" dt="2026-02-05T08:06:47.058" v="127" actId="20577"/>
          <ac:spMkLst>
            <pc:docMk/>
            <pc:sldMk cId="1195996244" sldId="277"/>
            <ac:spMk id="8" creationId="{1BE3023D-0A76-10EC-7B85-24632A0D9DCF}"/>
          </ac:spMkLst>
        </pc:spChg>
      </pc:sldChg>
      <pc:sldChg chg="modSp add replId">
        <pc:chgData name="Marx, Michaela" userId="S::marx.m@stift-tilbeck.de::da845ec0-cc4d-4108-badf-0806715610c1" providerId="AD" clId="Web-{8E28C0F4-6E10-E17C-0052-CA22EFFB796E}" dt="2026-02-05T08:08:49.798" v="186" actId="1076"/>
        <pc:sldMkLst>
          <pc:docMk/>
          <pc:sldMk cId="3847559494" sldId="278"/>
        </pc:sldMkLst>
        <pc:spChg chg="mod">
          <ac:chgData name="Marx, Michaela" userId="S::marx.m@stift-tilbeck.de::da845ec0-cc4d-4108-badf-0806715610c1" providerId="AD" clId="Web-{8E28C0F4-6E10-E17C-0052-CA22EFFB796E}" dt="2026-02-05T08:08:49.798" v="186" actId="1076"/>
          <ac:spMkLst>
            <pc:docMk/>
            <pc:sldMk cId="3847559494" sldId="278"/>
            <ac:spMk id="6" creationId="{688661F3-8C1C-DF98-124D-CD9FDD4522BC}"/>
          </ac:spMkLst>
        </pc:spChg>
        <pc:spChg chg="mod">
          <ac:chgData name="Marx, Michaela" userId="S::marx.m@stift-tilbeck.de::da845ec0-cc4d-4108-badf-0806715610c1" providerId="AD" clId="Web-{8E28C0F4-6E10-E17C-0052-CA22EFFB796E}" dt="2026-02-05T08:08:43.219" v="185"/>
          <ac:spMkLst>
            <pc:docMk/>
            <pc:sldMk cId="3847559494" sldId="278"/>
            <ac:spMk id="8" creationId="{ADE36F29-9F06-CFED-4B79-DFAB2086CAB9}"/>
          </ac:spMkLst>
        </pc:spChg>
      </pc:sldChg>
      <pc:sldChg chg="modSp add replId">
        <pc:chgData name="Marx, Michaela" userId="S::marx.m@stift-tilbeck.de::da845ec0-cc4d-4108-badf-0806715610c1" providerId="AD" clId="Web-{8E28C0F4-6E10-E17C-0052-CA22EFFB796E}" dt="2026-02-05T08:11:11.135" v="245" actId="1076"/>
        <pc:sldMkLst>
          <pc:docMk/>
          <pc:sldMk cId="1543828166" sldId="279"/>
        </pc:sldMkLst>
        <pc:spChg chg="mod">
          <ac:chgData name="Marx, Michaela" userId="S::marx.m@stift-tilbeck.de::da845ec0-cc4d-4108-badf-0806715610c1" providerId="AD" clId="Web-{8E28C0F4-6E10-E17C-0052-CA22EFFB796E}" dt="2026-02-05T08:10:55.963" v="243" actId="20577"/>
          <ac:spMkLst>
            <pc:docMk/>
            <pc:sldMk cId="1543828166" sldId="279"/>
            <ac:spMk id="8" creationId="{23FE5FCF-1E8D-989A-DA50-CBF37C850B72}"/>
          </ac:spMkLst>
        </pc:spChg>
        <pc:spChg chg="mod">
          <ac:chgData name="Marx, Michaela" userId="S::marx.m@stift-tilbeck.de::da845ec0-cc4d-4108-badf-0806715610c1" providerId="AD" clId="Web-{8E28C0F4-6E10-E17C-0052-CA22EFFB796E}" dt="2026-02-05T08:11:01.119" v="244" actId="1076"/>
          <ac:spMkLst>
            <pc:docMk/>
            <pc:sldMk cId="1543828166" sldId="279"/>
            <ac:spMk id="9" creationId="{1272C422-290B-D516-76D3-412D1B0F62DB}"/>
          </ac:spMkLst>
        </pc:spChg>
        <pc:spChg chg="mod">
          <ac:chgData name="Marx, Michaela" userId="S::marx.m@stift-tilbeck.de::da845ec0-cc4d-4108-badf-0806715610c1" providerId="AD" clId="Web-{8E28C0F4-6E10-E17C-0052-CA22EFFB796E}" dt="2026-02-05T08:11:11.135" v="245" actId="1076"/>
          <ac:spMkLst>
            <pc:docMk/>
            <pc:sldMk cId="1543828166" sldId="279"/>
            <ac:spMk id="10" creationId="{60446935-B4D9-1146-6A78-6B6EC9337C08}"/>
          </ac:spMkLst>
        </pc:spChg>
      </pc:sldChg>
    </pc:docChg>
  </pc:docChgLst>
  <pc:docChgLst>
    <pc:chgData name="Marx, Michaela" userId="S::marx.m@stift-tilbeck.de::da845ec0-cc4d-4108-badf-0806715610c1" providerId="AD" clId="Web-{0BF3F638-1F6F-9C94-FFB9-FEC690149BA9}"/>
    <pc:docChg chg="modSld">
      <pc:chgData name="Marx, Michaela" userId="S::marx.m@stift-tilbeck.de::da845ec0-cc4d-4108-badf-0806715610c1" providerId="AD" clId="Web-{0BF3F638-1F6F-9C94-FFB9-FEC690149BA9}" dt="2026-02-05T09:34:15.138" v="9" actId="20577"/>
      <pc:docMkLst>
        <pc:docMk/>
      </pc:docMkLst>
      <pc:sldChg chg="addSp delSp modSp">
        <pc:chgData name="Marx, Michaela" userId="S::marx.m@stift-tilbeck.de::da845ec0-cc4d-4108-badf-0806715610c1" providerId="AD" clId="Web-{0BF3F638-1F6F-9C94-FFB9-FEC690149BA9}" dt="2026-02-05T09:27:19.011" v="3"/>
        <pc:sldMkLst>
          <pc:docMk/>
          <pc:sldMk cId="0" sldId="259"/>
        </pc:sldMkLst>
      </pc:sldChg>
      <pc:sldChg chg="modSp">
        <pc:chgData name="Marx, Michaela" userId="S::marx.m@stift-tilbeck.de::da845ec0-cc4d-4108-badf-0806715610c1" providerId="AD" clId="Web-{0BF3F638-1F6F-9C94-FFB9-FEC690149BA9}" dt="2026-02-05T09:34:15.138" v="9" actId="20577"/>
        <pc:sldMkLst>
          <pc:docMk/>
          <pc:sldMk cId="1698651957" sldId="272"/>
        </pc:sldMkLst>
        <pc:spChg chg="mod">
          <ac:chgData name="Marx, Michaela" userId="S::marx.m@stift-tilbeck.de::da845ec0-cc4d-4108-badf-0806715610c1" providerId="AD" clId="Web-{0BF3F638-1F6F-9C94-FFB9-FEC690149BA9}" dt="2026-02-05T09:34:15.138" v="9" actId="20577"/>
          <ac:spMkLst>
            <pc:docMk/>
            <pc:sldMk cId="1698651957" sldId="272"/>
            <ac:spMk id="8" creationId="{39EB2A31-2CF0-9C79-9F4C-1912341564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17.02.2026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July 1, 2013</a:t>
            </a:r>
          </a:p>
          <a:p>
            <a:endParaRPr lang="en-US"/>
          </a:p>
          <a:p>
            <a:r>
              <a:rPr lang="en-US"/>
              <a:t>Equipment Presentation</a:t>
            </a:r>
          </a:p>
          <a:p>
            <a:endParaRPr lang="en-US"/>
          </a:p>
          <a:p>
            <a:r>
              <a:rPr lang="en-US"/>
              <a:t>- The instructor presents her own equipment.</a:t>
            </a:r>
          </a:p>
          <a:p>
            <a:endParaRPr lang="en-US"/>
          </a:p>
          <a:p>
            <a:r>
              <a:rPr lang="en-US"/>
              <a:t>- Participants have the opportunity to present their equipment.</a:t>
            </a:r>
          </a:p>
          <a:p>
            <a:endParaRPr lang="en-US"/>
          </a:p>
          <a:p>
            <a:r>
              <a:rPr lang="en-US"/>
              <a:t>- Each person briefly explains the functions of their equipment.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July 1, 2013</a:t>
            </a:r>
          </a:p>
          <a:p>
            <a:endParaRPr lang="en-US"/>
          </a:p>
          <a:p>
            <a:r>
              <a:rPr lang="en-US"/>
              <a:t>Equipment Presentation</a:t>
            </a:r>
          </a:p>
          <a:p>
            <a:endParaRPr lang="en-US"/>
          </a:p>
          <a:p>
            <a:r>
              <a:rPr lang="en-US"/>
              <a:t>- The instructor presents her own equipment.</a:t>
            </a:r>
          </a:p>
          <a:p>
            <a:endParaRPr lang="en-US"/>
          </a:p>
          <a:p>
            <a:r>
              <a:rPr lang="en-US"/>
              <a:t>- Participants have the opportunity to present their equipment.</a:t>
            </a:r>
          </a:p>
          <a:p>
            <a:endParaRPr lang="en-US"/>
          </a:p>
          <a:p>
            <a:r>
              <a:rPr lang="en-US"/>
              <a:t>- Each person briefly explains the functions of their equipment.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7960" y="292837"/>
            <a:ext cx="3965096" cy="1605867"/>
            <a:chOff x="0" y="0"/>
            <a:chExt cx="5286794" cy="21411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86756" cy="2141093"/>
            </a:xfrm>
            <a:custGeom>
              <a:avLst/>
              <a:gdLst/>
              <a:ahLst/>
              <a:cxnLst/>
              <a:rect l="l" t="t" r="r" b="b"/>
              <a:pathLst>
                <a:path w="5286756" h="2141093">
                  <a:moveTo>
                    <a:pt x="0" y="0"/>
                  </a:moveTo>
                  <a:lnTo>
                    <a:pt x="5286756" y="0"/>
                  </a:lnTo>
                  <a:lnTo>
                    <a:pt x="5286756" y="2141093"/>
                  </a:lnTo>
                  <a:lnTo>
                    <a:pt x="0" y="2141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0" b="-142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597960" y="9070962"/>
            <a:ext cx="4035904" cy="827361"/>
            <a:chOff x="0" y="0"/>
            <a:chExt cx="5381206" cy="11031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81244" cy="1103122"/>
            </a:xfrm>
            <a:custGeom>
              <a:avLst/>
              <a:gdLst/>
              <a:ahLst/>
              <a:cxnLst/>
              <a:rect l="l" t="t" r="r" b="b"/>
              <a:pathLst>
                <a:path w="5381244" h="1103122">
                  <a:moveTo>
                    <a:pt x="0" y="0"/>
                  </a:moveTo>
                  <a:lnTo>
                    <a:pt x="5381244" y="0"/>
                  </a:lnTo>
                  <a:lnTo>
                    <a:pt x="5381244" y="1103122"/>
                  </a:lnTo>
                  <a:lnTo>
                    <a:pt x="0" y="110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363" b="-1365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5936887" y="7267118"/>
            <a:ext cx="1620698" cy="1613497"/>
            <a:chOff x="0" y="0"/>
            <a:chExt cx="2160930" cy="21513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60905" cy="2151380"/>
            </a:xfrm>
            <a:custGeom>
              <a:avLst/>
              <a:gdLst/>
              <a:ahLst/>
              <a:cxnLst/>
              <a:rect l="l" t="t" r="r" b="b"/>
              <a:pathLst>
                <a:path w="2160905" h="2151380">
                  <a:moveTo>
                    <a:pt x="0" y="0"/>
                  </a:moveTo>
                  <a:lnTo>
                    <a:pt x="2160905" y="0"/>
                  </a:lnTo>
                  <a:lnTo>
                    <a:pt x="2160905" y="2151380"/>
                  </a:lnTo>
                  <a:lnTo>
                    <a:pt x="0" y="2151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4" r="-25" b="2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12515107" y="532133"/>
            <a:ext cx="451820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</a:pPr>
            <a:r>
              <a:rPr lang="en-US" sz="3999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99495" y="2403996"/>
            <a:ext cx="1508901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</a:pPr>
            <a:r>
              <a:rPr lang="en-US" sz="6999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 Digital Health Applications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36853" y="6432261"/>
            <a:ext cx="10864034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99"/>
              </a:lnSpc>
            </a:pPr>
            <a:r>
              <a:rPr lang="en-US" sz="39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Session 2: Testing devices and apps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49216" y="5402323"/>
            <a:ext cx="12060784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80"/>
              </a:lnSpc>
            </a:pPr>
            <a:r>
              <a:rPr lang="en-US" sz="440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7: Monitor your physical health</a:t>
            </a:r>
          </a:p>
        </p:txBody>
      </p:sp>
      <p:pic>
        <p:nvPicPr>
          <p:cNvPr id="14" name="Grafik 13" descr="Ein Bild, das Text, Schrift, Screenshot, weiß enthält.&#10;&#10;KI-generierte Inhalte können fehlerhaft sein.">
            <a:extLst>
              <a:ext uri="{FF2B5EF4-FFF2-40B4-BE49-F238E27FC236}">
                <a16:creationId xmlns:a16="http://schemas.microsoft.com/office/drawing/2014/main" id="{C7D1C3EF-37A0-2AF0-F595-8ADC703DE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802" y="9028965"/>
            <a:ext cx="12792075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1086" y="8309038"/>
            <a:ext cx="1550125" cy="1686096"/>
            <a:chOff x="0" y="0"/>
            <a:chExt cx="2225624" cy="2420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5675" cy="2420874"/>
            </a:xfrm>
            <a:custGeom>
              <a:avLst/>
              <a:gdLst/>
              <a:ahLst/>
              <a:cxnLst/>
              <a:rect l="l" t="t" r="r" b="b"/>
              <a:pathLst>
                <a:path w="2225675" h="2420874">
                  <a:moveTo>
                    <a:pt x="0" y="0"/>
                  </a:moveTo>
                  <a:lnTo>
                    <a:pt x="2225675" y="0"/>
                  </a:lnTo>
                  <a:lnTo>
                    <a:pt x="2225675" y="2420874"/>
                  </a:lnTo>
                  <a:lnTo>
                    <a:pt x="0" y="2420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13" b="-2913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249688"/>
            <a:ext cx="12352334" cy="1810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endParaRPr/>
          </a:p>
          <a:p>
            <a:pPr marL="0" lvl="0" indent="0" algn="l">
              <a:lnSpc>
                <a:spcPts val="7279"/>
              </a:lnSpc>
            </a:pPr>
            <a:r>
              <a:rPr lang="en-US" sz="5198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 Standard values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51946" y="2346627"/>
            <a:ext cx="16226380" cy="5922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</a:pPr>
            <a:r>
              <a:rPr lang="en-US" sz="27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Standard values ​​= numbers that are normal for many people.</a:t>
            </a:r>
          </a:p>
          <a:p>
            <a:pPr marL="0" lvl="0" indent="0" algn="l">
              <a:lnSpc>
                <a:spcPts val="3919"/>
              </a:lnSpc>
            </a:pPr>
            <a:endParaRPr lang="en-US" sz="275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33414" lvl="2" indent="-211138" algn="l">
              <a:lnSpc>
                <a:spcPts val="3919"/>
              </a:lnSpc>
              <a:buFont typeface="Arial"/>
              <a:buChar char="⚬"/>
            </a:pPr>
            <a:r>
              <a:rPr lang="en-US" sz="27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❤️ Pulse (heartbeat): 60–80 beats per minute at rest. It is normal for the heart to beat faster when you exert yourself or are excited.</a:t>
            </a:r>
          </a:p>
          <a:p>
            <a:pPr marL="0" lvl="0" indent="0" algn="l">
              <a:lnSpc>
                <a:spcPts val="3919"/>
              </a:lnSpc>
            </a:pPr>
            <a:endParaRPr lang="en-US" sz="275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33414" lvl="2" indent="-211138" algn="l">
              <a:lnSpc>
                <a:spcPts val="3919"/>
              </a:lnSpc>
              <a:buFont typeface="Arial"/>
              <a:buChar char="⚬"/>
            </a:pPr>
            <a:r>
              <a:rPr lang="en-US" sz="27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💉 Blood pressure: 120 over 80</a:t>
            </a:r>
          </a:p>
          <a:p>
            <a:pPr marL="0" lvl="0" indent="0" algn="l">
              <a:lnSpc>
                <a:spcPts val="3919"/>
              </a:lnSpc>
            </a:pPr>
            <a:endParaRPr lang="en-US" sz="275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3919"/>
              </a:lnSpc>
            </a:pPr>
            <a:endParaRPr lang="en-US" sz="275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33414" lvl="2" indent="-211138" algn="l">
              <a:lnSpc>
                <a:spcPts val="3919"/>
              </a:lnSpc>
              <a:buFont typeface="Arial"/>
              <a:buChar char="⚬"/>
            </a:pPr>
            <a:r>
              <a:rPr lang="en-US" sz="27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💧 Drinking intake: 1.5–2 liters of water per day</a:t>
            </a:r>
          </a:p>
          <a:p>
            <a:pPr marL="0" lvl="0" indent="0" algn="l">
              <a:lnSpc>
                <a:spcPts val="3919"/>
              </a:lnSpc>
            </a:pPr>
            <a:endParaRPr lang="en-US" sz="275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3919"/>
              </a:lnSpc>
            </a:pPr>
            <a:endParaRPr lang="en-US" sz="275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33414" lvl="2" indent="-211138" algn="l">
              <a:lnSpc>
                <a:spcPts val="3919"/>
              </a:lnSpc>
              <a:buFont typeface="Arial"/>
              <a:buChar char="⚬"/>
            </a:pPr>
            <a:r>
              <a:rPr lang="en-US" sz="27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🍬 Blood sugar: 60–100 mg/dl when you haven't eaten yet</a:t>
            </a:r>
          </a:p>
        </p:txBody>
      </p:sp>
      <p:sp>
        <p:nvSpPr>
          <p:cNvPr id="6" name="Freeform 6" descr="An image containing a symbol or design.  AI-generated content may contain errors."/>
          <p:cNvSpPr/>
          <p:nvPr/>
        </p:nvSpPr>
        <p:spPr>
          <a:xfrm flipH="1">
            <a:off x="518865" y="2576265"/>
            <a:ext cx="1374477" cy="1364409"/>
          </a:xfrm>
          <a:custGeom>
            <a:avLst/>
            <a:gdLst/>
            <a:ahLst/>
            <a:cxnLst/>
            <a:rect l="l" t="t" r="r" b="b"/>
            <a:pathLst>
              <a:path w="1374477" h="1364409">
                <a:moveTo>
                  <a:pt x="1374476" y="0"/>
                </a:moveTo>
                <a:lnTo>
                  <a:pt x="0" y="0"/>
                </a:lnTo>
                <a:lnTo>
                  <a:pt x="0" y="1364408"/>
                </a:lnTo>
                <a:lnTo>
                  <a:pt x="1374476" y="1364408"/>
                </a:lnTo>
                <a:lnTo>
                  <a:pt x="1374476" y="0"/>
                </a:lnTo>
                <a:close/>
              </a:path>
            </a:pathLst>
          </a:custGeom>
          <a:blipFill>
            <a:blip r:embed="rId3"/>
            <a:stretch>
              <a:fillRect t="-368" b="-369"/>
            </a:stretch>
          </a:blipFill>
        </p:spPr>
      </p:sp>
      <p:sp>
        <p:nvSpPr>
          <p:cNvPr id="7" name="Freeform 7" descr="An image containing a design, drawing, symbol, or clipart.  AI-generated content may contain errors."/>
          <p:cNvSpPr/>
          <p:nvPr/>
        </p:nvSpPr>
        <p:spPr>
          <a:xfrm>
            <a:off x="471573" y="4062317"/>
            <a:ext cx="1385983" cy="1364409"/>
          </a:xfrm>
          <a:custGeom>
            <a:avLst/>
            <a:gdLst/>
            <a:ahLst/>
            <a:cxnLst/>
            <a:rect l="l" t="t" r="r" b="b"/>
            <a:pathLst>
              <a:path w="1385983" h="1364409">
                <a:moveTo>
                  <a:pt x="0" y="0"/>
                </a:moveTo>
                <a:lnTo>
                  <a:pt x="1385983" y="0"/>
                </a:lnTo>
                <a:lnTo>
                  <a:pt x="1385983" y="1364409"/>
                </a:lnTo>
                <a:lnTo>
                  <a:pt x="0" y="13644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90" b="-790"/>
            </a:stretch>
          </a:blipFill>
        </p:spPr>
      </p:sp>
      <p:sp>
        <p:nvSpPr>
          <p:cNvPr id="8" name="Freeform 8" descr="An image containing a draft, drawing, or design.  AI-generated content may contain errors."/>
          <p:cNvSpPr/>
          <p:nvPr/>
        </p:nvSpPr>
        <p:spPr>
          <a:xfrm flipH="1">
            <a:off x="434197" y="5442547"/>
            <a:ext cx="1396041" cy="1385983"/>
          </a:xfrm>
          <a:custGeom>
            <a:avLst/>
            <a:gdLst/>
            <a:ahLst/>
            <a:cxnLst/>
            <a:rect l="l" t="t" r="r" b="b"/>
            <a:pathLst>
              <a:path w="1396041" h="1385983">
                <a:moveTo>
                  <a:pt x="1396041" y="0"/>
                </a:moveTo>
                <a:lnTo>
                  <a:pt x="0" y="0"/>
                </a:lnTo>
                <a:lnTo>
                  <a:pt x="0" y="1385983"/>
                </a:lnTo>
                <a:lnTo>
                  <a:pt x="1396041" y="1385983"/>
                </a:lnTo>
                <a:lnTo>
                  <a:pt x="1396041" y="0"/>
                </a:lnTo>
                <a:close/>
              </a:path>
            </a:pathLst>
          </a:custGeom>
          <a:blipFill>
            <a:blip r:embed="rId5"/>
            <a:stretch>
              <a:fillRect t="-362" b="-362"/>
            </a:stretch>
          </a:blipFill>
        </p:spPr>
      </p:sp>
      <p:sp>
        <p:nvSpPr>
          <p:cNvPr id="9" name="Freeform 9" descr="An image containing a design, symbol, or motif.  AI-generated content may contain errors."/>
          <p:cNvSpPr/>
          <p:nvPr/>
        </p:nvSpPr>
        <p:spPr>
          <a:xfrm>
            <a:off x="428444" y="6844341"/>
            <a:ext cx="1429112" cy="1407547"/>
          </a:xfrm>
          <a:custGeom>
            <a:avLst/>
            <a:gdLst/>
            <a:ahLst/>
            <a:cxnLst/>
            <a:rect l="l" t="t" r="r" b="b"/>
            <a:pathLst>
              <a:path w="1429112" h="1407547">
                <a:moveTo>
                  <a:pt x="0" y="0"/>
                </a:moveTo>
                <a:lnTo>
                  <a:pt x="1429112" y="0"/>
                </a:lnTo>
                <a:lnTo>
                  <a:pt x="1429112" y="1407548"/>
                </a:lnTo>
                <a:lnTo>
                  <a:pt x="0" y="14075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66" b="-766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678449" y="308696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7.2 Monitoring my physical health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1086" y="8179499"/>
            <a:ext cx="1669218" cy="1815636"/>
            <a:chOff x="0" y="0"/>
            <a:chExt cx="2225624" cy="2420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5675" cy="2420874"/>
            </a:xfrm>
            <a:custGeom>
              <a:avLst/>
              <a:gdLst/>
              <a:ahLst/>
              <a:cxnLst/>
              <a:rect l="l" t="t" r="r" b="b"/>
              <a:pathLst>
                <a:path w="2225675" h="2420874">
                  <a:moveTo>
                    <a:pt x="0" y="0"/>
                  </a:moveTo>
                  <a:lnTo>
                    <a:pt x="2225675" y="0"/>
                  </a:lnTo>
                  <a:lnTo>
                    <a:pt x="2225675" y="2420874"/>
                  </a:lnTo>
                  <a:lnTo>
                    <a:pt x="0" y="2420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913" b="-2913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115511" y="838200"/>
            <a:ext cx="12352334" cy="87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r>
              <a:rPr lang="en-US" sz="515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Devices for monitoring health values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11598" y="3870246"/>
            <a:ext cx="10198313" cy="2957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19"/>
              </a:lnSpc>
            </a:pPr>
            <a:r>
              <a:rPr lang="en-US" sz="27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These devices are available:</a:t>
            </a:r>
          </a:p>
          <a:p>
            <a:pPr marL="0" lvl="0" indent="0" algn="just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39445" lvl="2" indent="-213360" algn="just">
              <a:lnSpc>
                <a:spcPts val="3919"/>
              </a:lnSpc>
              <a:buFont typeface="Arial"/>
              <a:buChar char="⚬"/>
            </a:pPr>
            <a:r>
              <a:rPr lang="en-US" sz="27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⌚ Watch/Smartwatch</a:t>
            </a:r>
            <a:endParaRPr lang="en-US" sz="275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639445" lvl="2" indent="-213360" algn="just">
              <a:lnSpc>
                <a:spcPts val="3919"/>
              </a:lnSpc>
              <a:buFont typeface="Arial"/>
              <a:buChar char="⚬"/>
            </a:pPr>
            <a:r>
              <a:rPr lang="en-US" sz="27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📱 Handy</a:t>
            </a:r>
            <a:endParaRPr lang="en-US" sz="275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639445" lvl="2" indent="-213360" algn="just">
              <a:lnSpc>
                <a:spcPts val="3919"/>
              </a:lnSpc>
              <a:buFont typeface="Arial"/>
              <a:buChar char="⚬"/>
            </a:pPr>
            <a:r>
              <a:rPr lang="en-US" sz="27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⚖️ Scale</a:t>
            </a:r>
            <a:endParaRPr lang="en-US" sz="275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639445" lvl="2" indent="-213360" algn="just">
              <a:lnSpc>
                <a:spcPts val="3919"/>
              </a:lnSpc>
              <a:buFont typeface="Arial"/>
              <a:buChar char="⚬"/>
            </a:pPr>
            <a:r>
              <a:rPr lang="en-US" sz="27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🔘 Sensor = small device on the body</a:t>
            </a:r>
            <a:endParaRPr lang="en-US" sz="275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78449" y="308696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7.2 Monitoring my physical health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1086" y="8179499"/>
            <a:ext cx="1669218" cy="1815636"/>
            <a:chOff x="0" y="0"/>
            <a:chExt cx="2225624" cy="2420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5675" cy="2420874"/>
            </a:xfrm>
            <a:custGeom>
              <a:avLst/>
              <a:gdLst/>
              <a:ahLst/>
              <a:cxnLst/>
              <a:rect l="l" t="t" r="r" b="b"/>
              <a:pathLst>
                <a:path w="2225675" h="2420874">
                  <a:moveTo>
                    <a:pt x="0" y="0"/>
                  </a:moveTo>
                  <a:lnTo>
                    <a:pt x="2225675" y="0"/>
                  </a:lnTo>
                  <a:lnTo>
                    <a:pt x="2225675" y="2420874"/>
                  </a:lnTo>
                  <a:lnTo>
                    <a:pt x="0" y="2420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913" b="-2913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915486" y="80962"/>
            <a:ext cx="12352334" cy="1803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endParaRPr/>
          </a:p>
          <a:p>
            <a:pPr marL="0" lvl="0" indent="0" algn="l">
              <a:lnSpc>
                <a:spcPts val="7279"/>
              </a:lnSpc>
            </a:pPr>
            <a:r>
              <a:rPr lang="en-US" sz="515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Everyone shows: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652992" y="2857900"/>
            <a:ext cx="6982025" cy="345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19"/>
              </a:lnSpc>
            </a:pPr>
            <a:r>
              <a:rPr lang="en-US" sz="2799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use this device or app</a:t>
            </a:r>
          </a:p>
          <a:p>
            <a:pPr marL="0" lvl="0" indent="0" algn="just">
              <a:lnSpc>
                <a:spcPts val="3919"/>
              </a:lnSpc>
            </a:pPr>
            <a:endParaRPr lang="en-US" sz="2799" b="1" u="sng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just">
              <a:lnSpc>
                <a:spcPts val="3919"/>
              </a:lnSpc>
            </a:pPr>
            <a:endParaRPr lang="en-US" sz="2799" b="1" u="sng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just">
              <a:lnSpc>
                <a:spcPts val="3919"/>
              </a:lnSpc>
            </a:pPr>
            <a:r>
              <a:rPr lang="en-US" sz="2799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does my device measure?</a:t>
            </a:r>
          </a:p>
          <a:p>
            <a:pPr marL="0" lvl="0" indent="0" algn="just">
              <a:lnSpc>
                <a:spcPts val="3919"/>
              </a:lnSpc>
            </a:pPr>
            <a:endParaRPr lang="en-US" sz="2799" b="1" u="sng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just">
              <a:lnSpc>
                <a:spcPts val="3919"/>
              </a:lnSpc>
            </a:pPr>
            <a:endParaRPr lang="en-US" sz="2799" b="1" u="sng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just">
              <a:lnSpc>
                <a:spcPts val="3919"/>
              </a:lnSpc>
            </a:pPr>
            <a:r>
              <a:rPr lang="en-US" sz="2799" b="1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How do I use it?</a:t>
            </a:r>
          </a:p>
        </p:txBody>
      </p:sp>
      <p:sp>
        <p:nvSpPr>
          <p:cNvPr id="6" name="Freeform 6" descr="An image containing text, symbols, graphics, or a logo.  AI-generated content may contain errors."/>
          <p:cNvSpPr/>
          <p:nvPr/>
        </p:nvSpPr>
        <p:spPr>
          <a:xfrm>
            <a:off x="2262588" y="2912135"/>
            <a:ext cx="1795739" cy="1838868"/>
          </a:xfrm>
          <a:custGeom>
            <a:avLst/>
            <a:gdLst/>
            <a:ahLst/>
            <a:cxnLst/>
            <a:rect l="l" t="t" r="r" b="b"/>
            <a:pathLst>
              <a:path w="1795739" h="1838868">
                <a:moveTo>
                  <a:pt x="0" y="0"/>
                </a:moveTo>
                <a:lnTo>
                  <a:pt x="1795738" y="0"/>
                </a:lnTo>
                <a:lnTo>
                  <a:pt x="1795738" y="1838868"/>
                </a:lnTo>
                <a:lnTo>
                  <a:pt x="0" y="18388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00" r="-1200"/>
            </a:stretch>
          </a:blipFill>
        </p:spPr>
      </p:sp>
      <p:sp>
        <p:nvSpPr>
          <p:cNvPr id="7" name="Freeform 7" descr="An image containing clipart, symbols, and designs.  AI-generated content may contain errors."/>
          <p:cNvSpPr/>
          <p:nvPr/>
        </p:nvSpPr>
        <p:spPr>
          <a:xfrm flipH="1">
            <a:off x="1794291" y="4750041"/>
            <a:ext cx="2730256" cy="1860433"/>
          </a:xfrm>
          <a:custGeom>
            <a:avLst/>
            <a:gdLst/>
            <a:ahLst/>
            <a:cxnLst/>
            <a:rect l="l" t="t" r="r" b="b"/>
            <a:pathLst>
              <a:path w="2730256" h="1860433">
                <a:moveTo>
                  <a:pt x="2730255" y="0"/>
                </a:moveTo>
                <a:lnTo>
                  <a:pt x="0" y="0"/>
                </a:lnTo>
                <a:lnTo>
                  <a:pt x="0" y="1860433"/>
                </a:lnTo>
                <a:lnTo>
                  <a:pt x="2730255" y="1860433"/>
                </a:lnTo>
                <a:lnTo>
                  <a:pt x="2730255" y="0"/>
                </a:lnTo>
                <a:close/>
              </a:path>
            </a:pathLst>
          </a:custGeom>
          <a:blipFill>
            <a:blip r:embed="rId5"/>
            <a:stretch>
              <a:fillRect l="-1105" r="-1105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678449" y="308696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7.2 Monitoring my physical health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1086" y="8179499"/>
            <a:ext cx="1669218" cy="1815636"/>
            <a:chOff x="0" y="0"/>
            <a:chExt cx="2225624" cy="2420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5675" cy="2420874"/>
            </a:xfrm>
            <a:custGeom>
              <a:avLst/>
              <a:gdLst/>
              <a:ahLst/>
              <a:cxnLst/>
              <a:rect l="l" t="t" r="r" b="b"/>
              <a:pathLst>
                <a:path w="2225675" h="2420874">
                  <a:moveTo>
                    <a:pt x="0" y="0"/>
                  </a:moveTo>
                  <a:lnTo>
                    <a:pt x="2225675" y="0"/>
                  </a:lnTo>
                  <a:lnTo>
                    <a:pt x="2225675" y="2420874"/>
                  </a:lnTo>
                  <a:lnTo>
                    <a:pt x="0" y="2420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13" b="-2913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115511" y="838200"/>
            <a:ext cx="12352334" cy="1810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endParaRPr/>
          </a:p>
          <a:p>
            <a:pPr marL="0" lvl="0" indent="0" algn="l">
              <a:lnSpc>
                <a:spcPts val="7279"/>
              </a:lnSpc>
            </a:pPr>
            <a:r>
              <a:rPr lang="en-US" sz="5198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Exchange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584205" y="1734693"/>
            <a:ext cx="8184147" cy="7415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Questions for you:</a:t>
            </a:r>
          </a:p>
          <a:p>
            <a:pPr marL="0" lvl="0" indent="0" algn="just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40079" lvl="2" indent="-213360" algn="just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are the benefits of the app?</a:t>
            </a:r>
          </a:p>
          <a:p>
            <a:pPr marL="640079" lvl="2" indent="-213360" algn="just">
              <a:lnSpc>
                <a:spcPts val="3919"/>
              </a:lnSpc>
            </a:pPr>
            <a:r>
              <a:rPr lang="en-US" sz="2799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Examples:</a:t>
            </a:r>
          </a:p>
          <a:p>
            <a:pPr marL="640079" lvl="2" indent="-213360" algn="just">
              <a:lnSpc>
                <a:spcPts val="3919"/>
              </a:lnSpc>
            </a:pPr>
            <a:r>
              <a:rPr lang="en-US" sz="2799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Google Fit → counts steps.</a:t>
            </a:r>
          </a:p>
          <a:p>
            <a:pPr marL="640079" lvl="2" indent="-213360" algn="just">
              <a:lnSpc>
                <a:spcPts val="3919"/>
              </a:lnSpc>
            </a:pPr>
            <a:r>
              <a:rPr lang="en-US" sz="2799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Water Reminder → reminds you to drink.</a:t>
            </a:r>
          </a:p>
          <a:p>
            <a:pPr marL="0" lvl="0" indent="0" algn="just">
              <a:lnSpc>
                <a:spcPts val="3919"/>
              </a:lnSpc>
            </a:pPr>
            <a:endParaRPr lang="en-US" sz="2799" u="sng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40079" lvl="2" indent="-213360" algn="just">
              <a:lnSpc>
                <a:spcPts val="3919"/>
              </a:lnSpc>
            </a:pPr>
            <a:r>
              <a:rPr lang="en-US" sz="2799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benefit does this device offer me?</a:t>
            </a:r>
          </a:p>
          <a:p>
            <a:pPr marL="640079" lvl="2" indent="-213360" algn="just">
              <a:lnSpc>
                <a:spcPts val="3919"/>
              </a:lnSpc>
            </a:pPr>
            <a:r>
              <a:rPr lang="en-US" sz="2799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Examples: </a:t>
            </a:r>
          </a:p>
          <a:p>
            <a:pPr marL="640079" lvl="2" indent="-213360" algn="just">
              <a:lnSpc>
                <a:spcPts val="3919"/>
              </a:lnSpc>
            </a:pPr>
            <a:r>
              <a:rPr lang="en-US" sz="2799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Clock. Scales. Mobile phone.</a:t>
            </a:r>
          </a:p>
          <a:p>
            <a:pPr marL="0" lvl="0" indent="0" algn="just">
              <a:lnSpc>
                <a:spcPts val="3919"/>
              </a:lnSpc>
            </a:pPr>
            <a:endParaRPr lang="en-US" sz="2799" u="sng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40079" lvl="2" indent="-213360" algn="just">
              <a:lnSpc>
                <a:spcPts val="3919"/>
              </a:lnSpc>
            </a:pPr>
            <a:r>
              <a:rPr lang="en-US" sz="2799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Does it fit into my everyday life?</a:t>
            </a:r>
          </a:p>
          <a:p>
            <a:pPr marL="0" lvl="0" indent="0" algn="just">
              <a:lnSpc>
                <a:spcPts val="3919"/>
              </a:lnSpc>
            </a:pPr>
            <a:endParaRPr lang="en-US" sz="2799" u="sng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40079" lvl="2" indent="-213360" algn="just">
              <a:lnSpc>
                <a:spcPts val="3919"/>
              </a:lnSpc>
            </a:pPr>
            <a:r>
              <a:rPr lang="en-US" sz="2799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example:</a:t>
            </a:r>
          </a:p>
          <a:p>
            <a:pPr marL="640079" lvl="2" indent="-213360" algn="just">
              <a:lnSpc>
                <a:spcPts val="3919"/>
              </a:lnSpc>
            </a:pPr>
            <a:r>
              <a:rPr lang="en-US" sz="2799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 work, during leisure time, and at home.</a:t>
            </a:r>
          </a:p>
        </p:txBody>
      </p:sp>
      <p:sp>
        <p:nvSpPr>
          <p:cNvPr id="6" name="Freeform 6"/>
          <p:cNvSpPr/>
          <p:nvPr/>
        </p:nvSpPr>
        <p:spPr>
          <a:xfrm>
            <a:off x="3007966" y="5109848"/>
            <a:ext cx="3751002" cy="2525582"/>
          </a:xfrm>
          <a:custGeom>
            <a:avLst/>
            <a:gdLst/>
            <a:ahLst/>
            <a:cxnLst/>
            <a:rect l="l" t="t" r="r" b="b"/>
            <a:pathLst>
              <a:path w="3751002" h="2525582">
                <a:moveTo>
                  <a:pt x="0" y="0"/>
                </a:moveTo>
                <a:lnTo>
                  <a:pt x="3751003" y="0"/>
                </a:lnTo>
                <a:lnTo>
                  <a:pt x="3751003" y="2525582"/>
                </a:lnTo>
                <a:lnTo>
                  <a:pt x="0" y="2525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97" r="-498"/>
            </a:stretch>
          </a:blipFill>
        </p:spPr>
      </p:sp>
      <p:sp>
        <p:nvSpPr>
          <p:cNvPr id="7" name="Freeform 7" descr="An image containing clipart, white, draft, and design.  AI-generated content may contain errors."/>
          <p:cNvSpPr/>
          <p:nvPr/>
        </p:nvSpPr>
        <p:spPr>
          <a:xfrm>
            <a:off x="3080709" y="6935372"/>
            <a:ext cx="3715112" cy="3348485"/>
          </a:xfrm>
          <a:custGeom>
            <a:avLst/>
            <a:gdLst/>
            <a:ahLst/>
            <a:cxnLst/>
            <a:rect l="l" t="t" r="r" b="b"/>
            <a:pathLst>
              <a:path w="3715112" h="3348485">
                <a:moveTo>
                  <a:pt x="0" y="0"/>
                </a:moveTo>
                <a:lnTo>
                  <a:pt x="3715112" y="0"/>
                </a:lnTo>
                <a:lnTo>
                  <a:pt x="3715112" y="3348485"/>
                </a:lnTo>
                <a:lnTo>
                  <a:pt x="0" y="33484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474" b="-547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966676" y="2753258"/>
            <a:ext cx="3825821" cy="2485844"/>
          </a:xfrm>
          <a:custGeom>
            <a:avLst/>
            <a:gdLst/>
            <a:ahLst/>
            <a:cxnLst/>
            <a:rect l="l" t="t" r="r" b="b"/>
            <a:pathLst>
              <a:path w="3825821" h="2485844">
                <a:moveTo>
                  <a:pt x="0" y="0"/>
                </a:moveTo>
                <a:lnTo>
                  <a:pt x="3825821" y="0"/>
                </a:lnTo>
                <a:lnTo>
                  <a:pt x="3825821" y="2485844"/>
                </a:lnTo>
                <a:lnTo>
                  <a:pt x="0" y="24858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301" b="-130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678449" y="308696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7.2 Monitoring my physical health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63440" y="5189220"/>
            <a:ext cx="8961120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</a:pPr>
            <a:r>
              <a:rPr lang="en-US" sz="800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Let's practice!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678449" y="308696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7.2 Monitoring my physical health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61086" y="8179499"/>
            <a:ext cx="1669218" cy="1815636"/>
            <a:chOff x="0" y="0"/>
            <a:chExt cx="2225624" cy="24208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25675" cy="2420874"/>
            </a:xfrm>
            <a:custGeom>
              <a:avLst/>
              <a:gdLst/>
              <a:ahLst/>
              <a:cxnLst/>
              <a:rect l="l" t="t" r="r" b="b"/>
              <a:pathLst>
                <a:path w="2225675" h="2420874">
                  <a:moveTo>
                    <a:pt x="0" y="0"/>
                  </a:moveTo>
                  <a:lnTo>
                    <a:pt x="2225675" y="0"/>
                  </a:lnTo>
                  <a:lnTo>
                    <a:pt x="2225675" y="2420874"/>
                  </a:lnTo>
                  <a:lnTo>
                    <a:pt x="0" y="2420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13" b="-2913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1086" y="8179499"/>
            <a:ext cx="1669218" cy="1815636"/>
            <a:chOff x="0" y="0"/>
            <a:chExt cx="2225624" cy="2420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5675" cy="2420874"/>
            </a:xfrm>
            <a:custGeom>
              <a:avLst/>
              <a:gdLst/>
              <a:ahLst/>
              <a:cxnLst/>
              <a:rect l="l" t="t" r="r" b="b"/>
              <a:pathLst>
                <a:path w="2225675" h="2420874">
                  <a:moveTo>
                    <a:pt x="0" y="0"/>
                  </a:moveTo>
                  <a:lnTo>
                    <a:pt x="2225675" y="0"/>
                  </a:lnTo>
                  <a:lnTo>
                    <a:pt x="2225675" y="2420874"/>
                  </a:lnTo>
                  <a:lnTo>
                    <a:pt x="0" y="2420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13" b="-2913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115511" y="838200"/>
            <a:ext cx="12352334" cy="1810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endParaRPr/>
          </a:p>
          <a:p>
            <a:pPr marL="0" lvl="0" indent="0" algn="l">
              <a:lnSpc>
                <a:spcPts val="7279"/>
              </a:lnSpc>
            </a:pPr>
            <a:r>
              <a:rPr lang="en-US" sz="5198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Practice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652992" y="3243663"/>
            <a:ext cx="8344230" cy="4467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919"/>
              </a:lnSpc>
            </a:pPr>
            <a:r>
              <a:rPr lang="en-US" sz="27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Exercise:</a:t>
            </a:r>
          </a:p>
          <a:p>
            <a:pPr marL="0" lvl="0" indent="0" algn="just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919"/>
              </a:lnSpc>
            </a:pPr>
            <a:r>
              <a:rPr lang="en-US" sz="27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Test a device.</a:t>
            </a:r>
            <a:endParaRPr lang="en-US" sz="275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lvl="0" indent="0" algn="just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ts val="3919"/>
              </a:lnSpc>
            </a:pPr>
            <a:r>
              <a:rPr lang="en-US" sz="27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App testing.</a:t>
            </a:r>
            <a:endParaRPr lang="en-US" sz="275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0" lvl="0" indent="0" algn="just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Are there other apps that can do the same job?</a:t>
            </a:r>
          </a:p>
          <a:p>
            <a:pPr marL="0" lvl="0" indent="0" algn="just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>
              <a:lnSpc>
                <a:spcPts val="3919"/>
              </a:lnSpc>
            </a:pPr>
            <a:r>
              <a:rPr lang="en-US" sz="27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Example: Two pedometer apps.</a:t>
            </a:r>
            <a:endParaRPr lang="en-US" sz="275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Freeform 6" descr="An image containing a circle, screenshot, and design.  AI-generated content may contain errors."/>
          <p:cNvSpPr/>
          <p:nvPr/>
        </p:nvSpPr>
        <p:spPr>
          <a:xfrm>
            <a:off x="2434085" y="4601470"/>
            <a:ext cx="2658370" cy="2550547"/>
          </a:xfrm>
          <a:custGeom>
            <a:avLst/>
            <a:gdLst/>
            <a:ahLst/>
            <a:cxnLst/>
            <a:rect l="l" t="t" r="r" b="b"/>
            <a:pathLst>
              <a:path w="2658370" h="2550547">
                <a:moveTo>
                  <a:pt x="0" y="0"/>
                </a:moveTo>
                <a:lnTo>
                  <a:pt x="2658371" y="0"/>
                </a:lnTo>
                <a:lnTo>
                  <a:pt x="2658371" y="2550548"/>
                </a:lnTo>
                <a:lnTo>
                  <a:pt x="0" y="25505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13" b="-2113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678449" y="308696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7.2 Monitoring my physical health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1086" y="8179499"/>
            <a:ext cx="1669218" cy="1815636"/>
            <a:chOff x="0" y="0"/>
            <a:chExt cx="2225624" cy="2420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5675" cy="2420874"/>
            </a:xfrm>
            <a:custGeom>
              <a:avLst/>
              <a:gdLst/>
              <a:ahLst/>
              <a:cxnLst/>
              <a:rect l="l" t="t" r="r" b="b"/>
              <a:pathLst>
                <a:path w="2225675" h="2420874">
                  <a:moveTo>
                    <a:pt x="0" y="0"/>
                  </a:moveTo>
                  <a:lnTo>
                    <a:pt x="2225675" y="0"/>
                  </a:lnTo>
                  <a:lnTo>
                    <a:pt x="2225675" y="2420874"/>
                  </a:lnTo>
                  <a:lnTo>
                    <a:pt x="0" y="2420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13" b="-2913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115511" y="838200"/>
            <a:ext cx="12352334" cy="1810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endParaRPr/>
          </a:p>
          <a:p>
            <a:pPr marL="0" lvl="0" indent="0" algn="l">
              <a:lnSpc>
                <a:spcPts val="7279"/>
              </a:lnSpc>
            </a:pPr>
            <a:r>
              <a:rPr lang="en-US" sz="5198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Feedback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15942" y="3516944"/>
            <a:ext cx="4542015" cy="3948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Questions:</a:t>
            </a:r>
          </a:p>
          <a:p>
            <a:pPr marL="0" lvl="0" indent="0"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was easy?</a:t>
            </a:r>
          </a:p>
          <a:p>
            <a:pPr marL="0" lvl="0" indent="0"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was difficult?</a:t>
            </a:r>
          </a:p>
          <a:p>
            <a:pPr marL="0" lvl="0" indent="0" algn="l">
              <a:lnSpc>
                <a:spcPts val="3919"/>
              </a:lnSpc>
            </a:pPr>
            <a:endParaRPr lang="en-US" sz="27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Which device suits you best?</a:t>
            </a:r>
          </a:p>
        </p:txBody>
      </p:sp>
      <p:sp>
        <p:nvSpPr>
          <p:cNvPr id="6" name="Freeform 6" descr="An image containing design, drawing, clipart, or line art.  AI-generated content may contain errors."/>
          <p:cNvSpPr/>
          <p:nvPr/>
        </p:nvSpPr>
        <p:spPr>
          <a:xfrm>
            <a:off x="409899" y="3577457"/>
            <a:ext cx="5742594" cy="4018893"/>
          </a:xfrm>
          <a:custGeom>
            <a:avLst/>
            <a:gdLst/>
            <a:ahLst/>
            <a:cxnLst/>
            <a:rect l="l" t="t" r="r" b="b"/>
            <a:pathLst>
              <a:path w="5742594" h="4018893">
                <a:moveTo>
                  <a:pt x="0" y="0"/>
                </a:moveTo>
                <a:lnTo>
                  <a:pt x="5742594" y="0"/>
                </a:lnTo>
                <a:lnTo>
                  <a:pt x="5742594" y="4018892"/>
                </a:lnTo>
                <a:lnTo>
                  <a:pt x="0" y="4018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87" r="-2487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678449" y="308696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7.2 Monitoring my physical health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95CCD-6D46-049A-50DA-543EDF658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DEF5129-E463-85B7-7C26-9BA2D298BE3F}"/>
              </a:ext>
            </a:extLst>
          </p:cNvPr>
          <p:cNvGrpSpPr/>
          <p:nvPr/>
        </p:nvGrpSpPr>
        <p:grpSpPr>
          <a:xfrm>
            <a:off x="461086" y="8179499"/>
            <a:ext cx="1669218" cy="1815636"/>
            <a:chOff x="0" y="0"/>
            <a:chExt cx="2225624" cy="242084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9C46239-3AE4-927F-20AD-8DE3CC5D0607}"/>
                </a:ext>
              </a:extLst>
            </p:cNvPr>
            <p:cNvSpPr/>
            <p:nvPr/>
          </p:nvSpPr>
          <p:spPr>
            <a:xfrm>
              <a:off x="0" y="0"/>
              <a:ext cx="2225675" cy="2420874"/>
            </a:xfrm>
            <a:custGeom>
              <a:avLst/>
              <a:gdLst/>
              <a:ahLst/>
              <a:cxnLst/>
              <a:rect l="l" t="t" r="r" b="b"/>
              <a:pathLst>
                <a:path w="2225675" h="2420874">
                  <a:moveTo>
                    <a:pt x="0" y="0"/>
                  </a:moveTo>
                  <a:lnTo>
                    <a:pt x="2225675" y="0"/>
                  </a:lnTo>
                  <a:lnTo>
                    <a:pt x="2225675" y="2420874"/>
                  </a:lnTo>
                  <a:lnTo>
                    <a:pt x="0" y="2420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13" b="-2913"/>
              </a:stretch>
            </a:blipFill>
          </p:spPr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1E64CC24-B746-FF18-504F-88E2C6D517CE}"/>
              </a:ext>
            </a:extLst>
          </p:cNvPr>
          <p:cNvSpPr txBox="1"/>
          <p:nvPr/>
        </p:nvSpPr>
        <p:spPr>
          <a:xfrm>
            <a:off x="1115511" y="838200"/>
            <a:ext cx="12352334" cy="872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5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Quiz/ Self-Assessment</a:t>
            </a:r>
            <a:endParaRPr lang="en-US" sz="5150" b="1">
              <a:solidFill>
                <a:srgbClr val="018378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433DA5B-90E4-9518-5891-266EDF3BCF27}"/>
              </a:ext>
            </a:extLst>
          </p:cNvPr>
          <p:cNvSpPr txBox="1"/>
          <p:nvPr/>
        </p:nvSpPr>
        <p:spPr>
          <a:xfrm>
            <a:off x="4570469" y="2158205"/>
            <a:ext cx="9476269" cy="6894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Arial"/>
                <a:sym typeface="Open Sans"/>
              </a:rPr>
              <a:t>1. Do you now know what standard values are? 🤔</a:t>
            </a:r>
            <a:endParaRPr lang="en-US" sz="2800">
              <a:solidFill>
                <a:srgbClr val="000000"/>
              </a:solidFill>
              <a:latin typeface="Open Sans"/>
              <a:ea typeface="Open Sans"/>
              <a:cs typeface="Arial"/>
            </a:endParaRPr>
          </a:p>
          <a:p>
            <a:pPr marL="285750" indent="-285750">
              <a:buFont typeface="Symbol,Sans-Serif"/>
              <a:buChar char="•"/>
            </a:pP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Arial"/>
                <a:sym typeface="Open Sans"/>
              </a:rPr>
              <a:t>☐ Yes ✔</a:t>
            </a:r>
            <a:endParaRPr lang="en-US" sz="2800">
              <a:solidFill>
                <a:srgbClr val="000000"/>
              </a:solidFill>
              <a:latin typeface="Open Sans"/>
              <a:ea typeface="Open Sans"/>
              <a:cs typeface="Arial"/>
            </a:endParaRPr>
          </a:p>
          <a:p>
            <a:pPr marL="285750" indent="-285750">
              <a:buFont typeface="Symbol,Sans-Serif"/>
              <a:buChar char="•"/>
            </a:pP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Arial"/>
                <a:sym typeface="Open Sans"/>
              </a:rPr>
              <a:t>☐ No ✖</a:t>
            </a:r>
            <a:endParaRPr lang="en-US" sz="2800">
              <a:solidFill>
                <a:srgbClr val="000000"/>
              </a:solidFill>
              <a:latin typeface="Open Sans"/>
              <a:ea typeface="Open Sans"/>
              <a:cs typeface="Arial"/>
            </a:endParaRPr>
          </a:p>
          <a:p>
            <a:pPr marL="285750" indent="-285750">
              <a:buFont typeface="Symbol,Sans-Serif"/>
              <a:buChar char="•"/>
            </a:pP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Arial"/>
                <a:sym typeface="Open Sans"/>
              </a:rPr>
              <a:t>☐ A little bit 🤔</a:t>
            </a:r>
            <a:endParaRPr lang="en-US" sz="2800">
              <a:solidFill>
                <a:srgbClr val="000000"/>
              </a:solidFill>
              <a:latin typeface="Open Sans"/>
              <a:ea typeface="Open Sans"/>
              <a:cs typeface="Arial"/>
            </a:endParaRPr>
          </a:p>
          <a:p>
            <a:endParaRPr lang="en-US" sz="28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Arial"/>
            </a:endParaRPr>
          </a:p>
          <a:p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Arial"/>
                <a:sym typeface="Open Sans"/>
              </a:rPr>
              <a:t>2. Can you give examples of standard values? 📏</a:t>
            </a:r>
            <a:endParaRPr lang="en-US" sz="2800">
              <a:solidFill>
                <a:srgbClr val="000000"/>
              </a:solidFill>
              <a:latin typeface="Open Sans"/>
              <a:ea typeface="Open Sans"/>
              <a:cs typeface="Arial"/>
            </a:endParaRPr>
          </a:p>
          <a:p>
            <a:pPr marL="285750" indent="-285750">
              <a:buFont typeface="Symbol,Sans-Serif"/>
              <a:buChar char="•"/>
            </a:pP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Arial"/>
                <a:sym typeface="Open Sans"/>
              </a:rPr>
              <a:t>☐ Yes ✔</a:t>
            </a:r>
            <a:endParaRPr lang="en-US" sz="2800">
              <a:solidFill>
                <a:srgbClr val="000000"/>
              </a:solidFill>
              <a:latin typeface="Open Sans"/>
              <a:ea typeface="Open Sans"/>
              <a:cs typeface="Arial"/>
            </a:endParaRPr>
          </a:p>
          <a:p>
            <a:pPr marL="285750" indent="-285750">
              <a:buFont typeface="Symbol,Sans-Serif"/>
              <a:buChar char="•"/>
            </a:pP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Arial"/>
                <a:sym typeface="Open Sans"/>
              </a:rPr>
              <a:t>☐ No ✖</a:t>
            </a:r>
            <a:endParaRPr lang="en-US" sz="2800">
              <a:solidFill>
                <a:srgbClr val="000000"/>
              </a:solidFill>
              <a:latin typeface="Open Sans"/>
              <a:ea typeface="Open Sans"/>
              <a:cs typeface="Arial"/>
            </a:endParaRPr>
          </a:p>
          <a:p>
            <a:endParaRPr lang="en-US" sz="28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Arial"/>
            </a:endParaRPr>
          </a:p>
          <a:p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Arial"/>
                <a:sym typeface="Open Sans"/>
              </a:rPr>
              <a:t>3. Do you know which devices measure health values? 🖥</a:t>
            </a:r>
            <a:endParaRPr lang="en-US" sz="2800">
              <a:solidFill>
                <a:srgbClr val="000000"/>
              </a:solidFill>
              <a:latin typeface="Open Sans"/>
              <a:ea typeface="Open Sans"/>
              <a:cs typeface="Arial"/>
            </a:endParaRPr>
          </a:p>
          <a:p>
            <a:pPr marL="285750" indent="-285750">
              <a:buFont typeface="Symbol,Sans-Serif"/>
              <a:buChar char="•"/>
            </a:pP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Arial"/>
                <a:sym typeface="Open Sans"/>
              </a:rPr>
              <a:t>☐ Ja ✔</a:t>
            </a:r>
            <a:endParaRPr lang="en-US" sz="2800">
              <a:solidFill>
                <a:srgbClr val="000000"/>
              </a:solidFill>
              <a:latin typeface="Open Sans"/>
              <a:ea typeface="Open Sans"/>
              <a:cs typeface="Arial"/>
            </a:endParaRPr>
          </a:p>
          <a:p>
            <a:pPr marL="285750" indent="-285750">
              <a:buFont typeface="Symbol,Sans-Serif"/>
              <a:buChar char="•"/>
            </a:pP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Arial"/>
                <a:sym typeface="Open Sans"/>
              </a:rPr>
              <a:t>☐ Nein ✖</a:t>
            </a:r>
            <a:endParaRPr lang="en-US" sz="28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Arial"/>
            </a:endParaRPr>
          </a:p>
          <a:p>
            <a:endParaRPr lang="en-US" sz="28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Arial"/>
            </a:endParaRPr>
          </a:p>
          <a:p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Arial"/>
                <a:sym typeface="Open Sans"/>
              </a:rPr>
              <a:t>4. Did you test an app or a device? 📱</a:t>
            </a:r>
            <a:endParaRPr lang="en-US" sz="2800">
              <a:solidFill>
                <a:srgbClr val="000000"/>
              </a:solidFill>
              <a:latin typeface="Open Sans"/>
              <a:ea typeface="Open Sans"/>
              <a:cs typeface="Arial"/>
            </a:endParaRPr>
          </a:p>
          <a:p>
            <a:pPr marL="285750" indent="-285750">
              <a:buFont typeface="Symbol,Sans-Serif"/>
              <a:buChar char="•"/>
            </a:pP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Arial"/>
                <a:sym typeface="Open Sans"/>
              </a:rPr>
              <a:t>☐ Yes ✔</a:t>
            </a:r>
            <a:endParaRPr lang="en-US" sz="2800">
              <a:solidFill>
                <a:srgbClr val="000000"/>
              </a:solidFill>
              <a:latin typeface="Open Sans"/>
              <a:ea typeface="Open Sans"/>
              <a:cs typeface="Arial"/>
            </a:endParaRPr>
          </a:p>
          <a:p>
            <a:pPr marL="285750" indent="-285750">
              <a:buFont typeface="Symbol,Sans-Serif"/>
              <a:buChar char="•"/>
            </a:pP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Arial"/>
                <a:sym typeface="Open Sans"/>
              </a:rPr>
              <a:t>☐ No ✖</a:t>
            </a:r>
            <a:endParaRPr lang="en-US" sz="2800">
              <a:latin typeface="Open Sans"/>
              <a:ea typeface="Open Sans"/>
              <a:cs typeface="Open Sans"/>
            </a:endParaRPr>
          </a:p>
        </p:txBody>
      </p:sp>
      <p:sp>
        <p:nvSpPr>
          <p:cNvPr id="6" name="Freeform 6" descr="An image containing design elements such as drafts, graphics, clipart, and artwork.  AI-generated content may contain errors.">
            <a:extLst>
              <a:ext uri="{FF2B5EF4-FFF2-40B4-BE49-F238E27FC236}">
                <a16:creationId xmlns:a16="http://schemas.microsoft.com/office/drawing/2014/main" id="{9D0B639C-58B2-AD2F-8625-CA9F4CEBEB4B}"/>
              </a:ext>
            </a:extLst>
          </p:cNvPr>
          <p:cNvSpPr/>
          <p:nvPr/>
        </p:nvSpPr>
        <p:spPr>
          <a:xfrm>
            <a:off x="879906" y="3515257"/>
            <a:ext cx="3010710" cy="2962437"/>
          </a:xfrm>
          <a:custGeom>
            <a:avLst/>
            <a:gdLst/>
            <a:ahLst/>
            <a:cxnLst/>
            <a:rect l="l" t="t" r="r" b="b"/>
            <a:pathLst>
              <a:path w="3010710" h="2962437">
                <a:moveTo>
                  <a:pt x="0" y="0"/>
                </a:moveTo>
                <a:lnTo>
                  <a:pt x="3010709" y="0"/>
                </a:lnTo>
                <a:lnTo>
                  <a:pt x="3010709" y="2962437"/>
                </a:lnTo>
                <a:lnTo>
                  <a:pt x="0" y="2962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12" b="-612"/>
            </a:stretch>
          </a:blipFill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86E1BA4-C8A4-19F4-42F4-810553D7E0A3}"/>
              </a:ext>
            </a:extLst>
          </p:cNvPr>
          <p:cNvSpPr txBox="1"/>
          <p:nvPr/>
        </p:nvSpPr>
        <p:spPr>
          <a:xfrm>
            <a:off x="10678449" y="308696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7.2 Monitoring my physical health</a:t>
            </a:r>
          </a:p>
        </p:txBody>
      </p:sp>
    </p:spTree>
    <p:extLst>
      <p:ext uri="{BB962C8B-B14F-4D97-AF65-F5344CB8AC3E}">
        <p14:creationId xmlns:p14="http://schemas.microsoft.com/office/powerpoint/2010/main" val="3283607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949A2-C142-7089-238B-63DA2DB9B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E69A585-9175-FE07-ED7C-CF818CAA3766}"/>
              </a:ext>
            </a:extLst>
          </p:cNvPr>
          <p:cNvGrpSpPr/>
          <p:nvPr/>
        </p:nvGrpSpPr>
        <p:grpSpPr>
          <a:xfrm>
            <a:off x="461086" y="8179499"/>
            <a:ext cx="1669218" cy="1815636"/>
            <a:chOff x="0" y="0"/>
            <a:chExt cx="2225624" cy="242084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1649E5D-6A8F-A4C0-54F9-43AB321CC377}"/>
                </a:ext>
              </a:extLst>
            </p:cNvPr>
            <p:cNvSpPr/>
            <p:nvPr/>
          </p:nvSpPr>
          <p:spPr>
            <a:xfrm>
              <a:off x="0" y="0"/>
              <a:ext cx="2225675" cy="2420874"/>
            </a:xfrm>
            <a:custGeom>
              <a:avLst/>
              <a:gdLst/>
              <a:ahLst/>
              <a:cxnLst/>
              <a:rect l="l" t="t" r="r" b="b"/>
              <a:pathLst>
                <a:path w="2225675" h="2420874">
                  <a:moveTo>
                    <a:pt x="0" y="0"/>
                  </a:moveTo>
                  <a:lnTo>
                    <a:pt x="2225675" y="0"/>
                  </a:lnTo>
                  <a:lnTo>
                    <a:pt x="2225675" y="2420874"/>
                  </a:lnTo>
                  <a:lnTo>
                    <a:pt x="0" y="2420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13" b="-2913"/>
              </a:stretch>
            </a:blipFill>
          </p:spPr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F7668706-17EC-4A20-8B1E-5BEC80FA8A91}"/>
              </a:ext>
            </a:extLst>
          </p:cNvPr>
          <p:cNvSpPr txBox="1"/>
          <p:nvPr/>
        </p:nvSpPr>
        <p:spPr>
          <a:xfrm>
            <a:off x="1115511" y="838200"/>
            <a:ext cx="12352334" cy="875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5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Quiz/ Self-Assessment</a:t>
            </a:r>
            <a:endParaRPr lang="en-US" sz="515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25A782F-7B75-26E0-BAEE-79C1C7571E8A}"/>
              </a:ext>
            </a:extLst>
          </p:cNvPr>
          <p:cNvSpPr txBox="1"/>
          <p:nvPr/>
        </p:nvSpPr>
        <p:spPr>
          <a:xfrm>
            <a:off x="5120637" y="1850143"/>
            <a:ext cx="7655299" cy="9422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1400">
              <a:highlight>
                <a:srgbClr val="FFFFFF"/>
              </a:highlight>
              <a:latin typeface="Arial"/>
              <a:ea typeface="Open Sans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400">
                <a:highlight>
                  <a:srgbClr val="FFFFFF"/>
                </a:highlight>
                <a:latin typeface="Open Sans"/>
                <a:ea typeface="Open Sans"/>
                <a:cs typeface="Arial"/>
              </a:rPr>
              <a:t>5. Which values are you able to measure?</a:t>
            </a:r>
          </a:p>
          <a:p>
            <a:pPr marL="285750" indent="-285750">
              <a:lnSpc>
                <a:spcPct val="150000"/>
              </a:lnSpc>
              <a:buFont typeface="Symbol"/>
              <a:buChar char="•"/>
            </a:pPr>
            <a:r>
              <a:rPr lang="en-US" sz="2400">
                <a:highlight>
                  <a:srgbClr val="FFFFFF"/>
                </a:highlight>
                <a:latin typeface="Open Sans"/>
                <a:ea typeface="Open Sans"/>
                <a:cs typeface="Arial"/>
              </a:rPr>
              <a:t>☐ ❤️ Heartbeat</a:t>
            </a:r>
          </a:p>
          <a:p>
            <a:pPr marL="285750" indent="-285750">
              <a:lnSpc>
                <a:spcPct val="150000"/>
              </a:lnSpc>
              <a:buFont typeface="Symbol"/>
              <a:buChar char="•"/>
            </a:pPr>
            <a:r>
              <a:rPr lang="en-US" sz="2400">
                <a:highlight>
                  <a:srgbClr val="FFFFFF"/>
                </a:highlight>
                <a:latin typeface="Open Sans"/>
                <a:ea typeface="Open Sans"/>
                <a:cs typeface="Arial"/>
              </a:rPr>
              <a:t>☐ 💉 Blood pressure</a:t>
            </a:r>
          </a:p>
          <a:p>
            <a:pPr marL="285750" indent="-285750">
              <a:lnSpc>
                <a:spcPct val="150000"/>
              </a:lnSpc>
              <a:buFont typeface="Symbol"/>
              <a:buChar char="•"/>
            </a:pPr>
            <a:r>
              <a:rPr lang="en-US" sz="2400">
                <a:highlight>
                  <a:srgbClr val="FFFFFF"/>
                </a:highlight>
                <a:latin typeface="Open Sans"/>
                <a:ea typeface="Open Sans"/>
                <a:cs typeface="Arial"/>
              </a:rPr>
              <a:t>☐ ⚖ Weight</a:t>
            </a:r>
          </a:p>
          <a:p>
            <a:pPr marL="285750" indent="-285750">
              <a:lnSpc>
                <a:spcPct val="150000"/>
              </a:lnSpc>
              <a:buFont typeface="Symbol"/>
              <a:buChar char="•"/>
            </a:pPr>
            <a:r>
              <a:rPr lang="en-US" sz="2400">
                <a:highlight>
                  <a:srgbClr val="FFFFFF"/>
                </a:highlight>
                <a:latin typeface="Open Sans"/>
                <a:ea typeface="Open Sans"/>
                <a:cs typeface="Arial"/>
              </a:rPr>
              <a:t>☐ 💧 Fluid intake</a:t>
            </a:r>
          </a:p>
          <a:p>
            <a:pPr marL="285750" indent="-285750">
              <a:lnSpc>
                <a:spcPct val="150000"/>
              </a:lnSpc>
              <a:buFont typeface="Symbol"/>
              <a:buChar char="•"/>
            </a:pPr>
            <a:r>
              <a:rPr lang="en-US" sz="2400">
                <a:highlight>
                  <a:srgbClr val="FFFFFF"/>
                </a:highlight>
                <a:latin typeface="Open Sans"/>
                <a:ea typeface="Open Sans"/>
                <a:cs typeface="Arial"/>
              </a:rPr>
              <a:t>☐ 🍬 Blood sugar</a:t>
            </a:r>
          </a:p>
          <a:p>
            <a:pPr>
              <a:lnSpc>
                <a:spcPct val="150000"/>
              </a:lnSpc>
            </a:pPr>
            <a:endParaRPr lang="en-US" sz="2400">
              <a:highlight>
                <a:srgbClr val="FFFFFF"/>
              </a:highlight>
              <a:latin typeface="Open Sans"/>
              <a:ea typeface="Open Sans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400">
                <a:highlight>
                  <a:srgbClr val="FFFFFF"/>
                </a:highlight>
                <a:latin typeface="Open Sans"/>
                <a:ea typeface="Open Sans"/>
                <a:cs typeface="Arial"/>
              </a:rPr>
              <a:t>6. Do you feel safe using devices or apps?</a:t>
            </a:r>
          </a:p>
          <a:p>
            <a:pPr marL="285750" indent="-285750">
              <a:lnSpc>
                <a:spcPct val="150000"/>
              </a:lnSpc>
              <a:buFont typeface="Symbol"/>
              <a:buChar char="•"/>
            </a:pPr>
            <a:r>
              <a:rPr lang="en-US" sz="2400">
                <a:highlight>
                  <a:srgbClr val="FFFFFF"/>
                </a:highlight>
                <a:latin typeface="Open Sans"/>
                <a:ea typeface="Open Sans"/>
                <a:cs typeface="Arial"/>
              </a:rPr>
              <a:t>☐ Yes ✔</a:t>
            </a:r>
          </a:p>
          <a:p>
            <a:pPr marL="285750" indent="-285750">
              <a:lnSpc>
                <a:spcPct val="150000"/>
              </a:lnSpc>
              <a:buFont typeface="Symbol"/>
              <a:buChar char="•"/>
            </a:pPr>
            <a:r>
              <a:rPr lang="en-US" sz="2400">
                <a:highlight>
                  <a:srgbClr val="FFFFFF"/>
                </a:highlight>
                <a:latin typeface="Open Sans"/>
                <a:ea typeface="Open Sans"/>
                <a:cs typeface="Arial"/>
              </a:rPr>
              <a:t>☐ No ✖</a:t>
            </a:r>
          </a:p>
          <a:p>
            <a:pPr>
              <a:lnSpc>
                <a:spcPct val="150000"/>
              </a:lnSpc>
            </a:pPr>
            <a:endParaRPr lang="en-US" sz="2400">
              <a:highlight>
                <a:srgbClr val="FFFFFF"/>
              </a:highlight>
              <a:latin typeface="Open Sans"/>
              <a:ea typeface="Open Sans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400">
                <a:highlight>
                  <a:srgbClr val="FFFFFF"/>
                </a:highlight>
                <a:latin typeface="Open Sans"/>
                <a:ea typeface="Open Sans"/>
                <a:cs typeface="Arial"/>
              </a:rPr>
              <a:t>7. What was easy for you? </a:t>
            </a:r>
          </a:p>
          <a:p>
            <a:pPr>
              <a:lnSpc>
                <a:spcPct val="150000"/>
              </a:lnSpc>
            </a:pPr>
            <a:endParaRPr lang="en-US" sz="2400">
              <a:highlight>
                <a:srgbClr val="FFFFFF"/>
              </a:highlight>
              <a:latin typeface="Open Sans"/>
              <a:ea typeface="Open Sans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400">
                <a:highlight>
                  <a:srgbClr val="FFFFFF"/>
                </a:highlight>
                <a:latin typeface="Open Sans"/>
                <a:ea typeface="Open Sans"/>
                <a:cs typeface="Arial"/>
              </a:rPr>
              <a:t>8. What was hard for you?  </a:t>
            </a:r>
          </a:p>
          <a:p>
            <a:pPr>
              <a:lnSpc>
                <a:spcPct val="150000"/>
              </a:lnSpc>
            </a:pPr>
            <a:endParaRPr lang="en-US" sz="2400">
              <a:highlight>
                <a:srgbClr val="FFFFFF"/>
              </a:highlight>
              <a:latin typeface="Open Sans"/>
              <a:ea typeface="Open Sans"/>
              <a:cs typeface="Arial"/>
            </a:endParaRPr>
          </a:p>
          <a:p>
            <a:br>
              <a:rPr lang="en-US" sz="1400">
                <a:highlight>
                  <a:srgbClr val="FFFFFF"/>
                </a:highlight>
                <a:latin typeface="Arial"/>
                <a:ea typeface="Open Sans"/>
                <a:cs typeface="Arial"/>
              </a:rPr>
            </a:br>
            <a:endParaRPr lang="en-US" sz="1400">
              <a:highlight>
                <a:srgbClr val="FFFFFF"/>
              </a:highlight>
              <a:latin typeface="Arial"/>
              <a:ea typeface="Open Sans"/>
              <a:cs typeface="Arial"/>
            </a:endParaRPr>
          </a:p>
          <a:p>
            <a:pPr marL="0" lvl="0" indent="0" algn="just">
              <a:lnSpc>
                <a:spcPts val="3919"/>
              </a:lnSpc>
            </a:pPr>
            <a:endParaRPr lang="en-US" sz="2750">
              <a:latin typeface="Open Sans"/>
              <a:ea typeface="Open Sans"/>
              <a:cs typeface="Open Sans"/>
            </a:endParaRPr>
          </a:p>
        </p:txBody>
      </p:sp>
      <p:sp>
        <p:nvSpPr>
          <p:cNvPr id="6" name="Freeform 6" descr="An image containing design elements such as drafts, graphics, clipart, and artwork.  AI-generated content may contain errors.">
            <a:extLst>
              <a:ext uri="{FF2B5EF4-FFF2-40B4-BE49-F238E27FC236}">
                <a16:creationId xmlns:a16="http://schemas.microsoft.com/office/drawing/2014/main" id="{91164EBF-08BF-276F-4448-8A94242B92B8}"/>
              </a:ext>
            </a:extLst>
          </p:cNvPr>
          <p:cNvSpPr/>
          <p:nvPr/>
        </p:nvSpPr>
        <p:spPr>
          <a:xfrm>
            <a:off x="864248" y="2763695"/>
            <a:ext cx="3010710" cy="2962437"/>
          </a:xfrm>
          <a:custGeom>
            <a:avLst/>
            <a:gdLst/>
            <a:ahLst/>
            <a:cxnLst/>
            <a:rect l="l" t="t" r="r" b="b"/>
            <a:pathLst>
              <a:path w="3010710" h="2962437">
                <a:moveTo>
                  <a:pt x="0" y="0"/>
                </a:moveTo>
                <a:lnTo>
                  <a:pt x="3010709" y="0"/>
                </a:lnTo>
                <a:lnTo>
                  <a:pt x="3010709" y="2962437"/>
                </a:lnTo>
                <a:lnTo>
                  <a:pt x="0" y="2962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12" b="-612"/>
            </a:stretch>
          </a:blipFill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2324329-CD23-3E32-4DB8-2AE70D8C21F9}"/>
              </a:ext>
            </a:extLst>
          </p:cNvPr>
          <p:cNvSpPr txBox="1"/>
          <p:nvPr/>
        </p:nvSpPr>
        <p:spPr>
          <a:xfrm>
            <a:off x="10678449" y="308696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7.2 Monitoring my physical health</a:t>
            </a:r>
          </a:p>
        </p:txBody>
      </p:sp>
      <p:pic>
        <p:nvPicPr>
          <p:cNvPr id="8" name="Graphic 7" descr="Chat Silhouette">
            <a:extLst>
              <a:ext uri="{FF2B5EF4-FFF2-40B4-BE49-F238E27FC236}">
                <a16:creationId xmlns:a16="http://schemas.microsoft.com/office/drawing/2014/main" id="{EFB40A8F-5131-631D-EBB3-8A1919DCF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83781" y="9100746"/>
            <a:ext cx="914400" cy="914400"/>
          </a:xfrm>
          <a:prstGeom prst="rect">
            <a:avLst/>
          </a:prstGeom>
        </p:spPr>
      </p:pic>
      <p:pic>
        <p:nvPicPr>
          <p:cNvPr id="9" name="Graphic 8" descr="Chat Silhouette">
            <a:extLst>
              <a:ext uri="{FF2B5EF4-FFF2-40B4-BE49-F238E27FC236}">
                <a16:creationId xmlns:a16="http://schemas.microsoft.com/office/drawing/2014/main" id="{109361E3-1332-FADE-AE13-A5E6EE12B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87303" y="79747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7960" y="292837"/>
            <a:ext cx="3965096" cy="1605867"/>
            <a:chOff x="0" y="0"/>
            <a:chExt cx="5286794" cy="21411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86756" cy="2141093"/>
            </a:xfrm>
            <a:custGeom>
              <a:avLst/>
              <a:gdLst/>
              <a:ahLst/>
              <a:cxnLst/>
              <a:rect l="l" t="t" r="r" b="b"/>
              <a:pathLst>
                <a:path w="5286756" h="2141093">
                  <a:moveTo>
                    <a:pt x="0" y="0"/>
                  </a:moveTo>
                  <a:lnTo>
                    <a:pt x="5286756" y="0"/>
                  </a:lnTo>
                  <a:lnTo>
                    <a:pt x="5286756" y="2141093"/>
                  </a:lnTo>
                  <a:lnTo>
                    <a:pt x="0" y="2141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40" b="-142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597960" y="9070962"/>
            <a:ext cx="4035904" cy="827361"/>
            <a:chOff x="0" y="0"/>
            <a:chExt cx="5381206" cy="11031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381244" cy="1103122"/>
            </a:xfrm>
            <a:custGeom>
              <a:avLst/>
              <a:gdLst/>
              <a:ahLst/>
              <a:cxnLst/>
              <a:rect l="l" t="t" r="r" b="b"/>
              <a:pathLst>
                <a:path w="5381244" h="1103122">
                  <a:moveTo>
                    <a:pt x="0" y="0"/>
                  </a:moveTo>
                  <a:lnTo>
                    <a:pt x="5381244" y="0"/>
                  </a:lnTo>
                  <a:lnTo>
                    <a:pt x="5381244" y="1103122"/>
                  </a:lnTo>
                  <a:lnTo>
                    <a:pt x="0" y="11031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363" b="-1365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745075" y="4082863"/>
            <a:ext cx="4050925" cy="1648301"/>
            <a:chOff x="0" y="0"/>
            <a:chExt cx="5401234" cy="21977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01183" cy="2197735"/>
            </a:xfrm>
            <a:custGeom>
              <a:avLst/>
              <a:gdLst/>
              <a:ahLst/>
              <a:cxnLst/>
              <a:rect l="l" t="t" r="r" b="b"/>
              <a:pathLst>
                <a:path w="5401183" h="2197735">
                  <a:moveTo>
                    <a:pt x="0" y="0"/>
                  </a:moveTo>
                  <a:lnTo>
                    <a:pt x="5401183" y="0"/>
                  </a:lnTo>
                  <a:lnTo>
                    <a:pt x="5401183" y="2197735"/>
                  </a:lnTo>
                  <a:lnTo>
                    <a:pt x="0" y="21977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818" r="-2819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6114679" y="2778157"/>
            <a:ext cx="3029321" cy="2609412"/>
            <a:chOff x="0" y="0"/>
            <a:chExt cx="4039095" cy="34792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39108" cy="3479165"/>
            </a:xfrm>
            <a:custGeom>
              <a:avLst/>
              <a:gdLst/>
              <a:ahLst/>
              <a:cxnLst/>
              <a:rect l="l" t="t" r="r" b="b"/>
              <a:pathLst>
                <a:path w="4039108" h="3479165">
                  <a:moveTo>
                    <a:pt x="0" y="0"/>
                  </a:moveTo>
                  <a:lnTo>
                    <a:pt x="4039108" y="0"/>
                  </a:lnTo>
                  <a:lnTo>
                    <a:pt x="4039108" y="3479165"/>
                  </a:lnTo>
                  <a:lnTo>
                    <a:pt x="0" y="3479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1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9564805" y="3859987"/>
            <a:ext cx="3332436" cy="1607896"/>
            <a:chOff x="0" y="0"/>
            <a:chExt cx="4443247" cy="21438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443222" cy="2143887"/>
            </a:xfrm>
            <a:custGeom>
              <a:avLst/>
              <a:gdLst/>
              <a:ahLst/>
              <a:cxnLst/>
              <a:rect l="l" t="t" r="r" b="b"/>
              <a:pathLst>
                <a:path w="4443222" h="2143887">
                  <a:moveTo>
                    <a:pt x="0" y="0"/>
                  </a:moveTo>
                  <a:lnTo>
                    <a:pt x="4443222" y="0"/>
                  </a:lnTo>
                  <a:lnTo>
                    <a:pt x="4443222" y="2143887"/>
                  </a:lnTo>
                  <a:lnTo>
                    <a:pt x="0" y="2143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0" b="-20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3894327" y="3428705"/>
            <a:ext cx="3364973" cy="2039179"/>
            <a:chOff x="0" y="0"/>
            <a:chExt cx="4486631" cy="271890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486656" cy="2718943"/>
            </a:xfrm>
            <a:custGeom>
              <a:avLst/>
              <a:gdLst/>
              <a:ahLst/>
              <a:cxnLst/>
              <a:rect l="l" t="t" r="r" b="b"/>
              <a:pathLst>
                <a:path w="4486656" h="2718943">
                  <a:moveTo>
                    <a:pt x="0" y="0"/>
                  </a:moveTo>
                  <a:lnTo>
                    <a:pt x="4486656" y="0"/>
                  </a:lnTo>
                  <a:lnTo>
                    <a:pt x="4486656" y="2718943"/>
                  </a:lnTo>
                  <a:lnTo>
                    <a:pt x="0" y="2718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55" b="-53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760801" y="5936656"/>
            <a:ext cx="4019464" cy="1954463"/>
            <a:chOff x="0" y="0"/>
            <a:chExt cx="5359286" cy="26059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359273" cy="2605913"/>
            </a:xfrm>
            <a:custGeom>
              <a:avLst/>
              <a:gdLst/>
              <a:ahLst/>
              <a:cxnLst/>
              <a:rect l="l" t="t" r="r" b="b"/>
              <a:pathLst>
                <a:path w="5359273" h="2605913">
                  <a:moveTo>
                    <a:pt x="0" y="0"/>
                  </a:moveTo>
                  <a:lnTo>
                    <a:pt x="5359273" y="0"/>
                  </a:lnTo>
                  <a:lnTo>
                    <a:pt x="5359273" y="2605913"/>
                  </a:lnTo>
                  <a:lnTo>
                    <a:pt x="0" y="26059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71" r="-71" b="-1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6114679" y="6177848"/>
            <a:ext cx="2620280" cy="1472070"/>
            <a:chOff x="0" y="0"/>
            <a:chExt cx="3493707" cy="19627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493643" cy="1962785"/>
            </a:xfrm>
            <a:custGeom>
              <a:avLst/>
              <a:gdLst/>
              <a:ahLst/>
              <a:cxnLst/>
              <a:rect l="l" t="t" r="r" b="b"/>
              <a:pathLst>
                <a:path w="3493643" h="1962785">
                  <a:moveTo>
                    <a:pt x="0" y="0"/>
                  </a:moveTo>
                  <a:lnTo>
                    <a:pt x="3493643" y="0"/>
                  </a:lnTo>
                  <a:lnTo>
                    <a:pt x="3493643" y="1962785"/>
                  </a:lnTo>
                  <a:lnTo>
                    <a:pt x="0" y="1962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6" r="-28" b="1"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9748857" y="6662109"/>
            <a:ext cx="3538052" cy="1229011"/>
            <a:chOff x="0" y="0"/>
            <a:chExt cx="4717402" cy="163868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717415" cy="1638681"/>
            </a:xfrm>
            <a:custGeom>
              <a:avLst/>
              <a:gdLst/>
              <a:ahLst/>
              <a:cxnLst/>
              <a:rect l="l" t="t" r="r" b="b"/>
              <a:pathLst>
                <a:path w="4717415" h="1638681">
                  <a:moveTo>
                    <a:pt x="0" y="0"/>
                  </a:moveTo>
                  <a:lnTo>
                    <a:pt x="4717415" y="0"/>
                  </a:lnTo>
                  <a:lnTo>
                    <a:pt x="4717415" y="1638681"/>
                  </a:lnTo>
                  <a:lnTo>
                    <a:pt x="0" y="1638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14573117" y="5867086"/>
            <a:ext cx="2007394" cy="2093605"/>
            <a:chOff x="0" y="0"/>
            <a:chExt cx="2676525" cy="279147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676525" cy="2791460"/>
            </a:xfrm>
            <a:custGeom>
              <a:avLst/>
              <a:gdLst/>
              <a:ahLst/>
              <a:cxnLst/>
              <a:rect l="l" t="t" r="r" b="b"/>
              <a:pathLst>
                <a:path w="2676525" h="2791460">
                  <a:moveTo>
                    <a:pt x="0" y="0"/>
                  </a:moveTo>
                  <a:lnTo>
                    <a:pt x="2676525" y="0"/>
                  </a:lnTo>
                  <a:lnTo>
                    <a:pt x="2676525" y="2791460"/>
                  </a:lnTo>
                  <a:lnTo>
                    <a:pt x="0" y="2791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02" r="-102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12515107" y="532133"/>
            <a:ext cx="451820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99"/>
              </a:lnSpc>
            </a:pPr>
            <a:r>
              <a:rPr lang="en-US" sz="3999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2092042"/>
            <a:ext cx="383998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</a:pPr>
            <a:r>
              <a:rPr lang="en-US" sz="6999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Partners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1086" y="8179499"/>
            <a:ext cx="1669218" cy="1815636"/>
            <a:chOff x="0" y="0"/>
            <a:chExt cx="2225624" cy="2420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5675" cy="2420874"/>
            </a:xfrm>
            <a:custGeom>
              <a:avLst/>
              <a:gdLst/>
              <a:ahLst/>
              <a:cxnLst/>
              <a:rect l="l" t="t" r="r" b="b"/>
              <a:pathLst>
                <a:path w="2225675" h="2420874">
                  <a:moveTo>
                    <a:pt x="0" y="0"/>
                  </a:moveTo>
                  <a:lnTo>
                    <a:pt x="2225675" y="0"/>
                  </a:lnTo>
                  <a:lnTo>
                    <a:pt x="2225675" y="2420874"/>
                  </a:lnTo>
                  <a:lnTo>
                    <a:pt x="0" y="2420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13" b="-2913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838200"/>
            <a:ext cx="12352334" cy="1810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endParaRPr/>
          </a:p>
          <a:p>
            <a:pPr marL="0" lvl="0" indent="0" algn="l">
              <a:lnSpc>
                <a:spcPts val="7279"/>
              </a:lnSpc>
            </a:pPr>
            <a:r>
              <a:rPr lang="en-US" sz="515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Introduction</a:t>
            </a:r>
            <a:endParaRPr lang="en-US" sz="5150" b="1">
              <a:solidFill>
                <a:srgbClr val="018378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713177" y="2741828"/>
            <a:ext cx="14626057" cy="5200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0875" lvl="2" indent="-216535" algn="l">
              <a:lnSpc>
                <a:spcPts val="4058"/>
              </a:lnSpc>
              <a:buFont typeface="Arial"/>
              <a:buChar char="⚬"/>
            </a:pPr>
            <a:r>
              <a:rPr lang="en-US" sz="275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There are devices for health.</a:t>
            </a:r>
            <a:endParaRPr lang="en-US" sz="2750"/>
          </a:p>
          <a:p>
            <a:pPr marL="650875" lvl="2" indent="-216535" algn="l">
              <a:lnSpc>
                <a:spcPts val="4058"/>
              </a:lnSpc>
              <a:buFont typeface="Arial"/>
              <a:buChar char="⚬"/>
            </a:pPr>
            <a:r>
              <a:rPr lang="en-US" sz="275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Today we're testing devices.</a:t>
            </a:r>
            <a:endParaRPr lang="en-US" sz="275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650875" lvl="2" indent="-216535" algn="l">
              <a:lnSpc>
                <a:spcPts val="4058"/>
              </a:lnSpc>
            </a:pPr>
            <a:r>
              <a:rPr lang="en-US" sz="275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Examples: Mobile phone. Watch. Scales.</a:t>
            </a:r>
            <a:endParaRPr lang="en-US" sz="275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lvl="0" indent="0" algn="l">
              <a:lnSpc>
                <a:spcPts val="4058"/>
              </a:lnSpc>
            </a:pPr>
            <a:endParaRPr lang="en-US" sz="27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50875" lvl="2" indent="-216535" algn="l">
              <a:lnSpc>
                <a:spcPts val="4058"/>
              </a:lnSpc>
              <a:buFont typeface="Arial"/>
              <a:buChar char="⚬"/>
            </a:pPr>
            <a:r>
              <a:rPr lang="en-US" sz="275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Today we're testing apps.</a:t>
            </a:r>
            <a:endParaRPr lang="en-US" sz="275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650875" lvl="2" indent="-216535" algn="l">
              <a:lnSpc>
                <a:spcPts val="4058"/>
              </a:lnSpc>
            </a:pPr>
            <a:r>
              <a:rPr lang="en-US" sz="275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 = small program on the mobile phone.</a:t>
            </a:r>
            <a:endParaRPr lang="en-US" sz="275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lvl="0" indent="0" algn="l">
              <a:lnSpc>
                <a:spcPts val="4058"/>
              </a:lnSpc>
            </a:pPr>
            <a:endParaRPr lang="en-US" sz="27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650875" lvl="2" indent="-216535">
              <a:lnSpc>
                <a:spcPts val="4058"/>
              </a:lnSpc>
              <a:buFont typeface="Arial"/>
              <a:buChar char="⚬"/>
            </a:pPr>
            <a:r>
              <a:rPr lang="en-US" sz="275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We're practicing to collect data.</a:t>
            </a:r>
            <a:endParaRPr lang="en-US" sz="275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650875" lvl="2" indent="-216535" algn="l">
              <a:lnSpc>
                <a:spcPts val="4058"/>
              </a:lnSpc>
            </a:pPr>
            <a:r>
              <a:rPr lang="en-US" sz="275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Data = numbers about your body.</a:t>
            </a:r>
            <a:endParaRPr lang="en-US" sz="275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650875" lvl="2" indent="-216535" algn="l">
              <a:lnSpc>
                <a:spcPts val="4058"/>
              </a:lnSpc>
            </a:pPr>
            <a:r>
              <a:rPr lang="en-US" sz="275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Data also helps doctors.</a:t>
            </a:r>
            <a:endParaRPr lang="en-US" sz="2750">
              <a:solidFill>
                <a:srgbClr val="0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6" name="Freeform 6" descr="An image containing a design, diagram, graphics, or other elements.  AI-generated content may contain errors."/>
          <p:cNvSpPr/>
          <p:nvPr/>
        </p:nvSpPr>
        <p:spPr>
          <a:xfrm>
            <a:off x="828675" y="2681288"/>
            <a:ext cx="2057400" cy="1381125"/>
          </a:xfrm>
          <a:custGeom>
            <a:avLst/>
            <a:gdLst/>
            <a:ahLst/>
            <a:cxnLst/>
            <a:rect l="l" t="t" r="r" b="b"/>
            <a:pathLst>
              <a:path w="2057400" h="1381125">
                <a:moveTo>
                  <a:pt x="0" y="0"/>
                </a:moveTo>
                <a:lnTo>
                  <a:pt x="2057400" y="0"/>
                </a:lnTo>
                <a:lnTo>
                  <a:pt x="2057400" y="1381124"/>
                </a:lnTo>
                <a:lnTo>
                  <a:pt x="0" y="13811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7" r="-347"/>
            </a:stretch>
          </a:blipFill>
        </p:spPr>
      </p:sp>
      <p:sp>
        <p:nvSpPr>
          <p:cNvPr id="7" name="Freeform 7" descr="An image containing a design, drawing, clipart, or illustration.  AI-generated content may contain errors."/>
          <p:cNvSpPr/>
          <p:nvPr/>
        </p:nvSpPr>
        <p:spPr>
          <a:xfrm>
            <a:off x="968007" y="6221187"/>
            <a:ext cx="1913830" cy="1966208"/>
          </a:xfrm>
          <a:custGeom>
            <a:avLst/>
            <a:gdLst/>
            <a:ahLst/>
            <a:cxnLst/>
            <a:rect l="l" t="t" r="r" b="b"/>
            <a:pathLst>
              <a:path w="1913830" h="1966208">
                <a:moveTo>
                  <a:pt x="0" y="0"/>
                </a:moveTo>
                <a:lnTo>
                  <a:pt x="1913829" y="0"/>
                </a:lnTo>
                <a:lnTo>
                  <a:pt x="1913829" y="1966208"/>
                </a:lnTo>
                <a:lnTo>
                  <a:pt x="0" y="19662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68" r="-1368"/>
            </a:stretch>
          </a:blipFill>
        </p:spPr>
      </p:sp>
      <p:sp>
        <p:nvSpPr>
          <p:cNvPr id="8" name="Freeform 8" descr="An image containing symbols, text, graphics, and design.  AI-generated content may contain errors."/>
          <p:cNvSpPr/>
          <p:nvPr/>
        </p:nvSpPr>
        <p:spPr>
          <a:xfrm flipH="1">
            <a:off x="841246" y="4652325"/>
            <a:ext cx="1880968" cy="1744999"/>
          </a:xfrm>
          <a:custGeom>
            <a:avLst/>
            <a:gdLst/>
            <a:ahLst/>
            <a:cxnLst/>
            <a:rect l="l" t="t" r="r" b="b"/>
            <a:pathLst>
              <a:path w="1880968" h="1744999">
                <a:moveTo>
                  <a:pt x="1880968" y="0"/>
                </a:moveTo>
                <a:lnTo>
                  <a:pt x="0" y="0"/>
                </a:lnTo>
                <a:lnTo>
                  <a:pt x="0" y="1744999"/>
                </a:lnTo>
                <a:lnTo>
                  <a:pt x="1880968" y="1744999"/>
                </a:lnTo>
                <a:lnTo>
                  <a:pt x="1880968" y="0"/>
                </a:lnTo>
                <a:close/>
              </a:path>
            </a:pathLst>
          </a:custGeom>
          <a:blipFill>
            <a:blip r:embed="rId5"/>
            <a:stretch>
              <a:fillRect t="-3895" b="-3896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678449" y="308696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7.2 Monitoring my physical health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1417" y="7959823"/>
            <a:ext cx="1731062" cy="1882905"/>
            <a:chOff x="0" y="0"/>
            <a:chExt cx="2225624" cy="2420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5675" cy="2420874"/>
            </a:xfrm>
            <a:custGeom>
              <a:avLst/>
              <a:gdLst/>
              <a:ahLst/>
              <a:cxnLst/>
              <a:rect l="l" t="t" r="r" b="b"/>
              <a:pathLst>
                <a:path w="2225675" h="2420874">
                  <a:moveTo>
                    <a:pt x="0" y="0"/>
                  </a:moveTo>
                  <a:lnTo>
                    <a:pt x="2225675" y="0"/>
                  </a:lnTo>
                  <a:lnTo>
                    <a:pt x="2225675" y="2420874"/>
                  </a:lnTo>
                  <a:lnTo>
                    <a:pt x="0" y="2420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13" b="-2913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336948" y="688105"/>
            <a:ext cx="12710122" cy="1604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r>
              <a:rPr lang="en-US" sz="515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Skills</a:t>
            </a:r>
          </a:p>
          <a:p>
            <a:pPr marL="0" lvl="0" indent="0" algn="l">
              <a:lnSpc>
                <a:spcPts val="6999"/>
              </a:lnSpc>
            </a:pPr>
            <a:r>
              <a:rPr lang="en-US" sz="2799" b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What you will be able to do after this session:</a:t>
            </a:r>
          </a:p>
        </p:txBody>
      </p:sp>
      <p:sp>
        <p:nvSpPr>
          <p:cNvPr id="5" name="Freeform 5" descr="An image containing a symbol, clipart, graphics, or logo.  AI-generated content may contain errors."/>
          <p:cNvSpPr/>
          <p:nvPr/>
        </p:nvSpPr>
        <p:spPr>
          <a:xfrm flipH="1">
            <a:off x="766239" y="3355934"/>
            <a:ext cx="2091842" cy="1314193"/>
          </a:xfrm>
          <a:custGeom>
            <a:avLst/>
            <a:gdLst/>
            <a:ahLst/>
            <a:cxnLst/>
            <a:rect l="l" t="t" r="r" b="b"/>
            <a:pathLst>
              <a:path w="2091842" h="1314193">
                <a:moveTo>
                  <a:pt x="2091842" y="0"/>
                </a:moveTo>
                <a:lnTo>
                  <a:pt x="0" y="0"/>
                </a:lnTo>
                <a:lnTo>
                  <a:pt x="0" y="1314193"/>
                </a:lnTo>
                <a:lnTo>
                  <a:pt x="2091842" y="1314193"/>
                </a:lnTo>
                <a:lnTo>
                  <a:pt x="2091842" y="0"/>
                </a:lnTo>
                <a:close/>
              </a:path>
            </a:pathLst>
          </a:custGeom>
          <a:blipFill>
            <a:blip r:embed="rId3"/>
            <a:stretch>
              <a:fillRect t="-3057" b="-3057"/>
            </a:stretch>
          </a:blipFill>
        </p:spPr>
      </p:sp>
      <p:sp>
        <p:nvSpPr>
          <p:cNvPr id="6" name="Freeform 6" descr="An image containing clipart, design, drawing, or symbol.  AI-generated content may contain errors."/>
          <p:cNvSpPr/>
          <p:nvPr/>
        </p:nvSpPr>
        <p:spPr>
          <a:xfrm>
            <a:off x="768572" y="5139728"/>
            <a:ext cx="2046065" cy="1322984"/>
          </a:xfrm>
          <a:custGeom>
            <a:avLst/>
            <a:gdLst/>
            <a:ahLst/>
            <a:cxnLst/>
            <a:rect l="l" t="t" r="r" b="b"/>
            <a:pathLst>
              <a:path w="2046065" h="1322984">
                <a:moveTo>
                  <a:pt x="0" y="0"/>
                </a:moveTo>
                <a:lnTo>
                  <a:pt x="2046066" y="0"/>
                </a:lnTo>
                <a:lnTo>
                  <a:pt x="2046066" y="1322984"/>
                </a:lnTo>
                <a:lnTo>
                  <a:pt x="0" y="13229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551" b="-1552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274419" y="3523517"/>
            <a:ext cx="11748506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7820" lvl="1" indent="-16891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You will recognize important standard values.</a:t>
            </a:r>
          </a:p>
          <a:p>
            <a:pPr marL="0" lvl="0" indent="0" algn="l">
              <a:lnSpc>
                <a:spcPts val="3359"/>
              </a:lnSpc>
            </a:pPr>
            <a:endParaRPr lang="en-US" sz="27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37820" lvl="1" indent="-16891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Examples: heart rate, blood pressure, weight.</a:t>
            </a:r>
          </a:p>
          <a:p>
            <a:pPr marL="0" lvl="0" indent="0" algn="l">
              <a:lnSpc>
                <a:spcPts val="3359"/>
              </a:lnSpc>
            </a:pPr>
            <a:endParaRPr lang="en-US" sz="27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>
              <a:lnSpc>
                <a:spcPts val="3359"/>
              </a:lnSpc>
            </a:pPr>
            <a:endParaRPr lang="en-US" sz="27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37820" lvl="1" indent="-168910" algn="l">
              <a:lnSpc>
                <a:spcPts val="335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You can better assess your own health indicators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78449" y="308696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7.2 Monitoring my physical health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6D5A6-D55B-877C-952D-E708A1042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3BECDF3-40C2-337D-BBD0-E7DFA378D5B6}"/>
              </a:ext>
            </a:extLst>
          </p:cNvPr>
          <p:cNvGrpSpPr/>
          <p:nvPr/>
        </p:nvGrpSpPr>
        <p:grpSpPr>
          <a:xfrm>
            <a:off x="461086" y="8179499"/>
            <a:ext cx="1669218" cy="1815636"/>
            <a:chOff x="0" y="0"/>
            <a:chExt cx="2225624" cy="242084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259E767-7888-F645-4B99-B7E2F85D9B12}"/>
                </a:ext>
              </a:extLst>
            </p:cNvPr>
            <p:cNvSpPr/>
            <p:nvPr/>
          </p:nvSpPr>
          <p:spPr>
            <a:xfrm>
              <a:off x="0" y="0"/>
              <a:ext cx="2225675" cy="2420874"/>
            </a:xfrm>
            <a:custGeom>
              <a:avLst/>
              <a:gdLst/>
              <a:ahLst/>
              <a:cxnLst/>
              <a:rect l="l" t="t" r="r" b="b"/>
              <a:pathLst>
                <a:path w="2225675" h="2420874">
                  <a:moveTo>
                    <a:pt x="0" y="0"/>
                  </a:moveTo>
                  <a:lnTo>
                    <a:pt x="2225675" y="0"/>
                  </a:lnTo>
                  <a:lnTo>
                    <a:pt x="2225675" y="2420874"/>
                  </a:lnTo>
                  <a:lnTo>
                    <a:pt x="0" y="2420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13" b="-2913"/>
              </a:stretch>
            </a:blipFill>
          </p:spPr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F59D3FF0-064D-025C-AF40-5084F6144515}"/>
              </a:ext>
            </a:extLst>
          </p:cNvPr>
          <p:cNvSpPr txBox="1"/>
          <p:nvPr/>
        </p:nvSpPr>
        <p:spPr>
          <a:xfrm>
            <a:off x="1489075" y="582698"/>
            <a:ext cx="12352334" cy="1810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endParaRPr/>
          </a:p>
          <a:p>
            <a:pPr marL="0" lvl="0" indent="0" algn="l">
              <a:lnSpc>
                <a:spcPts val="7279"/>
              </a:lnSpc>
            </a:pPr>
            <a:r>
              <a:rPr lang="en-US" sz="515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QUIZ</a:t>
            </a:r>
            <a:endParaRPr lang="en-US" sz="5150" b="1">
              <a:solidFill>
                <a:srgbClr val="018378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Freeform 6" descr="An image containing design elements such as a draft, clipart, symbol, or artwork.  AI-generated content may contain errors.">
            <a:extLst>
              <a:ext uri="{FF2B5EF4-FFF2-40B4-BE49-F238E27FC236}">
                <a16:creationId xmlns:a16="http://schemas.microsoft.com/office/drawing/2014/main" id="{82BDAE0B-736B-EFE9-1D2C-2F8D2CD63714}"/>
              </a:ext>
            </a:extLst>
          </p:cNvPr>
          <p:cNvSpPr/>
          <p:nvPr/>
        </p:nvSpPr>
        <p:spPr>
          <a:xfrm>
            <a:off x="1828590" y="2904390"/>
            <a:ext cx="1702527" cy="1818761"/>
          </a:xfrm>
          <a:custGeom>
            <a:avLst/>
            <a:gdLst/>
            <a:ahLst/>
            <a:cxnLst/>
            <a:rect l="l" t="t" r="r" b="b"/>
            <a:pathLst>
              <a:path w="1702527" h="1818761">
                <a:moveTo>
                  <a:pt x="0" y="0"/>
                </a:moveTo>
                <a:lnTo>
                  <a:pt x="1702527" y="0"/>
                </a:lnTo>
                <a:lnTo>
                  <a:pt x="1702527" y="1818760"/>
                </a:lnTo>
                <a:lnTo>
                  <a:pt x="0" y="1818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13" r="-3413"/>
            </a:stretch>
          </a:blipFill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A86C2B9-F9CD-8ACD-F051-B3DB01699D79}"/>
              </a:ext>
            </a:extLst>
          </p:cNvPr>
          <p:cNvSpPr txBox="1"/>
          <p:nvPr/>
        </p:nvSpPr>
        <p:spPr>
          <a:xfrm>
            <a:off x="10678449" y="308696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7.2 Monitoring my physical health</a:t>
            </a:r>
          </a:p>
        </p:txBody>
      </p:sp>
      <p:sp>
        <p:nvSpPr>
          <p:cNvPr id="8" name="Textfeld 13">
            <a:extLst>
              <a:ext uri="{FF2B5EF4-FFF2-40B4-BE49-F238E27FC236}">
                <a16:creationId xmlns:a16="http://schemas.microsoft.com/office/drawing/2014/main" id="{39EB2A31-2CF0-9C79-9F4C-19123415645F}"/>
              </a:ext>
            </a:extLst>
          </p:cNvPr>
          <p:cNvSpPr txBox="1"/>
          <p:nvPr/>
        </p:nvSpPr>
        <p:spPr>
          <a:xfrm>
            <a:off x="3893752" y="1863072"/>
            <a:ext cx="12302688" cy="769441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>
                <a:solidFill>
                  <a:srgbClr val="00285A"/>
                </a:solidFill>
                <a:highlight>
                  <a:srgbClr val="F5F5F5"/>
                </a:highlight>
                <a:latin typeface="Open Sans"/>
                <a:ea typeface="Open Sans"/>
                <a:cs typeface="Open Sans"/>
              </a:rPr>
              <a:t>QUESTION 1</a:t>
            </a:r>
            <a:endParaRPr lang="en-US" sz="4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3200" b="1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endParaRPr lang="en-US" sz="3200" b="1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4000" b="1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What is a standard value</a:t>
            </a:r>
            <a:r>
              <a:rPr lang="en-US" sz="4000" b="1" i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?</a:t>
            </a:r>
            <a:endParaRPr lang="en-US" sz="4000">
              <a:ea typeface="Calibri"/>
              <a:cs typeface="Calibri"/>
            </a:endParaRPr>
          </a:p>
          <a:p>
            <a:endParaRPr lang="en-US" sz="4000" b="1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endParaRPr lang="en-US" sz="4000" b="1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440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A standard value is a number which is normal for many people</a:t>
            </a:r>
          </a:p>
          <a:p>
            <a:r>
              <a:rPr lang="en-US" sz="320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      </a:t>
            </a:r>
            <a:endParaRPr lang="en-US" sz="4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 sz="440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A standard value is a password for a smartphone </a:t>
            </a:r>
            <a:endParaRPr lang="en-US" sz="4400">
              <a:ea typeface="Calibri"/>
              <a:cs typeface="Calibri"/>
            </a:endParaRPr>
          </a:p>
          <a:p>
            <a:pPr algn="l" rtl="0"/>
            <a:endParaRPr lang="en-US"/>
          </a:p>
          <a:p>
            <a:endParaRPr lang="en-US"/>
          </a:p>
          <a:p>
            <a:pPr algn="ctr"/>
            <a:endParaRPr lang="de-DE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A673691-3D17-FFC0-01CF-3FF7E8DB7780}"/>
              </a:ext>
            </a:extLst>
          </p:cNvPr>
          <p:cNvSpPr/>
          <p:nvPr/>
        </p:nvSpPr>
        <p:spPr>
          <a:xfrm>
            <a:off x="2693095" y="7536232"/>
            <a:ext cx="632565" cy="648222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6202C0A7-DDE8-8E15-1852-07E2FF8949FC}"/>
              </a:ext>
            </a:extLst>
          </p:cNvPr>
          <p:cNvSpPr/>
          <p:nvPr/>
        </p:nvSpPr>
        <p:spPr>
          <a:xfrm>
            <a:off x="2693095" y="5574082"/>
            <a:ext cx="632565" cy="648222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5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816B5-FF05-27D6-8A95-CCA44F061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9603DFD-9C9C-934A-A428-C49B49A38193}"/>
              </a:ext>
            </a:extLst>
          </p:cNvPr>
          <p:cNvGrpSpPr/>
          <p:nvPr/>
        </p:nvGrpSpPr>
        <p:grpSpPr>
          <a:xfrm>
            <a:off x="461086" y="8179499"/>
            <a:ext cx="1669218" cy="1815636"/>
            <a:chOff x="0" y="0"/>
            <a:chExt cx="2225624" cy="242084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9FBA09C-0CCF-A79D-54EB-34CECA645E47}"/>
                </a:ext>
              </a:extLst>
            </p:cNvPr>
            <p:cNvSpPr/>
            <p:nvPr/>
          </p:nvSpPr>
          <p:spPr>
            <a:xfrm>
              <a:off x="0" y="0"/>
              <a:ext cx="2225675" cy="2420874"/>
            </a:xfrm>
            <a:custGeom>
              <a:avLst/>
              <a:gdLst/>
              <a:ahLst/>
              <a:cxnLst/>
              <a:rect l="l" t="t" r="r" b="b"/>
              <a:pathLst>
                <a:path w="2225675" h="2420874">
                  <a:moveTo>
                    <a:pt x="0" y="0"/>
                  </a:moveTo>
                  <a:lnTo>
                    <a:pt x="2225675" y="0"/>
                  </a:lnTo>
                  <a:lnTo>
                    <a:pt x="2225675" y="2420874"/>
                  </a:lnTo>
                  <a:lnTo>
                    <a:pt x="0" y="2420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13" b="-2913"/>
              </a:stretch>
            </a:blipFill>
          </p:spPr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73FA6B23-D2DC-FA98-E847-665A71407037}"/>
              </a:ext>
            </a:extLst>
          </p:cNvPr>
          <p:cNvSpPr txBox="1"/>
          <p:nvPr/>
        </p:nvSpPr>
        <p:spPr>
          <a:xfrm>
            <a:off x="1489075" y="582698"/>
            <a:ext cx="12352334" cy="1810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endParaRPr/>
          </a:p>
          <a:p>
            <a:pPr marL="0" lvl="0" indent="0" algn="l">
              <a:lnSpc>
                <a:spcPts val="7279"/>
              </a:lnSpc>
            </a:pPr>
            <a:r>
              <a:rPr lang="en-US" sz="515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QUIZ</a:t>
            </a:r>
            <a:endParaRPr lang="en-US" sz="5150" b="1">
              <a:solidFill>
                <a:srgbClr val="018378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Freeform 6" descr="An image containing design elements such as a draft, clipart, symbol, or artwork.  AI-generated content may contain errors.">
            <a:extLst>
              <a:ext uri="{FF2B5EF4-FFF2-40B4-BE49-F238E27FC236}">
                <a16:creationId xmlns:a16="http://schemas.microsoft.com/office/drawing/2014/main" id="{7E2B8033-4F0A-3E2F-6A0F-F1886BEA599F}"/>
              </a:ext>
            </a:extLst>
          </p:cNvPr>
          <p:cNvSpPr/>
          <p:nvPr/>
        </p:nvSpPr>
        <p:spPr>
          <a:xfrm>
            <a:off x="1489262" y="2819493"/>
            <a:ext cx="1702527" cy="1818761"/>
          </a:xfrm>
          <a:custGeom>
            <a:avLst/>
            <a:gdLst/>
            <a:ahLst/>
            <a:cxnLst/>
            <a:rect l="l" t="t" r="r" b="b"/>
            <a:pathLst>
              <a:path w="1702527" h="1818761">
                <a:moveTo>
                  <a:pt x="0" y="0"/>
                </a:moveTo>
                <a:lnTo>
                  <a:pt x="1702527" y="0"/>
                </a:lnTo>
                <a:lnTo>
                  <a:pt x="1702527" y="1818760"/>
                </a:lnTo>
                <a:lnTo>
                  <a:pt x="0" y="1818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13" r="-3413"/>
            </a:stretch>
          </a:blipFill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DE19EBD-8CDD-2B9D-5715-FA90AC8AD596}"/>
              </a:ext>
            </a:extLst>
          </p:cNvPr>
          <p:cNvSpPr txBox="1"/>
          <p:nvPr/>
        </p:nvSpPr>
        <p:spPr>
          <a:xfrm>
            <a:off x="10678449" y="308696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7.2 Monitoring my physical health</a:t>
            </a:r>
          </a:p>
        </p:txBody>
      </p:sp>
      <p:sp>
        <p:nvSpPr>
          <p:cNvPr id="8" name="Textfeld 13">
            <a:extLst>
              <a:ext uri="{FF2B5EF4-FFF2-40B4-BE49-F238E27FC236}">
                <a16:creationId xmlns:a16="http://schemas.microsoft.com/office/drawing/2014/main" id="{1BE3023D-0A76-10EC-7B85-24632A0D9DCF}"/>
              </a:ext>
            </a:extLst>
          </p:cNvPr>
          <p:cNvSpPr txBox="1"/>
          <p:nvPr/>
        </p:nvSpPr>
        <p:spPr>
          <a:xfrm>
            <a:off x="3733018" y="2005947"/>
            <a:ext cx="12302688" cy="701730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>
                <a:solidFill>
                  <a:srgbClr val="00285A"/>
                </a:solidFill>
                <a:highlight>
                  <a:srgbClr val="F5F5F5"/>
                </a:highlight>
                <a:latin typeface="Open Sans"/>
                <a:ea typeface="Open Sans"/>
                <a:cs typeface="Open Sans"/>
              </a:rPr>
              <a:t>QUESTION 2</a:t>
            </a:r>
            <a:endParaRPr lang="en-US" sz="4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3200" b="1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endParaRPr lang="en-US" sz="3200" b="1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4000" b="1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What is a pulse</a:t>
            </a:r>
            <a:r>
              <a:rPr lang="en-US" sz="4000" b="1" i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?</a:t>
            </a:r>
            <a:endParaRPr lang="en-US" sz="4000">
              <a:ea typeface="Calibri"/>
              <a:cs typeface="Calibri"/>
            </a:endParaRPr>
          </a:p>
          <a:p>
            <a:endParaRPr lang="en-US" sz="4000" b="1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endParaRPr lang="en-US" sz="4000" b="1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440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Pulse means: How often your heart beats in 1 minute </a:t>
            </a:r>
          </a:p>
          <a:p>
            <a:r>
              <a:rPr lang="en-US" sz="320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      </a:t>
            </a:r>
            <a:endParaRPr lang="en-US" sz="4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 sz="440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Pulse means: How much water you drink </a:t>
            </a:r>
            <a:endParaRPr lang="en-US" sz="4400">
              <a:ea typeface="Calibri"/>
              <a:cs typeface="Calibri"/>
            </a:endParaRPr>
          </a:p>
          <a:p>
            <a:pPr algn="l" rtl="0"/>
            <a:endParaRPr lang="en-US"/>
          </a:p>
          <a:p>
            <a:endParaRPr lang="en-US"/>
          </a:p>
          <a:p>
            <a:pPr algn="ctr"/>
            <a:endParaRPr lang="de-DE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514D9DEC-50CE-9C2F-D039-628AE3969B2D}"/>
              </a:ext>
            </a:extLst>
          </p:cNvPr>
          <p:cNvSpPr/>
          <p:nvPr/>
        </p:nvSpPr>
        <p:spPr>
          <a:xfrm>
            <a:off x="2693095" y="7536232"/>
            <a:ext cx="632565" cy="648222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BB201287-6003-5507-C44B-45BD11FF13B5}"/>
              </a:ext>
            </a:extLst>
          </p:cNvPr>
          <p:cNvSpPr/>
          <p:nvPr/>
        </p:nvSpPr>
        <p:spPr>
          <a:xfrm>
            <a:off x="2693095" y="5574082"/>
            <a:ext cx="632565" cy="648222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96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BFA58-44B3-C222-B066-FAFBC6AF3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B0C55BC-44B8-F1CB-9913-F3A1239588D6}"/>
              </a:ext>
            </a:extLst>
          </p:cNvPr>
          <p:cNvGrpSpPr/>
          <p:nvPr/>
        </p:nvGrpSpPr>
        <p:grpSpPr>
          <a:xfrm>
            <a:off x="461086" y="8179499"/>
            <a:ext cx="1669218" cy="1815636"/>
            <a:chOff x="0" y="0"/>
            <a:chExt cx="2225624" cy="242084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A6A0085-7B56-E473-603B-21364226E6AC}"/>
                </a:ext>
              </a:extLst>
            </p:cNvPr>
            <p:cNvSpPr/>
            <p:nvPr/>
          </p:nvSpPr>
          <p:spPr>
            <a:xfrm>
              <a:off x="0" y="0"/>
              <a:ext cx="2225675" cy="2420874"/>
            </a:xfrm>
            <a:custGeom>
              <a:avLst/>
              <a:gdLst/>
              <a:ahLst/>
              <a:cxnLst/>
              <a:rect l="l" t="t" r="r" b="b"/>
              <a:pathLst>
                <a:path w="2225675" h="2420874">
                  <a:moveTo>
                    <a:pt x="0" y="0"/>
                  </a:moveTo>
                  <a:lnTo>
                    <a:pt x="2225675" y="0"/>
                  </a:lnTo>
                  <a:lnTo>
                    <a:pt x="2225675" y="2420874"/>
                  </a:lnTo>
                  <a:lnTo>
                    <a:pt x="0" y="2420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13" b="-2913"/>
              </a:stretch>
            </a:blipFill>
          </p:spPr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0BEB6144-6F0E-DD50-2426-D72B36ABA0E9}"/>
              </a:ext>
            </a:extLst>
          </p:cNvPr>
          <p:cNvSpPr txBox="1"/>
          <p:nvPr/>
        </p:nvSpPr>
        <p:spPr>
          <a:xfrm>
            <a:off x="1489075" y="582698"/>
            <a:ext cx="12352334" cy="1810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endParaRPr/>
          </a:p>
          <a:p>
            <a:pPr marL="0" lvl="0" indent="0" algn="l">
              <a:lnSpc>
                <a:spcPts val="7279"/>
              </a:lnSpc>
            </a:pPr>
            <a:r>
              <a:rPr lang="en-US" sz="515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QUIZ</a:t>
            </a:r>
            <a:endParaRPr lang="en-US" sz="5150" b="1">
              <a:solidFill>
                <a:srgbClr val="018378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Freeform 6" descr="An image containing design elements such as a draft, clipart, symbol, or artwork.  AI-generated content may contain errors.">
            <a:extLst>
              <a:ext uri="{FF2B5EF4-FFF2-40B4-BE49-F238E27FC236}">
                <a16:creationId xmlns:a16="http://schemas.microsoft.com/office/drawing/2014/main" id="{688661F3-8C1C-DF98-124D-CD9FDD4522BC}"/>
              </a:ext>
            </a:extLst>
          </p:cNvPr>
          <p:cNvSpPr/>
          <p:nvPr/>
        </p:nvSpPr>
        <p:spPr>
          <a:xfrm>
            <a:off x="1489262" y="2818665"/>
            <a:ext cx="1702527" cy="1818761"/>
          </a:xfrm>
          <a:custGeom>
            <a:avLst/>
            <a:gdLst/>
            <a:ahLst/>
            <a:cxnLst/>
            <a:rect l="l" t="t" r="r" b="b"/>
            <a:pathLst>
              <a:path w="1702527" h="1818761">
                <a:moveTo>
                  <a:pt x="0" y="0"/>
                </a:moveTo>
                <a:lnTo>
                  <a:pt x="1702527" y="0"/>
                </a:lnTo>
                <a:lnTo>
                  <a:pt x="1702527" y="1818760"/>
                </a:lnTo>
                <a:lnTo>
                  <a:pt x="0" y="1818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13" r="-3413"/>
            </a:stretch>
          </a:blipFill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F2360C0-EA42-482B-A35C-C5060E42E6B1}"/>
              </a:ext>
            </a:extLst>
          </p:cNvPr>
          <p:cNvSpPr txBox="1"/>
          <p:nvPr/>
        </p:nvSpPr>
        <p:spPr>
          <a:xfrm>
            <a:off x="10678449" y="308696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7.2 Monitoring my physical health</a:t>
            </a:r>
          </a:p>
        </p:txBody>
      </p:sp>
      <p:sp>
        <p:nvSpPr>
          <p:cNvPr id="8" name="Textfeld 13">
            <a:extLst>
              <a:ext uri="{FF2B5EF4-FFF2-40B4-BE49-F238E27FC236}">
                <a16:creationId xmlns:a16="http://schemas.microsoft.com/office/drawing/2014/main" id="{ADE36F29-9F06-CFED-4B79-DFAB2086CAB9}"/>
              </a:ext>
            </a:extLst>
          </p:cNvPr>
          <p:cNvSpPr txBox="1"/>
          <p:nvPr/>
        </p:nvSpPr>
        <p:spPr>
          <a:xfrm>
            <a:off x="3542518" y="2063097"/>
            <a:ext cx="12302688" cy="701730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>
                <a:solidFill>
                  <a:srgbClr val="00285A"/>
                </a:solidFill>
                <a:highlight>
                  <a:srgbClr val="F5F5F5"/>
                </a:highlight>
                <a:latin typeface="Open Sans"/>
                <a:ea typeface="Open Sans"/>
                <a:cs typeface="Open Sans"/>
              </a:rPr>
              <a:t>QUESTION 3</a:t>
            </a:r>
            <a:endParaRPr lang="en-US" sz="4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3200" b="1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endParaRPr lang="en-US" sz="3200" b="1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4000" b="1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What should I do if a value is too high</a:t>
            </a:r>
            <a:r>
              <a:rPr lang="en-US" sz="4000" b="1" i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?</a:t>
            </a:r>
            <a:endParaRPr lang="en-US" sz="4000">
              <a:ea typeface="Calibri"/>
              <a:cs typeface="Calibri"/>
            </a:endParaRPr>
          </a:p>
          <a:p>
            <a:endParaRPr lang="en-US" sz="4000" b="1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endParaRPr lang="en-US" sz="4000" b="1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440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I'll take another measurement when I have more time </a:t>
            </a:r>
          </a:p>
          <a:p>
            <a:r>
              <a:rPr lang="en-US" sz="320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      </a:t>
            </a:r>
            <a:endParaRPr lang="en-US" sz="4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 sz="440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I throw away the device</a:t>
            </a:r>
          </a:p>
          <a:p>
            <a:pPr algn="l" rtl="0"/>
            <a:endParaRPr lang="en-US"/>
          </a:p>
          <a:p>
            <a:endParaRPr lang="en-US"/>
          </a:p>
          <a:p>
            <a:pPr algn="ctr"/>
            <a:endParaRPr lang="de-DE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C57F91F5-D51B-3877-1FE5-D2B4A5A31C86}"/>
              </a:ext>
            </a:extLst>
          </p:cNvPr>
          <p:cNvSpPr/>
          <p:nvPr/>
        </p:nvSpPr>
        <p:spPr>
          <a:xfrm>
            <a:off x="2693095" y="7536232"/>
            <a:ext cx="632565" cy="648222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122B48A1-DFC0-4E9E-3872-4C0C07CBBE13}"/>
              </a:ext>
            </a:extLst>
          </p:cNvPr>
          <p:cNvSpPr/>
          <p:nvPr/>
        </p:nvSpPr>
        <p:spPr>
          <a:xfrm>
            <a:off x="2693095" y="5574082"/>
            <a:ext cx="632565" cy="648222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5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B3694-7A36-6ABF-47DD-08E446D3E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885BBA4-D566-BCA5-CA6F-9B78B747374D}"/>
              </a:ext>
            </a:extLst>
          </p:cNvPr>
          <p:cNvGrpSpPr/>
          <p:nvPr/>
        </p:nvGrpSpPr>
        <p:grpSpPr>
          <a:xfrm>
            <a:off x="461086" y="8179499"/>
            <a:ext cx="1669218" cy="1815636"/>
            <a:chOff x="0" y="0"/>
            <a:chExt cx="2225624" cy="242084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52EDDEE-22E8-29DC-661F-84FBC6BBEB4F}"/>
                </a:ext>
              </a:extLst>
            </p:cNvPr>
            <p:cNvSpPr/>
            <p:nvPr/>
          </p:nvSpPr>
          <p:spPr>
            <a:xfrm>
              <a:off x="0" y="0"/>
              <a:ext cx="2225675" cy="2420874"/>
            </a:xfrm>
            <a:custGeom>
              <a:avLst/>
              <a:gdLst/>
              <a:ahLst/>
              <a:cxnLst/>
              <a:rect l="l" t="t" r="r" b="b"/>
              <a:pathLst>
                <a:path w="2225675" h="2420874">
                  <a:moveTo>
                    <a:pt x="0" y="0"/>
                  </a:moveTo>
                  <a:lnTo>
                    <a:pt x="2225675" y="0"/>
                  </a:lnTo>
                  <a:lnTo>
                    <a:pt x="2225675" y="2420874"/>
                  </a:lnTo>
                  <a:lnTo>
                    <a:pt x="0" y="2420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13" b="-2913"/>
              </a:stretch>
            </a:blipFill>
          </p:spPr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37DE514A-1B3D-E58E-EA0A-823182CBC38C}"/>
              </a:ext>
            </a:extLst>
          </p:cNvPr>
          <p:cNvSpPr txBox="1"/>
          <p:nvPr/>
        </p:nvSpPr>
        <p:spPr>
          <a:xfrm>
            <a:off x="1489075" y="582698"/>
            <a:ext cx="12352334" cy="1810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endParaRPr/>
          </a:p>
          <a:p>
            <a:pPr marL="0" lvl="0" indent="0" algn="l">
              <a:lnSpc>
                <a:spcPts val="7279"/>
              </a:lnSpc>
            </a:pPr>
            <a:r>
              <a:rPr lang="en-US" sz="5150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QUIZ</a:t>
            </a:r>
            <a:endParaRPr lang="en-US" sz="5150" b="1">
              <a:solidFill>
                <a:srgbClr val="018378"/>
              </a:solidFill>
              <a:latin typeface="Open Sans Bold"/>
              <a:ea typeface="Open Sans Bold"/>
              <a:cs typeface="Open Sans Bold"/>
            </a:endParaRPr>
          </a:p>
        </p:txBody>
      </p:sp>
      <p:sp>
        <p:nvSpPr>
          <p:cNvPr id="6" name="Freeform 6" descr="An image containing design elements such as a draft, clipart, symbol, or artwork.  AI-generated content may contain errors.">
            <a:extLst>
              <a:ext uri="{FF2B5EF4-FFF2-40B4-BE49-F238E27FC236}">
                <a16:creationId xmlns:a16="http://schemas.microsoft.com/office/drawing/2014/main" id="{B4C22BB8-AF5E-01A5-AE61-F509CB3B725B}"/>
              </a:ext>
            </a:extLst>
          </p:cNvPr>
          <p:cNvSpPr/>
          <p:nvPr/>
        </p:nvSpPr>
        <p:spPr>
          <a:xfrm>
            <a:off x="1489262" y="2818665"/>
            <a:ext cx="1702527" cy="1818761"/>
          </a:xfrm>
          <a:custGeom>
            <a:avLst/>
            <a:gdLst/>
            <a:ahLst/>
            <a:cxnLst/>
            <a:rect l="l" t="t" r="r" b="b"/>
            <a:pathLst>
              <a:path w="1702527" h="1818761">
                <a:moveTo>
                  <a:pt x="0" y="0"/>
                </a:moveTo>
                <a:lnTo>
                  <a:pt x="1702527" y="0"/>
                </a:lnTo>
                <a:lnTo>
                  <a:pt x="1702527" y="1818760"/>
                </a:lnTo>
                <a:lnTo>
                  <a:pt x="0" y="1818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13" r="-3413"/>
            </a:stretch>
          </a:blipFill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48BB747-00CD-3632-AEBA-57ECC995C8AF}"/>
              </a:ext>
            </a:extLst>
          </p:cNvPr>
          <p:cNvSpPr txBox="1"/>
          <p:nvPr/>
        </p:nvSpPr>
        <p:spPr>
          <a:xfrm>
            <a:off x="10678449" y="308696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7.2 Monitoring my physical health</a:t>
            </a:r>
          </a:p>
        </p:txBody>
      </p:sp>
      <p:sp>
        <p:nvSpPr>
          <p:cNvPr id="8" name="Textfeld 13">
            <a:extLst>
              <a:ext uri="{FF2B5EF4-FFF2-40B4-BE49-F238E27FC236}">
                <a16:creationId xmlns:a16="http://schemas.microsoft.com/office/drawing/2014/main" id="{23FE5FCF-1E8D-989A-DA50-CBF37C850B72}"/>
              </a:ext>
            </a:extLst>
          </p:cNvPr>
          <p:cNvSpPr txBox="1"/>
          <p:nvPr/>
        </p:nvSpPr>
        <p:spPr>
          <a:xfrm>
            <a:off x="3542518" y="2063097"/>
            <a:ext cx="12302688" cy="769441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>
                <a:solidFill>
                  <a:srgbClr val="00285A"/>
                </a:solidFill>
                <a:highlight>
                  <a:srgbClr val="F5F5F5"/>
                </a:highlight>
                <a:latin typeface="Open Sans"/>
                <a:ea typeface="Open Sans"/>
                <a:cs typeface="Open Sans"/>
              </a:rPr>
              <a:t>QUESTION 4</a:t>
            </a:r>
            <a:endParaRPr lang="en-US" sz="4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3200" b="1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endParaRPr lang="en-US" sz="3200" b="1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4000" b="1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Which device can measure your heart rate</a:t>
            </a:r>
            <a:r>
              <a:rPr lang="en-US" sz="4000" b="1" i="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?</a:t>
            </a:r>
            <a:endParaRPr lang="en-US" sz="4000">
              <a:ea typeface="Calibri"/>
              <a:cs typeface="Calibri"/>
            </a:endParaRPr>
          </a:p>
          <a:p>
            <a:endParaRPr lang="en-US" sz="4000" b="1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endParaRPr lang="en-US" sz="4000" b="1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440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A watch (smartwatch) can measure your pulse </a:t>
            </a:r>
          </a:p>
          <a:p>
            <a:endParaRPr lang="en-US" sz="4400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440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A pillow can measure your pulse</a:t>
            </a:r>
          </a:p>
          <a:p>
            <a:r>
              <a:rPr lang="en-US" sz="3200">
                <a:solidFill>
                  <a:srgbClr val="00285A"/>
                </a:solidFill>
                <a:latin typeface="Open Sans"/>
                <a:ea typeface="Open Sans"/>
                <a:cs typeface="Open Sans"/>
              </a:rPr>
              <a:t>      </a:t>
            </a:r>
            <a:endParaRPr lang="en-US" sz="4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4400">
              <a:solidFill>
                <a:srgbClr val="00285A"/>
              </a:solidFill>
              <a:latin typeface="Open Sans"/>
              <a:ea typeface="Open Sans"/>
              <a:cs typeface="Open Sans"/>
            </a:endParaRPr>
          </a:p>
          <a:p>
            <a:pPr algn="l" rtl="0"/>
            <a:endParaRPr lang="en-US"/>
          </a:p>
          <a:p>
            <a:endParaRPr lang="en-US"/>
          </a:p>
          <a:p>
            <a:pPr algn="ctr"/>
            <a:endParaRPr lang="de-DE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272C422-290B-D516-76D3-412D1B0F62DB}"/>
              </a:ext>
            </a:extLst>
          </p:cNvPr>
          <p:cNvSpPr/>
          <p:nvPr/>
        </p:nvSpPr>
        <p:spPr>
          <a:xfrm>
            <a:off x="2693095" y="7269532"/>
            <a:ext cx="632565" cy="648222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60446935-B4D9-1146-6A78-6B6EC9337C08}"/>
              </a:ext>
            </a:extLst>
          </p:cNvPr>
          <p:cNvSpPr/>
          <p:nvPr/>
        </p:nvSpPr>
        <p:spPr>
          <a:xfrm>
            <a:off x="2693095" y="5593132"/>
            <a:ext cx="632565" cy="648222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28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1086" y="8179499"/>
            <a:ext cx="1669218" cy="1815636"/>
            <a:chOff x="0" y="0"/>
            <a:chExt cx="2225624" cy="2420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25675" cy="2420874"/>
            </a:xfrm>
            <a:custGeom>
              <a:avLst/>
              <a:gdLst/>
              <a:ahLst/>
              <a:cxnLst/>
              <a:rect l="l" t="t" r="r" b="b"/>
              <a:pathLst>
                <a:path w="2225675" h="2420874">
                  <a:moveTo>
                    <a:pt x="0" y="0"/>
                  </a:moveTo>
                  <a:lnTo>
                    <a:pt x="2225675" y="0"/>
                  </a:lnTo>
                  <a:lnTo>
                    <a:pt x="2225675" y="2420874"/>
                  </a:lnTo>
                  <a:lnTo>
                    <a:pt x="0" y="2420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913" b="-2913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028700" y="249688"/>
            <a:ext cx="12352334" cy="1810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</a:pPr>
            <a:endParaRPr/>
          </a:p>
          <a:p>
            <a:pPr marL="0" lvl="0" indent="0" algn="l">
              <a:lnSpc>
                <a:spcPts val="7279"/>
              </a:lnSpc>
            </a:pPr>
            <a:r>
              <a:rPr lang="en-US" sz="5198" b="1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Video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78449" y="308696"/>
            <a:ext cx="7276548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</a:pPr>
            <a:r>
              <a:rPr lang="en-US" sz="32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7.2 Monitoring my physical health</a:t>
            </a:r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9B3C62F9-A57F-4916-0269-210D50A8E19C}"/>
              </a:ext>
            </a:extLst>
          </p:cNvPr>
          <p:cNvSpPr txBox="1"/>
          <p:nvPr/>
        </p:nvSpPr>
        <p:spPr>
          <a:xfrm>
            <a:off x="7125890" y="4911328"/>
            <a:ext cx="6940153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err="1">
                <a:latin typeface="Open Sans"/>
                <a:ea typeface="Open Sans"/>
                <a:cs typeface="Open Sans"/>
              </a:rPr>
              <a:t>You</a:t>
            </a:r>
            <a:r>
              <a:rPr lang="de-DE" sz="2400">
                <a:latin typeface="Open Sans"/>
                <a:ea typeface="Open Sans"/>
                <a:cs typeface="Open Sans"/>
              </a:rPr>
              <a:t> will find a YouTube Link </a:t>
            </a:r>
            <a:r>
              <a:rPr lang="de-DE" sz="2400" err="1">
                <a:latin typeface="Open Sans"/>
                <a:ea typeface="Open Sans"/>
                <a:cs typeface="Open Sans"/>
              </a:rPr>
              <a:t>here</a:t>
            </a:r>
            <a:r>
              <a:rPr lang="de-DE" sz="2400">
                <a:latin typeface="Open Sans"/>
                <a:ea typeface="Open Sans"/>
                <a:cs typeface="Open Sans"/>
              </a:rPr>
              <a:t> </a:t>
            </a:r>
            <a:r>
              <a:rPr lang="de-DE" sz="2400" err="1">
                <a:latin typeface="Open Sans"/>
                <a:ea typeface="Open Sans"/>
                <a:cs typeface="Open Sans"/>
              </a:rPr>
              <a:t>soon</a:t>
            </a:r>
            <a:endParaRPr lang="de-DE" sz="2400">
              <a:latin typeface="Open Sans"/>
              <a:ea typeface="Open Sans"/>
              <a:cs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5b9d58-91f2-4d29-8dac-40d1d1ebed7d">
      <Terms xmlns="http://schemas.microsoft.com/office/infopath/2007/PartnerControls"/>
    </lcf76f155ced4ddcb4097134ff3c332f>
    <TaxCatchAll xmlns="ec166e02-4614-4a57-9412-a898d5bb7af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1AC75F8B7B794F85269DC7226EC003" ma:contentTypeVersion="13" ma:contentTypeDescription="Ein neues Dokument erstellen." ma:contentTypeScope="" ma:versionID="8c22124cae7fb9bc2df0bf4b052718cb">
  <xsd:schema xmlns:xsd="http://www.w3.org/2001/XMLSchema" xmlns:xs="http://www.w3.org/2001/XMLSchema" xmlns:p="http://schemas.microsoft.com/office/2006/metadata/properties" xmlns:ns2="ab5b9d58-91f2-4d29-8dac-40d1d1ebed7d" xmlns:ns3="ec166e02-4614-4a57-9412-a898d5bb7af9" targetNamespace="http://schemas.microsoft.com/office/2006/metadata/properties" ma:root="true" ma:fieldsID="baf3dee02ce1168ab08a59a192ed308b" ns2:_="" ns3:_="">
    <xsd:import namespace="ab5b9d58-91f2-4d29-8dac-40d1d1ebed7d"/>
    <xsd:import namespace="ec166e02-4614-4a57-9412-a898d5bb7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b9d58-91f2-4d29-8dac-40d1d1ebe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2edef787-5e0f-4157-8463-14f7453d47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66e02-4614-4a57-9412-a898d5bb7af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65871ec-b9b0-4dc7-871a-d03ee1d7d02c}" ma:internalName="TaxCatchAll" ma:showField="CatchAllData" ma:web="ec166e02-4614-4a57-9412-a898d5bb7a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C8A95D-DB72-49AE-BA66-38228FF8F6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75405E-0F1B-4A3A-8D57-E5EE8628CD60}">
  <ds:schemaRefs>
    <ds:schemaRef ds:uri="ab5b9d58-91f2-4d29-8dac-40d1d1ebed7d"/>
    <ds:schemaRef ds:uri="ec166e02-4614-4a57-9412-a898d5bb7af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A829582-F78F-4F85-85B2-C6A51B7C55EC}">
  <ds:schemaRefs>
    <ds:schemaRef ds:uri="ab5b9d58-91f2-4d29-8dac-40d1d1ebed7d"/>
    <ds:schemaRef ds:uri="ec166e02-4614-4a57-9412-a898d5bb7a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18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DHTA 4.7.2 ID_HEALTH.Eng.pptx</dc:title>
  <cp:revision>1</cp:revision>
  <dcterms:created xsi:type="dcterms:W3CDTF">2006-08-16T00:00:00Z</dcterms:created>
  <dcterms:modified xsi:type="dcterms:W3CDTF">2026-02-17T10:39:57Z</dcterms:modified>
  <dc:identifier>DAG96HVkglQ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0x0101006F1AC75F8B7B794F85269DC7226EC003</vt:lpwstr>
  </property>
  <property fmtid="{D5CDD505-2E9C-101B-9397-08002B2CF9AE}" pid="3" name="MediaServiceImageTags">
    <vt:lpwstr/>
  </property>
</Properties>
</file>