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2" r:id="rId2"/>
    <p:sldId id="271" r:id="rId3"/>
    <p:sldId id="316" r:id="rId4"/>
    <p:sldId id="317" r:id="rId5"/>
    <p:sldId id="336" r:id="rId6"/>
    <p:sldId id="322" r:id="rId7"/>
    <p:sldId id="314" r:id="rId8"/>
  </p:sldIdLst>
  <p:sldSz cx="12192000" cy="6858000"/>
  <p:notesSz cx="6858000" cy="9144000"/>
  <p:custDataLst>
    <p:tags r:id="rId1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32C24-9FDE-4DA4-98B8-7288D59163E2}" v="149" dt="2026-02-08T11:57:47.518"/>
    <p1510:client id="{562EAE77-3515-40AB-89A2-B4AC7676DE44}" v="391" dt="2026-02-08T19:14:1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74" d="100"/>
          <a:sy n="74" d="100"/>
        </p:scale>
        <p:origin x="115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three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prevention mean?
!! Option A:!
Taking care before we get sick.
! If you agree, click the blue box.
!Or
!! Option B:!
Waiting until we feel bad.
! If you agree, click the orange box.
!Or
!! Option C:!
Ignoring health problems.
! If you agree, click the brown box.</a:t>
            </a:r>
            <a:endParaRPr lang="el-GR" dirty="0"/>
          </a:p>
        </p:txBody>
      </p:sp>
      <p:sp>
        <p:nvSpPr>
          <p:cNvPr id="4" name="Slide Number Placeholder 3"/>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8858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0188-20C2-BC69-BE2D-A6BBCEA4E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05F48-9EEB-D348-9FD0-7F8796226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2395C-9320-555A-1510-954F2062809C}"/>
              </a:ext>
            </a:extLst>
          </p:cNvPr>
          <p:cNvSpPr>
            <a:spLocks noGrp="1"/>
          </p:cNvSpPr>
          <p:nvPr>
            <p:ph type="body" idx="1"/>
          </p:nvPr>
        </p:nvSpPr>
        <p:spPr/>
        <p:txBody>
          <a:bodyPr/>
          <a:lstStyle/>
          <a:p>
            <a:r>
              <a:rPr lang="en-US"/>
              <a:t>How can digital tools help us?
!! Option A:
! Keeping us busy.
! If you agree, click the blue box.
! Or
!! Option B:
! Reminding us to move, drink water or take medicine.
!If you agree, click the orange box.
! Or
!! Option C:
! Making us save money.
!If you agree, click the brown box.</a:t>
            </a:r>
            <a:endParaRPr lang="en-US" dirty="0"/>
          </a:p>
        </p:txBody>
      </p:sp>
      <p:sp>
        <p:nvSpPr>
          <p:cNvPr id="4" name="Slide Number Placeholder 3">
            <a:extLst>
              <a:ext uri="{FF2B5EF4-FFF2-40B4-BE49-F238E27FC236}">
                <a16:creationId xmlns:a16="http://schemas.microsoft.com/office/drawing/2014/main" id="{735757D0-6A17-8CDE-E61C-9B46DBF3468B}"/>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3508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BD1D-399D-0F55-F905-82E09E8F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B23E3-878A-C91F-CCDC-11B1F5EF7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8D7B6-9D3E-F0E4-19CC-C4D169BAC362}"/>
              </a:ext>
            </a:extLst>
          </p:cNvPr>
          <p:cNvSpPr>
            <a:spLocks noGrp="1"/>
          </p:cNvSpPr>
          <p:nvPr>
            <p:ph type="body" idx="1"/>
          </p:nvPr>
        </p:nvSpPr>
        <p:spPr/>
        <p:txBody>
          <a:bodyPr/>
          <a:lstStyle/>
          <a:p>
            <a:r>
              <a:rPr lang="en-US"/>
              <a:t>What can Symptomate help you do?
!! Option A:!
Understand symptoms.
! If you agree, click the blue box.
!Or
!! Option B:!
Cook healthy food.
! If you agree, click the orange box.
!Or
!! Option C:!
Play music.
! If you agree, click the brown box.</a:t>
            </a:r>
            <a:endParaRPr lang="el-GR" dirty="0"/>
          </a:p>
        </p:txBody>
      </p:sp>
      <p:sp>
        <p:nvSpPr>
          <p:cNvPr id="4" name="Slide Number Placeholder 3">
            <a:extLst>
              <a:ext uri="{FF2B5EF4-FFF2-40B4-BE49-F238E27FC236}">
                <a16:creationId xmlns:a16="http://schemas.microsoft.com/office/drawing/2014/main" id="{B9DD6B96-AC7C-DDFF-2DC5-82EF37831D82}"/>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181930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41E0D-1AB2-88C1-5A38-4CA9EA707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CBB0A-9FF4-06CE-7EBB-410C3AD56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46E2E-6380-391A-EEDA-8C18C338B19F}"/>
              </a:ext>
            </a:extLst>
          </p:cNvPr>
          <p:cNvSpPr>
            <a:spLocks noGrp="1"/>
          </p:cNvSpPr>
          <p:nvPr>
            <p:ph type="body" idx="1"/>
          </p:nvPr>
        </p:nvSpPr>
        <p:spPr/>
        <p:txBody>
          <a:bodyPr/>
          <a:lstStyle/>
          <a:p>
            <a:r>
              <a:rPr lang="en-US"/>
              <a:t>What does Google Fit help with?
!! Option A:
!  Ordering food.
! If you agree, click the blue box.
! Or
!! Option B:
! Watching movies.
!If you agree, click the orange box.
! Or
!! Option C:
! Counting steps.
!If you agree, click the brown box.</a:t>
            </a:r>
            <a:endParaRPr lang="en-US" dirty="0"/>
          </a:p>
        </p:txBody>
      </p:sp>
      <p:sp>
        <p:nvSpPr>
          <p:cNvPr id="4" name="Slide Number Placeholder 3">
            <a:extLst>
              <a:ext uri="{FF2B5EF4-FFF2-40B4-BE49-F238E27FC236}">
                <a16:creationId xmlns:a16="http://schemas.microsoft.com/office/drawing/2014/main" id="{EEF3F338-92D2-834F-CDD9-9063B51FED95}"/>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2529042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E5323-985E-5C00-0613-7A2949690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35806-1600-094F-8FE0-F8129F827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CB2AF-6B8F-FC31-D90B-B733E900DD20}"/>
              </a:ext>
            </a:extLst>
          </p:cNvPr>
          <p:cNvSpPr>
            <a:spLocks noGrp="1"/>
          </p:cNvSpPr>
          <p:nvPr>
            <p:ph type="body" idx="1"/>
          </p:nvPr>
        </p:nvSpPr>
        <p:spPr/>
        <p:txBody>
          <a:bodyPr/>
          <a:lstStyle/>
          <a:p>
            <a:r>
              <a:rPr lang="en-US"/>
              <a:t>You receive a phone call asking for your health card number.! What should you do?
!! Option A:
! Clean the house.
! If you agree, click the blue box.
! Or
!! Option B:
! Relax and reduce stress.
!If you agree, click the orange box.
! Or
!! Option C:
! Buy medicine.
!If you agree, click the brown box.</a:t>
            </a:r>
            <a:endParaRPr lang="en-US" dirty="0"/>
          </a:p>
        </p:txBody>
      </p:sp>
      <p:sp>
        <p:nvSpPr>
          <p:cNvPr id="4" name="Slide Number Placeholder 3">
            <a:extLst>
              <a:ext uri="{FF2B5EF4-FFF2-40B4-BE49-F238E27FC236}">
                <a16:creationId xmlns:a16="http://schemas.microsoft.com/office/drawing/2014/main" id="{3CB1A1B9-6141-7D72-E1C8-6671290D9A24}"/>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11329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You have finished the quizzes !!
Did you like them?!</a:t>
            </a:r>
          </a:p>
          <a:p>
            <a:endParaRPr lang="en-US"/>
          </a:p>
          <a:p>
            <a:r>
              <a:rPr lang="en-US"/>
              <a:t>!!!Want to start again? !
Click the green button on the left.!!</a:t>
            </a:r>
          </a:p>
          <a:p>
            <a:endParaRPr lang="en-US"/>
          </a:p>
          <a:p>
            <a:r>
              <a:rPr lang="en-US"/>
              <a:t>!!! To leave, click the grey exit button on the right.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4.mp3"/><Relationship Id="rId7" Type="http://schemas.openxmlformats.org/officeDocument/2006/relationships/audio" Target="../media/media16.mp3"/><Relationship Id="rId2" Type="http://schemas.microsoft.com/office/2007/relationships/media" Target="../media/media14.mp3"/><Relationship Id="rId1" Type="http://schemas.openxmlformats.org/officeDocument/2006/relationships/tags" Target="../tags/tag6.xml"/><Relationship Id="rId6" Type="http://schemas.microsoft.com/office/2007/relationships/media" Target="../media/media16.mp3"/><Relationship Id="rId5" Type="http://schemas.openxmlformats.org/officeDocument/2006/relationships/audio" Target="../media/media15.mp3"/><Relationship Id="rId10" Type="http://schemas.openxmlformats.org/officeDocument/2006/relationships/image" Target="../media/image7.png"/><Relationship Id="rId4" Type="http://schemas.microsoft.com/office/2007/relationships/media" Target="../media/media15.mp3"/><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8.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0.png"/><Relationship Id="rId5" Type="http://schemas.microsoft.com/office/2007/relationships/media" Target="../media/media19.mp3"/><Relationship Id="rId10" Type="http://schemas.openxmlformats.org/officeDocument/2006/relationships/image" Target="../media/image3.jpg"/><Relationship Id="rId4" Type="http://schemas.openxmlformats.org/officeDocument/2006/relationships/audio" Target="../media/media18.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84" fill="hold"/>
                                        <p:tgtEl>
                                          <p:spTgt spid="2"/>
                                        </p:tgtEl>
                                      </p:cBhvr>
                                    </p:cmd>
                                  </p:childTnLst>
                                </p:cTn>
                              </p:par>
                            </p:childTnLst>
                          </p:cTn>
                        </p:par>
                        <p:par>
                          <p:cTn id="7" fill="hold">
                            <p:stCondLst>
                              <p:cond delay="26184"/>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9B29-429B-F221-D95A-880899E17CB6}"/>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1ED72AE7-D9A1-4593-FC4E-21C5D4736A21}"/>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3E437B7E-A8A6-E133-6F36-C420F671FF1A}"/>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711134-FDD0-BB52-39EB-C3E70480DD14}"/>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What does prevention mean?</a:t>
            </a:r>
            <a:endParaRPr lang="el-GR" sz="3200" b="1" dirty="0">
              <a:solidFill>
                <a:srgbClr val="008379"/>
              </a:solidFill>
            </a:endParaRPr>
          </a:p>
        </p:txBody>
      </p:sp>
      <p:pic>
        <p:nvPicPr>
          <p:cNvPr id="4" name="1 A Question-2">
            <a:hlinkClick r:id="" action="ppaction://media"/>
            <a:extLst>
              <a:ext uri="{FF2B5EF4-FFF2-40B4-BE49-F238E27FC236}">
                <a16:creationId xmlns:a16="http://schemas.microsoft.com/office/drawing/2014/main" id="{4FFA2DC5-3BD1-55F3-63CD-6C77AD6CE44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249275" y="803275"/>
            <a:ext cx="609600" cy="609600"/>
          </a:xfrm>
          <a:prstGeom prst="rect">
            <a:avLst/>
          </a:prstGeom>
        </p:spPr>
      </p:pic>
      <p:pic>
        <p:nvPicPr>
          <p:cNvPr id="8" name="1 A Correct-3">
            <a:hlinkClick r:id="" action="ppaction://media"/>
            <a:extLst>
              <a:ext uri="{FF2B5EF4-FFF2-40B4-BE49-F238E27FC236}">
                <a16:creationId xmlns:a16="http://schemas.microsoft.com/office/drawing/2014/main" id="{498DD79A-7B9C-4E58-D621-2AC1FBE2149E}"/>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25475" y="2797076"/>
            <a:ext cx="609600" cy="609600"/>
          </a:xfrm>
          <a:prstGeom prst="rect">
            <a:avLst/>
          </a:prstGeom>
        </p:spPr>
      </p:pic>
      <p:pic>
        <p:nvPicPr>
          <p:cNvPr id="9" name="1 A wrong-4">
            <a:hlinkClick r:id="" action="ppaction://media"/>
            <a:extLst>
              <a:ext uri="{FF2B5EF4-FFF2-40B4-BE49-F238E27FC236}">
                <a16:creationId xmlns:a16="http://schemas.microsoft.com/office/drawing/2014/main" id="{C542041E-9973-6D5C-53BB-FB5342E07A1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25475" y="6162675"/>
            <a:ext cx="609600" cy="609600"/>
          </a:xfrm>
          <a:prstGeom prst="rect">
            <a:avLst/>
          </a:prstGeom>
        </p:spPr>
      </p:pic>
      <p:sp>
        <p:nvSpPr>
          <p:cNvPr id="23" name="Option A">
            <a:extLst>
              <a:ext uri="{FF2B5EF4-FFF2-40B4-BE49-F238E27FC236}">
                <a16:creationId xmlns:a16="http://schemas.microsoft.com/office/drawing/2014/main" id="{B2C9CAE6-BE51-A1EA-EA3B-6362CC7924DB}"/>
              </a:ext>
            </a:extLst>
          </p:cNvPr>
          <p:cNvSpPr/>
          <p:nvPr/>
        </p:nvSpPr>
        <p:spPr>
          <a:xfrm>
            <a:off x="1270861" y="1957718"/>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Taking care before we get sick</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Option B">
            <a:extLst>
              <a:ext uri="{FF2B5EF4-FFF2-40B4-BE49-F238E27FC236}">
                <a16:creationId xmlns:a16="http://schemas.microsoft.com/office/drawing/2014/main" id="{DE387983-26AF-0AEE-3A0A-F3214FB6D83C}"/>
              </a:ext>
            </a:extLst>
          </p:cNvPr>
          <p:cNvSpPr/>
          <p:nvPr/>
        </p:nvSpPr>
        <p:spPr>
          <a:xfrm>
            <a:off x="1270861" y="3234932"/>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Waiting until we feel bad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F929E9EF-9804-795F-9C4A-38CD697F8BAE}"/>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Ignoring health problems</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4482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104" fill="hold"/>
                                        <p:tgtEl>
                                          <p:spTgt spid="4"/>
                                        </p:tgtEl>
                                      </p:cBhvr>
                                    </p:cmd>
                                  </p:childTnLst>
                                </p:cTn>
                              </p:par>
                            </p:childTnLst>
                          </p:cTn>
                        </p:par>
                      </p:childTnLst>
                    </p:cTn>
                  </p:par>
                </p:childTnLst>
              </p:cTn>
              <p:prevCondLst>
                <p:cond evt="onPrev" delay="4701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23"/>
                                        </p:tgtEl>
                                        <p:attrNameLst>
                                          <p:attrName>fillcolor</p:attrName>
                                        </p:attrNameLst>
                                      </p:cBhvr>
                                      <p:to>
                                        <a:srgbClr val="92D050"/>
                                      </p:to>
                                    </p:animClr>
                                    <p:set>
                                      <p:cBhvr>
                                        <p:cTn id="15" dur="500" fill="hold"/>
                                        <p:tgtEl>
                                          <p:spTgt spid="23"/>
                                        </p:tgtEl>
                                        <p:attrNameLst>
                                          <p:attrName>fill.type</p:attrName>
                                        </p:attrNameLst>
                                      </p:cBhvr>
                                      <p:to>
                                        <p:strVal val="solid"/>
                                      </p:to>
                                    </p:set>
                                    <p:set>
                                      <p:cBhvr>
                                        <p:cTn id="16" dur="500" fill="hold"/>
                                        <p:tgtEl>
                                          <p:spTgt spid="23"/>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24"/>
                                        </p:tgtEl>
                                        <p:attrNameLst>
                                          <p:attrName>fillcolor</p:attrName>
                                        </p:attrNameLst>
                                      </p:cBhvr>
                                      <p:to>
                                        <a:srgbClr val="C00000"/>
                                      </p:to>
                                    </p:animClr>
                                    <p:set>
                                      <p:cBhvr>
                                        <p:cTn id="36" dur="500" fill="hold"/>
                                        <p:tgtEl>
                                          <p:spTgt spid="24"/>
                                        </p:tgtEl>
                                        <p:attrNameLst>
                                          <p:attrName>fill.type</p:attrName>
                                        </p:attrNameLst>
                                      </p:cBhvr>
                                      <p:to>
                                        <p:strVal val="solid"/>
                                      </p:to>
                                    </p:set>
                                    <p:set>
                                      <p:cBhvr>
                                        <p:cTn id="37" dur="500" fill="hold"/>
                                        <p:tgtEl>
                                          <p:spTgt spid="24"/>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4"/>
                                        </p:tgtEl>
                                      </p:cBhvr>
                                    </p:cmd>
                                  </p:childTnLst>
                                </p:cTn>
                              </p:par>
                              <p:par>
                                <p:cTn id="40" presetID="3" presetClass="mediacall" presetSubtype="0" fill="hold" nodeType="withEffect">
                                  <p:stCondLst>
                                    <p:cond delay="0"/>
                                  </p:stCondLst>
                                  <p:childTnLst>
                                    <p:cmd type="call" cmd="stop">
                                      <p:cBhvr>
                                        <p:cTn id="41" dur="1" fill="hold"/>
                                        <p:tgtEl>
                                          <p:spTgt spid="8"/>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92">
                  <p:tgtEl>
                    <p:spTgt spid="24"/>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3" presetClass="mediacall" presetSubtype="0" fill="hold" nodeType="clickEffect">
                                  <p:stCondLst>
                                    <p:cond delay="0"/>
                                  </p:stCondLst>
                                  <p:childTnLst>
                                    <p:cmd type="call" cmd="stop">
                                      <p:cBhvr>
                                        <p:cTn id="55" dur="1" fill="hold"/>
                                        <p:tgtEl>
                                          <p:spTgt spid="4"/>
                                        </p:tgtEl>
                                      </p:cBhvr>
                                    </p:cmd>
                                  </p:childTnLst>
                                </p:cTn>
                              </p:par>
                            </p:childTnLst>
                          </p:cTn>
                        </p:par>
                      </p:childTnLst>
                    </p:cTn>
                  </p:par>
                  <p:par>
                    <p:cTn id="56" fill="hold">
                      <p:stCondLst>
                        <p:cond delay="indefinite"/>
                      </p:stCondLst>
                      <p:childTnLst>
                        <p:par>
                          <p:cTn id="57" fill="hold">
                            <p:stCondLst>
                              <p:cond delay="0"/>
                            </p:stCondLst>
                            <p:childTnLst>
                              <p:par>
                                <p:cTn id="58" presetID="3" presetClass="mediacall" presetSubtype="0" fill="hold" nodeType="clickEffect">
                                  <p:stCondLst>
                                    <p:cond delay="0"/>
                                  </p:stCondLst>
                                  <p:childTnLst>
                                    <p:cmd type="call" cmd="stop">
                                      <p:cBhvr>
                                        <p:cTn id="59" dur="1" fill="hold"/>
                                        <p:tgtEl>
                                          <p:spTgt spid="8"/>
                                        </p:tgtEl>
                                      </p:cBhvr>
                                    </p:cmd>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776" fill="hold"/>
                                        <p:tgtEl>
                                          <p:spTgt spid="9"/>
                                        </p:tgtEl>
                                      </p:cBhvr>
                                    </p:cmd>
                                  </p:childTnLst>
                                </p:cTn>
                              </p:par>
                            </p:childTnLst>
                          </p:cTn>
                        </p:par>
                      </p:childTnLst>
                    </p:cTn>
                  </p:par>
                </p:childTnLst>
              </p:cTn>
              <p:nextCondLst>
                <p:cond evt="onClick" delay="0">
                  <p:tgtEl>
                    <p:spTgt spid="3"/>
                  </p:tgtEl>
                </p:cond>
              </p:nextCondLst>
            </p:seq>
          </p:childTnLst>
        </p:cTn>
      </p:par>
    </p:tnLst>
    <p:bldLst>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FF09-3D6F-F1E6-B165-4658DAB2D4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65C3D3-B9D0-3FF9-D2C2-6D996602B032}"/>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How can digital tools help us?</a:t>
            </a:r>
            <a:endParaRPr lang="el-GR" sz="3200" b="1" dirty="0">
              <a:solidFill>
                <a:srgbClr val="008379"/>
              </a:solidFill>
            </a:endParaRPr>
          </a:p>
        </p:txBody>
      </p:sp>
      <p:pic>
        <p:nvPicPr>
          <p:cNvPr id="4" name="2 B Question-11">
            <a:hlinkClick r:id="" action="ppaction://media"/>
            <a:extLst>
              <a:ext uri="{FF2B5EF4-FFF2-40B4-BE49-F238E27FC236}">
                <a16:creationId xmlns:a16="http://schemas.microsoft.com/office/drawing/2014/main" id="{7755EB0F-D18D-7B9F-24AE-078F6E706BC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630275" y="-454025"/>
            <a:ext cx="609600" cy="609600"/>
          </a:xfrm>
          <a:prstGeom prst="rect">
            <a:avLst/>
          </a:prstGeom>
        </p:spPr>
      </p:pic>
      <p:pic>
        <p:nvPicPr>
          <p:cNvPr id="6" name="2 B Correct-12">
            <a:hlinkClick r:id="" action="ppaction://media"/>
            <a:extLst>
              <a:ext uri="{FF2B5EF4-FFF2-40B4-BE49-F238E27FC236}">
                <a16:creationId xmlns:a16="http://schemas.microsoft.com/office/drawing/2014/main" id="{6C573619-2A95-AF26-2B43-3C21CAF750D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68375" y="3038475"/>
            <a:ext cx="609600" cy="609600"/>
          </a:xfrm>
          <a:prstGeom prst="rect">
            <a:avLst/>
          </a:prstGeom>
        </p:spPr>
      </p:pic>
      <p:pic>
        <p:nvPicPr>
          <p:cNvPr id="7" name="2 B wrong-13">
            <a:hlinkClick r:id="" action="ppaction://media"/>
            <a:extLst>
              <a:ext uri="{FF2B5EF4-FFF2-40B4-BE49-F238E27FC236}">
                <a16:creationId xmlns:a16="http://schemas.microsoft.com/office/drawing/2014/main" id="{6206F13A-CAAC-1534-0F05-6B82203D6F4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935075" y="5972175"/>
            <a:ext cx="609600" cy="609600"/>
          </a:xfrm>
          <a:prstGeom prst="rect">
            <a:avLst/>
          </a:prstGeom>
        </p:spPr>
      </p:pic>
      <p:sp>
        <p:nvSpPr>
          <p:cNvPr id="8" name="Option A">
            <a:extLst>
              <a:ext uri="{FF2B5EF4-FFF2-40B4-BE49-F238E27FC236}">
                <a16:creationId xmlns:a16="http://schemas.microsoft.com/office/drawing/2014/main" id="{2080C407-24D3-D5A0-CB6B-0EBA50326495}"/>
              </a:ext>
            </a:extLst>
          </p:cNvPr>
          <p:cNvSpPr/>
          <p:nvPr/>
        </p:nvSpPr>
        <p:spPr>
          <a:xfrm>
            <a:off x="1295685"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Keeping us busy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5919F907-E2D3-466E-DCFB-1A7B95CCEE0E}"/>
              </a:ext>
            </a:extLst>
          </p:cNvPr>
          <p:cNvSpPr/>
          <p:nvPr/>
        </p:nvSpPr>
        <p:spPr>
          <a:xfrm>
            <a:off x="1270862" y="3273585"/>
            <a:ext cx="9726764"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Reminding us to move, drink water or take medicine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F6CCBC3A-C9E4-CB9E-03E6-AA7A4F67E6BE}"/>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Making us save money</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6EFE74F0-E736-BA9A-5F54-AE0577E5CA80}"/>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771462E1-D8FF-09A5-AEB8-9DFBEACD52CE}"/>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524444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880" fill="hold"/>
                                        <p:tgtEl>
                                          <p:spTgt spid="4"/>
                                        </p:tgtEl>
                                      </p:cBhvr>
                                    </p:cmd>
                                  </p:childTnLst>
                                </p:cTn>
                              </p:par>
                            </p:childTnLst>
                          </p:cTn>
                        </p:par>
                      </p:childTnLst>
                    </p:cTn>
                  </p:par>
                </p:childTnLst>
              </p:cTn>
              <p:prevCondLst>
                <p:cond evt="onPrev" delay="4872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2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1920" fill="hold"/>
                                        <p:tgtEl>
                                          <p:spTgt spid="7"/>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789E-10A2-B4FA-E327-DAB2D811A8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B4D98A-1CF6-1C5B-15B8-284AE6120246}"/>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3.  What can Symptomate help you do?</a:t>
            </a:r>
            <a:endParaRPr lang="el-GR" sz="3200" b="1" dirty="0">
              <a:solidFill>
                <a:srgbClr val="008379"/>
              </a:solidFill>
            </a:endParaRPr>
          </a:p>
        </p:txBody>
      </p:sp>
      <p:pic>
        <p:nvPicPr>
          <p:cNvPr id="4" name="3 A Question-14">
            <a:hlinkClick r:id="" action="ppaction://media"/>
            <a:extLst>
              <a:ext uri="{FF2B5EF4-FFF2-40B4-BE49-F238E27FC236}">
                <a16:creationId xmlns:a16="http://schemas.microsoft.com/office/drawing/2014/main" id="{E35FA217-F547-1F08-A626-6695DECA2C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523875"/>
            <a:ext cx="609600" cy="609600"/>
          </a:xfrm>
          <a:prstGeom prst="rect">
            <a:avLst/>
          </a:prstGeom>
        </p:spPr>
      </p:pic>
      <p:pic>
        <p:nvPicPr>
          <p:cNvPr id="8" name="3 A Correct-15">
            <a:hlinkClick r:id="" action="ppaction://media"/>
            <a:extLst>
              <a:ext uri="{FF2B5EF4-FFF2-40B4-BE49-F238E27FC236}">
                <a16:creationId xmlns:a16="http://schemas.microsoft.com/office/drawing/2014/main" id="{66E32BD7-1CFC-69AE-13A3-4D8DFF89B36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04850" y="2492276"/>
            <a:ext cx="609600" cy="609600"/>
          </a:xfrm>
          <a:prstGeom prst="rect">
            <a:avLst/>
          </a:prstGeom>
        </p:spPr>
      </p:pic>
      <p:pic>
        <p:nvPicPr>
          <p:cNvPr id="9" name="3 A wrong-16">
            <a:hlinkClick r:id="" action="ppaction://media"/>
            <a:extLst>
              <a:ext uri="{FF2B5EF4-FFF2-40B4-BE49-F238E27FC236}">
                <a16:creationId xmlns:a16="http://schemas.microsoft.com/office/drawing/2014/main" id="{233B7C76-28F6-714D-2FD1-61000C8152F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20725" y="4400324"/>
            <a:ext cx="609600" cy="609600"/>
          </a:xfrm>
          <a:prstGeom prst="rect">
            <a:avLst/>
          </a:prstGeom>
        </p:spPr>
      </p:pic>
      <p:sp>
        <p:nvSpPr>
          <p:cNvPr id="10" name="Option A">
            <a:extLst>
              <a:ext uri="{FF2B5EF4-FFF2-40B4-BE49-F238E27FC236}">
                <a16:creationId xmlns:a16="http://schemas.microsoft.com/office/drawing/2014/main" id="{6C45874E-EAA4-8D81-9F58-F99EAD03F8D7}"/>
              </a:ext>
            </a:extLst>
          </p:cNvPr>
          <p:cNvSpPr/>
          <p:nvPr/>
        </p:nvSpPr>
        <p:spPr>
          <a:xfrm>
            <a:off x="1270860" y="1976987"/>
            <a:ext cx="9701939"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Understand symptoms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71F12F00-0AD3-F9D0-91D1-2FC5EFA9CC16}"/>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Cook healthy food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95ECD715-E347-EF4E-2D4C-84D48F5AC28C}"/>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Play music</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67E28D23-12B1-5D66-9C1B-BB3BA475B678}"/>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82D5F8A0-A331-41E4-2187-AEA5A39EBA90}"/>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7962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08" fill="hold"/>
                                        <p:tgtEl>
                                          <p:spTgt spid="4"/>
                                        </p:tgtEl>
                                      </p:cBhvr>
                                    </p:cmd>
                                  </p:childTnLst>
                                </p:cTn>
                              </p:par>
                            </p:childTnLst>
                          </p:cTn>
                        </p:par>
                      </p:childTnLst>
                    </p:cTn>
                  </p:par>
                </p:childTnLst>
              </p:cTn>
              <p:prevCondLst>
                <p:cond evt="onPrev" delay="4500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9"/>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childTnLst>
                          </p:cTn>
                        </p:par>
                        <p:par>
                          <p:cTn id="57" fill="hold">
                            <p:stCondLst>
                              <p:cond delay="500"/>
                            </p:stCondLst>
                            <p:childTnLst>
                              <p:par>
                                <p:cTn id="58" presetID="1" presetClass="mediacall" presetSubtype="0" fill="hold" nodeType="afterEffect">
                                  <p:stCondLst>
                                    <p:cond delay="0"/>
                                  </p:stCondLst>
                                  <p:childTnLst>
                                    <p:cmd type="call" cmd="playFrom(0.0)">
                                      <p:cBhvr>
                                        <p:cTn id="59" dur="1944"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BEF8-3A8F-4AD2-090A-5728B36B84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08F57B-4AA7-4E8A-E4D6-735902756C87}"/>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4. What does Google Fit help with?</a:t>
            </a:r>
            <a:endParaRPr lang="el-GR" sz="3200" b="1" dirty="0">
              <a:solidFill>
                <a:srgbClr val="008379"/>
              </a:solidFill>
            </a:endParaRPr>
          </a:p>
        </p:txBody>
      </p:sp>
      <p:pic>
        <p:nvPicPr>
          <p:cNvPr id="4" name="4 B Question-23">
            <a:hlinkClick r:id="" action="ppaction://media"/>
            <a:extLst>
              <a:ext uri="{FF2B5EF4-FFF2-40B4-BE49-F238E27FC236}">
                <a16:creationId xmlns:a16="http://schemas.microsoft.com/office/drawing/2014/main" id="{7A2DBA27-55C3-0111-6B48-ECBC2B777A9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439775" y="-9525"/>
            <a:ext cx="609600" cy="609600"/>
          </a:xfrm>
          <a:prstGeom prst="rect">
            <a:avLst/>
          </a:prstGeom>
        </p:spPr>
      </p:pic>
      <p:pic>
        <p:nvPicPr>
          <p:cNvPr id="6" name="4 B Correct-24">
            <a:hlinkClick r:id="" action="ppaction://media"/>
            <a:extLst>
              <a:ext uri="{FF2B5EF4-FFF2-40B4-BE49-F238E27FC236}">
                <a16:creationId xmlns:a16="http://schemas.microsoft.com/office/drawing/2014/main" id="{8E470E3F-9C85-452C-3758-147358774CC7}"/>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289189" y="2036167"/>
            <a:ext cx="609600" cy="609600"/>
          </a:xfrm>
          <a:prstGeom prst="rect">
            <a:avLst/>
          </a:prstGeom>
        </p:spPr>
      </p:pic>
      <p:pic>
        <p:nvPicPr>
          <p:cNvPr id="8" name="4 B wrong">
            <a:hlinkClick r:id="" action="ppaction://media"/>
            <a:extLst>
              <a:ext uri="{FF2B5EF4-FFF2-40B4-BE49-F238E27FC236}">
                <a16:creationId xmlns:a16="http://schemas.microsoft.com/office/drawing/2014/main" id="{A733B5CE-4BEA-7BEF-E70D-6211CBC3886C}"/>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219793" y="4579181"/>
            <a:ext cx="609600" cy="609600"/>
          </a:xfrm>
          <a:prstGeom prst="rect">
            <a:avLst/>
          </a:prstGeom>
        </p:spPr>
      </p:pic>
      <p:sp>
        <p:nvSpPr>
          <p:cNvPr id="7" name="Option A">
            <a:extLst>
              <a:ext uri="{FF2B5EF4-FFF2-40B4-BE49-F238E27FC236}">
                <a16:creationId xmlns:a16="http://schemas.microsoft.com/office/drawing/2014/main" id="{9BFF5B36-80BF-F790-6CED-D0CF6556473B}"/>
              </a:ext>
            </a:extLst>
          </p:cNvPr>
          <p:cNvSpPr/>
          <p:nvPr/>
        </p:nvSpPr>
        <p:spPr>
          <a:xfrm>
            <a:off x="1270861" y="1976987"/>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Ordering food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4221D409-AB79-2626-BC65-4CFEFF66840C}"/>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Watching movies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036B1530-7B23-98B0-6560-AE97F63994E6}"/>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Counting steps</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44C5327C-D532-A60F-2D6B-6A2CAD678C0E}"/>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D8B63282-66D4-FD90-2052-9946490BCA0F}"/>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598848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488" fill="hold"/>
                                        <p:tgtEl>
                                          <p:spTgt spid="4"/>
                                        </p:tgtEl>
                                      </p:cBhvr>
                                    </p:cmd>
                                  </p:childTnLst>
                                </p:cTn>
                              </p:par>
                            </p:childTnLst>
                          </p:cTn>
                        </p:par>
                      </p:childTnLst>
                    </p:cTn>
                  </p:par>
                </p:childTnLst>
              </p:cTn>
              <p:prevCondLst>
                <p:cond evt="onPrev" delay="4425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8"/>
                </p:tgtEl>
              </p:cMediaNode>
            </p:audi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7"/>
                                        </p:tgtEl>
                                        <p:attrNameLst>
                                          <p:attrName>fillcolor</p:attrName>
                                        </p:attrNameLst>
                                      </p:cBhvr>
                                      <p:to>
                                        <a:srgbClr val="C0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0968" fill="hold"/>
                                        <p:tgtEl>
                                          <p:spTgt spid="8"/>
                                        </p:tgtEl>
                                      </p:cBhvr>
                                    </p:cmd>
                                  </p:childTnLst>
                                </p:cTn>
                              </p:par>
                            </p:childTnLst>
                          </p:cTn>
                        </p:par>
                      </p:childTnLst>
                    </p:cTn>
                  </p:par>
                </p:childTnLst>
              </p:cTn>
              <p:nextCondLst>
                <p:cond evt="onClick" delay="9024">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C0000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1" presetClass="mediacall" presetSubtype="0" fill="hold" nodeType="withEffect">
                                  <p:stCondLst>
                                    <p:cond delay="0"/>
                                  </p:stCondLst>
                                  <p:childTnLst>
                                    <p:cmd type="call" cmd="playFrom(0.0)">
                                      <p:cBhvr>
                                        <p:cTn id="36" dur="1944" fill="hold"/>
                                        <p:tgtEl>
                                          <p:spTgt spid="8"/>
                                        </p:tgtEl>
                                      </p:cBhvr>
                                    </p:cmd>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500" fill="hold"/>
                                        <p:tgtEl>
                                          <p:spTgt spid="2"/>
                                        </p:tgtEl>
                                        <p:attrNameLst>
                                          <p:attrName>fillcolor</p:attrName>
                                        </p:attrNameLst>
                                      </p:cBhvr>
                                      <p:to>
                                        <a:srgbClr val="92D050"/>
                                      </p:to>
                                    </p:animClr>
                                    <p:set>
                                      <p:cBhvr>
                                        <p:cTn id="42" dur="500" fill="hold"/>
                                        <p:tgtEl>
                                          <p:spTgt spid="2"/>
                                        </p:tgtEl>
                                        <p:attrNameLst>
                                          <p:attrName>fill.type</p:attrName>
                                        </p:attrNameLst>
                                      </p:cBhvr>
                                      <p:to>
                                        <p:strVal val="solid"/>
                                      </p:to>
                                    </p:set>
                                    <p:set>
                                      <p:cBhvr>
                                        <p:cTn id="43" dur="500" fill="hold"/>
                                        <p:tgtEl>
                                          <p:spTgt spid="2"/>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4"/>
                                        </p:tgtEl>
                                      </p:cBhvr>
                                    </p:cmd>
                                  </p:childTnLst>
                                </p:cTn>
                              </p:par>
                              <p:par>
                                <p:cTn id="46" presetID="3" presetClass="mediacall" presetSubtype="0" fill="hold" nodeType="withEffect">
                                  <p:stCondLst>
                                    <p:cond delay="0"/>
                                  </p:stCondLst>
                                  <p:childTnLst>
                                    <p:cmd type="call" cmd="stop">
                                      <p:cBhvr>
                                        <p:cTn id="47" dur="1" fill="hold"/>
                                        <p:tgtEl>
                                          <p:spTgt spid="8"/>
                                        </p:tgtEl>
                                      </p:cBhvr>
                                    </p:cmd>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2232" fill="hold"/>
                                        <p:tgtEl>
                                          <p:spTgt spid="6"/>
                                        </p:tgtEl>
                                      </p:cBhvr>
                                    </p:cmd>
                                  </p:childTnLst>
                                </p:cTn>
                              </p:par>
                            </p:childTnLst>
                          </p:cTn>
                        </p:par>
                        <p:par>
                          <p:cTn id="51" fill="hold">
                            <p:stCondLst>
                              <p:cond delay="2732"/>
                            </p:stCondLst>
                            <p:childTnLst>
                              <p:par>
                                <p:cTn id="52" presetID="10"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E40E-0AFC-1F96-9F60-EE26815819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4DE802-7DFF-D8C9-9B89-DEC82667DF5B}"/>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5.What is HeadSpace for?</a:t>
            </a:r>
            <a:endParaRPr lang="el-GR" sz="3200" b="1" dirty="0">
              <a:solidFill>
                <a:srgbClr val="008379"/>
              </a:solidFill>
            </a:endParaRPr>
          </a:p>
        </p:txBody>
      </p:sp>
      <p:pic>
        <p:nvPicPr>
          <p:cNvPr id="4" name="5 B Question-29">
            <a:hlinkClick r:id="" action="ppaction://media"/>
            <a:extLst>
              <a:ext uri="{FF2B5EF4-FFF2-40B4-BE49-F238E27FC236}">
                <a16:creationId xmlns:a16="http://schemas.microsoft.com/office/drawing/2014/main" id="{54D8C867-734E-2ECC-DE63-DB69A7E4A2F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09575" y="574675"/>
            <a:ext cx="609600" cy="609600"/>
          </a:xfrm>
          <a:prstGeom prst="rect">
            <a:avLst/>
          </a:prstGeom>
        </p:spPr>
      </p:pic>
      <p:pic>
        <p:nvPicPr>
          <p:cNvPr id="6" name="5 B Correct-30">
            <a:hlinkClick r:id="" action="ppaction://media"/>
            <a:extLst>
              <a:ext uri="{FF2B5EF4-FFF2-40B4-BE49-F238E27FC236}">
                <a16:creationId xmlns:a16="http://schemas.microsoft.com/office/drawing/2014/main" id="{F1853C73-A0DE-DC5B-989D-B87A6B362AE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2922704" y="2473551"/>
            <a:ext cx="609600" cy="609600"/>
          </a:xfrm>
          <a:prstGeom prst="rect">
            <a:avLst/>
          </a:prstGeom>
        </p:spPr>
      </p:pic>
      <p:pic>
        <p:nvPicPr>
          <p:cNvPr id="7" name="5 B wrong-31">
            <a:hlinkClick r:id="" action="ppaction://media"/>
            <a:extLst>
              <a:ext uri="{FF2B5EF4-FFF2-40B4-BE49-F238E27FC236}">
                <a16:creationId xmlns:a16="http://schemas.microsoft.com/office/drawing/2014/main" id="{7F2B570E-3019-D8BD-F428-2AA5C8C9E36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2804775" y="5108664"/>
            <a:ext cx="609600" cy="609600"/>
          </a:xfrm>
          <a:prstGeom prst="rect">
            <a:avLst/>
          </a:prstGeom>
        </p:spPr>
      </p:pic>
      <p:sp>
        <p:nvSpPr>
          <p:cNvPr id="8" name="Option A">
            <a:extLst>
              <a:ext uri="{FF2B5EF4-FFF2-40B4-BE49-F238E27FC236}">
                <a16:creationId xmlns:a16="http://schemas.microsoft.com/office/drawing/2014/main" id="{1755943F-1117-737F-0300-9AF5D9B52B9F}"/>
              </a:ext>
            </a:extLst>
          </p:cNvPr>
          <p:cNvSpPr/>
          <p:nvPr/>
        </p:nvSpPr>
        <p:spPr>
          <a:xfrm>
            <a:off x="1270860" y="1976987"/>
            <a:ext cx="9701939"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Clean the house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240CA336-2F2E-7D87-4963-AB0ABED730B8}"/>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Relax and reduce stress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0B8E47CB-8ABC-501F-0010-2EB852A88CE6}"/>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Buy medicine</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73575320-A6D8-F78A-6670-32A9DE99A623}"/>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4AE60B57-43D8-2DF7-68B8-2B7F87D94150}"/>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80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84" fill="hold"/>
                                        <p:tgtEl>
                                          <p:spTgt spid="4"/>
                                        </p:tgtEl>
                                      </p:cBhvr>
                                    </p:cmd>
                                  </p:childTnLst>
                                </p:cTn>
                              </p:par>
                            </p:childTnLst>
                          </p:cTn>
                        </p:par>
                      </p:childTnLst>
                    </p:cTn>
                  </p:par>
                </p:childTnLst>
              </p:cTn>
              <p:prevCondLst>
                <p:cond evt="onPrev" delay="5025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336">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2112" fill="hold"/>
                                        <p:tgtEl>
                                          <p:spTgt spid="7"/>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2048" fill="hold"/>
                                        <p:tgtEl>
                                          <p:spTgt spid="13"/>
                                        </p:tgtEl>
                                      </p:cBhvr>
                                    </p:cmd>
                                  </p:childTnLst>
                                </p:cTn>
                              </p:par>
                            </p:childTnLst>
                          </p:cTn>
                        </p:par>
                        <p:par>
                          <p:cTn id="13" fill="hold">
                            <p:stCondLst>
                              <p:cond delay="18192"/>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8448" fill="hold"/>
                                        <p:tgtEl>
                                          <p:spTgt spid="14"/>
                                        </p:tgtEl>
                                      </p:cBhvr>
                                    </p:cmd>
                                  </p:childTnLst>
                                </p:cTn>
                              </p:par>
                            </p:childTnLst>
                          </p:cTn>
                        </p:par>
                      </p:childTnLst>
                    </p:cTn>
                  </p:par>
                </p:childTnLst>
              </p:cTn>
              <p:prevCondLst>
                <p:cond evt="onPrev" delay="2808">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2248</TotalTime>
  <Words>705</Words>
  <Application>Microsoft Office PowerPoint</Application>
  <PresentationFormat>Widescreen</PresentationFormat>
  <Paragraphs>44</Paragraphs>
  <Slides>7</Slides>
  <Notes>7</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2026-02-18T15:09:11Z</dcterms:modified>
</cp:coreProperties>
</file>