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302" r:id="rId3"/>
    <p:sldId id="316" r:id="rId4"/>
    <p:sldId id="317" r:id="rId5"/>
    <p:sldId id="319" r:id="rId6"/>
    <p:sldId id="338"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32C24-9FDE-4DA4-98B8-7288D59163E2}" v="149" dt="2026-02-08T11:57:47.518"/>
    <p1510:client id="{562EAE77-3515-40AB-89A2-B4AC7676DE44}" v="391" dt="2026-02-08T19:14:1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74" d="100"/>
          <a:sy n="74" d="100"/>
        </p:scale>
        <p:origin x="11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three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F5D5-0D4A-A537-A14A-18C68AF33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021E-B6C3-8E07-5073-1092F4119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16AE7-56A5-DC51-E612-C2878AC009D2}"/>
              </a:ext>
            </a:extLst>
          </p:cNvPr>
          <p:cNvSpPr>
            <a:spLocks noGrp="1"/>
          </p:cNvSpPr>
          <p:nvPr>
            <p:ph type="body" idx="1"/>
          </p:nvPr>
        </p:nvSpPr>
        <p:spPr/>
        <p:txBody>
          <a:bodyPr/>
          <a:lstStyle/>
          <a:p>
            <a:r>
              <a:rPr lang="en-US"/>
              <a:t>What can help Mario track his blood pressure results?
!! Option A:
! A notebook.
! If you agree, click the blue box.
! Or
!! Option B:
! An app.
!If you agree, click the orange box.
! Or
!! Option C:
! A shopping list.
!If you agree, click the brown box.</a:t>
            </a:r>
            <a:endParaRPr lang="en-US" dirty="0"/>
          </a:p>
        </p:txBody>
      </p:sp>
      <p:sp>
        <p:nvSpPr>
          <p:cNvPr id="4" name="Slide Number Placeholder 3">
            <a:extLst>
              <a:ext uri="{FF2B5EF4-FFF2-40B4-BE49-F238E27FC236}">
                <a16:creationId xmlns:a16="http://schemas.microsoft.com/office/drawing/2014/main" id="{FE20198A-F16E-119C-33B0-EE4B8A0140A8}"/>
              </a:ext>
            </a:extLst>
          </p:cNvPr>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511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0188-20C2-BC69-BE2D-A6BBCEA4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05F48-9EEB-D348-9FD0-7F8796226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2395C-9320-555A-1510-954F2062809C}"/>
              </a:ext>
            </a:extLst>
          </p:cNvPr>
          <p:cNvSpPr>
            <a:spLocks noGrp="1"/>
          </p:cNvSpPr>
          <p:nvPr>
            <p:ph type="body" idx="1"/>
          </p:nvPr>
        </p:nvSpPr>
        <p:spPr/>
        <p:txBody>
          <a:bodyPr/>
          <a:lstStyle/>
          <a:p>
            <a:r>
              <a:rPr lang="en-US"/>
              <a:t>What should Emma do if she sees a new dark spot on her arm?
!! Option A:
! Ignore it.
! If you agree, click the blue box.
! Or
!! Option B:
! Show it to a doctor.
!If you agree, click the orange box.
! Or
!! Option C:
! Discuss about it with a friend.
!If you agree, click the brown box.</a:t>
            </a:r>
            <a:endParaRPr lang="en-US" dirty="0"/>
          </a:p>
        </p:txBody>
      </p:sp>
      <p:sp>
        <p:nvSpPr>
          <p:cNvPr id="4" name="Slide Number Placeholder 3">
            <a:extLst>
              <a:ext uri="{FF2B5EF4-FFF2-40B4-BE49-F238E27FC236}">
                <a16:creationId xmlns:a16="http://schemas.microsoft.com/office/drawing/2014/main" id="{735757D0-6A17-8CDE-E61C-9B46DBF3468B}"/>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3508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BD1D-399D-0F55-F905-82E09E8F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23E3-878A-C91F-CCDC-11B1F5EF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D7B6-9D3E-F0E4-19CC-C4D169BAC362}"/>
              </a:ext>
            </a:extLst>
          </p:cNvPr>
          <p:cNvSpPr>
            <a:spLocks noGrp="1"/>
          </p:cNvSpPr>
          <p:nvPr>
            <p:ph type="body" idx="1"/>
          </p:nvPr>
        </p:nvSpPr>
        <p:spPr/>
        <p:txBody>
          <a:bodyPr/>
          <a:lstStyle/>
          <a:p>
            <a:r>
              <a:rPr lang="en-US"/>
              <a:t>What can help Tom remember his doctor’s appointment?
!! Option A:!
Calendar app.
! If you agree, click the blue box.
!Or
!! Option B:!
Watching TV
! If you agree, click the orange box.
!Or
!! Option C:!
Texting a family member.
! If you agree, click the brown box.</a:t>
            </a:r>
            <a:endParaRPr lang="el-GR" dirty="0"/>
          </a:p>
        </p:txBody>
      </p:sp>
      <p:sp>
        <p:nvSpPr>
          <p:cNvPr id="4" name="Slide Number Placeholder 3">
            <a:extLst>
              <a:ext uri="{FF2B5EF4-FFF2-40B4-BE49-F238E27FC236}">
                <a16:creationId xmlns:a16="http://schemas.microsoft.com/office/drawing/2014/main" id="{B9DD6B96-AC7C-DDFF-2DC5-82EF37831D82}"/>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181930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3387-9F90-1739-FC89-466E30C0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4D33-68DF-1690-0F9F-F76DAC8C3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E616C-C5CE-1052-EA60-A031AB0AB72C}"/>
              </a:ext>
            </a:extLst>
          </p:cNvPr>
          <p:cNvSpPr>
            <a:spLocks noGrp="1"/>
          </p:cNvSpPr>
          <p:nvPr>
            <p:ph type="body" idx="1"/>
          </p:nvPr>
        </p:nvSpPr>
        <p:spPr/>
        <p:txBody>
          <a:bodyPr/>
          <a:lstStyle/>
          <a:p>
            <a:r>
              <a:rPr lang="en-US"/>
              <a:t>What can Lucy use to track her mood?
!! Option A:!
A health app.
! If you agree, click the blue box.
!Or
!! Option B:!
A music app.
! If you agree, click the orange box.
!Or
!! Option C:!
A cooking app.
! If you agree, click the brown box.</a:t>
            </a:r>
            <a:endParaRPr lang="el-GR" dirty="0"/>
          </a:p>
        </p:txBody>
      </p:sp>
      <p:sp>
        <p:nvSpPr>
          <p:cNvPr id="4" name="Slide Number Placeholder 3">
            <a:extLst>
              <a:ext uri="{FF2B5EF4-FFF2-40B4-BE49-F238E27FC236}">
                <a16:creationId xmlns:a16="http://schemas.microsoft.com/office/drawing/2014/main" id="{3EFFDD9A-7789-E256-9AF2-00097CE7339D}"/>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33309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73B9-CD61-ADB9-BF24-575A6A967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DE53E-84D9-3C0F-E3A1-5EAEA2594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AB174-D3A7-9483-27F2-96A6548FD255}"/>
              </a:ext>
            </a:extLst>
          </p:cNvPr>
          <p:cNvSpPr>
            <a:spLocks noGrp="1"/>
          </p:cNvSpPr>
          <p:nvPr>
            <p:ph type="body" idx="1"/>
          </p:nvPr>
        </p:nvSpPr>
        <p:spPr/>
        <p:txBody>
          <a:bodyPr/>
          <a:lstStyle/>
          <a:p>
            <a:r>
              <a:rPr lang="en-US"/>
              <a:t>Who can help Anna if she does not understand her medicine instructions?
!! Option A:
!  A stranger online.
! If you agree, click the blue box.
! Or
!! Option B:
! Her friend.
!If you agree, click the orange box.
! Or
!! Option C:
! A doctor.
!If you agree, click the brown box.</a:t>
            </a:r>
            <a:endParaRPr lang="en-US" dirty="0"/>
          </a:p>
        </p:txBody>
      </p:sp>
      <p:sp>
        <p:nvSpPr>
          <p:cNvPr id="4" name="Slide Number Placeholder 3">
            <a:extLst>
              <a:ext uri="{FF2B5EF4-FFF2-40B4-BE49-F238E27FC236}">
                <a16:creationId xmlns:a16="http://schemas.microsoft.com/office/drawing/2014/main" id="{B719D563-7E91-42E0-C506-85E939704BE8}"/>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71917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You have finished the quizzes !!
Did you like them?!</a:t>
            </a:r>
          </a:p>
          <a:p>
            <a:endParaRPr lang="en-US"/>
          </a:p>
          <a:p>
            <a:r>
              <a:rPr lang="en-US"/>
              <a:t>!!!Want to start again? !
Click the green button on the left.!!</a:t>
            </a:r>
          </a:p>
          <a:p>
            <a:endParaRPr lang="en-US"/>
          </a:p>
          <a:p>
            <a:r>
              <a:rPr lang="en-US"/>
              <a:t>!!! To leave, click the grey exit button on the right.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84" fill="hold"/>
                                        <p:tgtEl>
                                          <p:spTgt spid="2"/>
                                        </p:tgtEl>
                                      </p:cBhvr>
                                    </p:cmd>
                                  </p:childTnLst>
                                </p:cTn>
                              </p:par>
                            </p:childTnLst>
                          </p:cTn>
                        </p:par>
                        <p:par>
                          <p:cTn id="7" fill="hold">
                            <p:stCondLst>
                              <p:cond delay="2618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E3A8-05A0-27CC-9D48-1C83820CBA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DEB1BD-0B22-81C6-30D9-2133A909D99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can help Mario track his blood pressure results?</a:t>
            </a:r>
            <a:endParaRPr lang="el-GR" sz="3200" b="1" dirty="0">
              <a:solidFill>
                <a:srgbClr val="008379"/>
              </a:solidFill>
            </a:endParaRPr>
          </a:p>
        </p:txBody>
      </p:sp>
      <p:pic>
        <p:nvPicPr>
          <p:cNvPr id="4" name="1 B Question-5">
            <a:hlinkClick r:id="" action="ppaction://media"/>
            <a:extLst>
              <a:ext uri="{FF2B5EF4-FFF2-40B4-BE49-F238E27FC236}">
                <a16:creationId xmlns:a16="http://schemas.microsoft.com/office/drawing/2014/main" id="{EA150511-9C72-E5D3-4F0F-3FDC72ACEC8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14725"/>
            <a:ext cx="609600" cy="609600"/>
          </a:xfrm>
          <a:prstGeom prst="rect">
            <a:avLst/>
          </a:prstGeom>
        </p:spPr>
      </p:pic>
      <p:pic>
        <p:nvPicPr>
          <p:cNvPr id="6" name="1 B Correct-6">
            <a:hlinkClick r:id="" action="ppaction://media"/>
            <a:extLst>
              <a:ext uri="{FF2B5EF4-FFF2-40B4-BE49-F238E27FC236}">
                <a16:creationId xmlns:a16="http://schemas.microsoft.com/office/drawing/2014/main" id="{1ADE523C-C0D9-191F-E013-13F2E8B2D9E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93775" y="1755775"/>
            <a:ext cx="609600" cy="609600"/>
          </a:xfrm>
          <a:prstGeom prst="rect">
            <a:avLst/>
          </a:prstGeom>
        </p:spPr>
      </p:pic>
      <p:pic>
        <p:nvPicPr>
          <p:cNvPr id="7" name="1 B wrong-7">
            <a:hlinkClick r:id="" action="ppaction://media"/>
            <a:extLst>
              <a:ext uri="{FF2B5EF4-FFF2-40B4-BE49-F238E27FC236}">
                <a16:creationId xmlns:a16="http://schemas.microsoft.com/office/drawing/2014/main" id="{CA1BD30E-5765-1D2B-20B8-0BA9FEC840F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642975" y="5133975"/>
            <a:ext cx="609600" cy="609600"/>
          </a:xfrm>
          <a:prstGeom prst="rect">
            <a:avLst/>
          </a:prstGeom>
        </p:spPr>
      </p:pic>
      <p:sp>
        <p:nvSpPr>
          <p:cNvPr id="12" name="Option A">
            <a:extLst>
              <a:ext uri="{FF2B5EF4-FFF2-40B4-BE49-F238E27FC236}">
                <a16:creationId xmlns:a16="http://schemas.microsoft.com/office/drawing/2014/main" id="{CD0D6099-BD99-6779-E21E-87A80A9E28C2}"/>
              </a:ext>
            </a:extLst>
          </p:cNvPr>
          <p:cNvSpPr/>
          <p:nvPr/>
        </p:nvSpPr>
        <p:spPr>
          <a:xfrm>
            <a:off x="1270861" y="199121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notebook</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Option B">
            <a:extLst>
              <a:ext uri="{FF2B5EF4-FFF2-40B4-BE49-F238E27FC236}">
                <a16:creationId xmlns:a16="http://schemas.microsoft.com/office/drawing/2014/main" id="{84C10F9F-1DFC-34F5-EEBE-D2BB14E0885A}"/>
              </a:ext>
            </a:extLst>
          </p:cNvPr>
          <p:cNvSpPr/>
          <p:nvPr/>
        </p:nvSpPr>
        <p:spPr>
          <a:xfrm>
            <a:off x="1270862" y="328781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An app</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B1336922-6FE6-7309-EDD9-9DC69B81B5B4}"/>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Βέλος: Αριστερό 2">
            <a:hlinkClick r:id="" action="ppaction://hlinkshowjump?jump=previousslide"/>
            <a:extLst>
              <a:ext uri="{FF2B5EF4-FFF2-40B4-BE49-F238E27FC236}">
                <a16:creationId xmlns:a16="http://schemas.microsoft.com/office/drawing/2014/main" id="{6523D550-73C2-9D1D-F56E-D2576479A6A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ption C">
            <a:extLst>
              <a:ext uri="{FF2B5EF4-FFF2-40B4-BE49-F238E27FC236}">
                <a16:creationId xmlns:a16="http://schemas.microsoft.com/office/drawing/2014/main" id="{CEABA396-1FD0-25F8-39C2-09D3DA49EDF0}"/>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A shopping list</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7588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584" fill="hold"/>
                                        <p:tgtEl>
                                          <p:spTgt spid="4"/>
                                        </p:tgtEl>
                                      </p:cBhvr>
                                    </p:cmd>
                                  </p:childTnLst>
                                </p:cTn>
                              </p:par>
                            </p:childTnLst>
                          </p:cTn>
                        </p:par>
                      </p:childTnLst>
                    </p:cTn>
                  </p:par>
                </p:childTnLst>
              </p:cTn>
              <p:prevCondLst>
                <p:cond evt="onPrev" delay="4437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C00000"/>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04">
                  <p:tgtEl>
                    <p:spTgt spid="12"/>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22"/>
                                        </p:tgtEl>
                                        <p:attrNameLst>
                                          <p:attrName>fillcolor</p:attrName>
                                        </p:attrNameLst>
                                      </p:cBhvr>
                                      <p:to>
                                        <a:srgbClr val="92D050"/>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par>
                                <p:cTn id="38" presetID="10" presetClass="entr" presetSubtype="0" fill="hold" grpId="0" nodeType="withEffect">
                                  <p:stCondLst>
                                    <p:cond delay="8784"/>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500" fill="hold"/>
                                        <p:tgtEl>
                                          <p:spTgt spid="8"/>
                                        </p:tgtEl>
                                        <p:attrNameLst>
                                          <p:attrName>fillcolor</p:attrName>
                                        </p:attrNameLst>
                                      </p:cBhvr>
                                      <p:to>
                                        <a:srgbClr val="C0000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cTn>
                              </p:par>
                              <p:par>
                                <p:cTn id="51" presetID="3" presetClass="mediacall" presetSubtype="0" fill="hold" nodeType="withEffect">
                                  <p:stCondLst>
                                    <p:cond delay="0"/>
                                  </p:stCondLst>
                                  <p:childTnLst>
                                    <p:cmd type="call" cmd="stop">
                                      <p:cBhvr>
                                        <p:cTn id="52" dur="1" fill="hold"/>
                                        <p:tgtEl>
                                          <p:spTgt spid="4"/>
                                        </p:tgtEl>
                                      </p:cBhvr>
                                    </p:cmd>
                                  </p:childTnLst>
                                </p:cTn>
                              </p:par>
                            </p:childTnLst>
                          </p:cTn>
                        </p:par>
                        <p:par>
                          <p:cTn id="53" fill="hold">
                            <p:stCondLst>
                              <p:cond delay="500"/>
                            </p:stCondLst>
                            <p:childTnLst>
                              <p:par>
                                <p:cTn id="54" presetID="3" presetClass="mediacall" presetSubtype="0" fill="hold" nodeType="afterEffect">
                                  <p:stCondLst>
                                    <p:cond delay="0"/>
                                  </p:stCondLst>
                                  <p:childTnLst>
                                    <p:cmd type="call" cmd="stop">
                                      <p:cBhvr>
                                        <p:cTn id="55" dur="1" fill="hold"/>
                                        <p:tgtEl>
                                          <p:spTgt spid="6"/>
                                        </p:tgtEl>
                                      </p:cBhvr>
                                    </p:cmd>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1944" fill="hold"/>
                                        <p:tgtEl>
                                          <p:spTgt spid="7"/>
                                        </p:tgtEl>
                                      </p:cBhvr>
                                    </p:cmd>
                                  </p:childTnLst>
                                </p:cTn>
                              </p:par>
                            </p:childTnLst>
                          </p:cTn>
                        </p:par>
                      </p:childTnLst>
                    </p:cTn>
                  </p:par>
                </p:childTnLst>
              </p:cTn>
              <p:nextCondLst>
                <p:cond evt="onClick" delay="0">
                  <p:tgtEl>
                    <p:spTgt spid="8"/>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FF09-3D6F-F1E6-B165-4658DAB2D4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65C3D3-B9D0-3FF9-D2C2-6D996602B032}"/>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What should Emma do if she sees a new dark spot on her arm?</a:t>
            </a:r>
            <a:endParaRPr lang="el-GR" sz="3200" b="1" dirty="0">
              <a:solidFill>
                <a:srgbClr val="008379"/>
              </a:solidFill>
            </a:endParaRPr>
          </a:p>
        </p:txBody>
      </p:sp>
      <p:pic>
        <p:nvPicPr>
          <p:cNvPr id="4" name="2 B Question-11">
            <a:hlinkClick r:id="" action="ppaction://media"/>
            <a:extLst>
              <a:ext uri="{FF2B5EF4-FFF2-40B4-BE49-F238E27FC236}">
                <a16:creationId xmlns:a16="http://schemas.microsoft.com/office/drawing/2014/main" id="{7755EB0F-D18D-7B9F-24AE-078F6E706B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630275" y="-454025"/>
            <a:ext cx="609600" cy="609600"/>
          </a:xfrm>
          <a:prstGeom prst="rect">
            <a:avLst/>
          </a:prstGeom>
        </p:spPr>
      </p:pic>
      <p:pic>
        <p:nvPicPr>
          <p:cNvPr id="6" name="2 B Correct-12">
            <a:hlinkClick r:id="" action="ppaction://media"/>
            <a:extLst>
              <a:ext uri="{FF2B5EF4-FFF2-40B4-BE49-F238E27FC236}">
                <a16:creationId xmlns:a16="http://schemas.microsoft.com/office/drawing/2014/main" id="{6C573619-2A95-AF26-2B43-3C21CAF750D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68375" y="3038475"/>
            <a:ext cx="609600" cy="609600"/>
          </a:xfrm>
          <a:prstGeom prst="rect">
            <a:avLst/>
          </a:prstGeom>
        </p:spPr>
      </p:pic>
      <p:pic>
        <p:nvPicPr>
          <p:cNvPr id="7" name="2 B wrong-13">
            <a:hlinkClick r:id="" action="ppaction://media"/>
            <a:extLst>
              <a:ext uri="{FF2B5EF4-FFF2-40B4-BE49-F238E27FC236}">
                <a16:creationId xmlns:a16="http://schemas.microsoft.com/office/drawing/2014/main" id="{6206F13A-CAAC-1534-0F05-6B82203D6F4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935075" y="5972175"/>
            <a:ext cx="609600" cy="609600"/>
          </a:xfrm>
          <a:prstGeom prst="rect">
            <a:avLst/>
          </a:prstGeom>
        </p:spPr>
      </p:pic>
      <p:sp>
        <p:nvSpPr>
          <p:cNvPr id="8" name="Option A">
            <a:extLst>
              <a:ext uri="{FF2B5EF4-FFF2-40B4-BE49-F238E27FC236}">
                <a16:creationId xmlns:a16="http://schemas.microsoft.com/office/drawing/2014/main" id="{2080C407-24D3-D5A0-CB6B-0EBA50326495}"/>
              </a:ext>
            </a:extLst>
          </p:cNvPr>
          <p:cNvSpPr/>
          <p:nvPr/>
        </p:nvSpPr>
        <p:spPr>
          <a:xfrm>
            <a:off x="1295685"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Ignore it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5919F907-E2D3-466E-DCFB-1A7B95CCEE0E}"/>
              </a:ext>
            </a:extLst>
          </p:cNvPr>
          <p:cNvSpPr/>
          <p:nvPr/>
        </p:nvSpPr>
        <p:spPr>
          <a:xfrm>
            <a:off x="1270862" y="3273585"/>
            <a:ext cx="9726764"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Show it to a doctor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F6CCBC3A-C9E4-CB9E-03E6-AA7A4F67E6BE}"/>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Discuss about it with a friend</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6EFE74F0-E736-BA9A-5F54-AE0577E5CA80}"/>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771462E1-D8FF-09A5-AEB8-9DFBEACD52CE}"/>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2444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32" fill="hold"/>
                                        <p:tgtEl>
                                          <p:spTgt spid="4"/>
                                        </p:tgtEl>
                                      </p:cBhvr>
                                    </p:cmd>
                                  </p:childTnLst>
                                </p:cTn>
                              </p:par>
                            </p:childTnLst>
                          </p:cTn>
                        </p:par>
                      </p:childTnLst>
                    </p:cTn>
                  </p:par>
                </p:childTnLst>
              </p:cTn>
              <p:prevCondLst>
                <p:cond evt="onPrev" delay="4747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2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1920"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789E-10A2-B4FA-E327-DAB2D811A8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B4D98A-1CF6-1C5B-15B8-284AE6120246}"/>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3. What can help Tom remember his doctor’s appointment?</a:t>
            </a:r>
            <a:endParaRPr lang="el-GR" sz="3200" b="1" dirty="0">
              <a:solidFill>
                <a:srgbClr val="008379"/>
              </a:solidFill>
            </a:endParaRPr>
          </a:p>
        </p:txBody>
      </p:sp>
      <p:pic>
        <p:nvPicPr>
          <p:cNvPr id="4" name="3 A Question-14">
            <a:hlinkClick r:id="" action="ppaction://media"/>
            <a:extLst>
              <a:ext uri="{FF2B5EF4-FFF2-40B4-BE49-F238E27FC236}">
                <a16:creationId xmlns:a16="http://schemas.microsoft.com/office/drawing/2014/main" id="{E35FA217-F547-1F08-A626-6695DECA2C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523875"/>
            <a:ext cx="609600" cy="609600"/>
          </a:xfrm>
          <a:prstGeom prst="rect">
            <a:avLst/>
          </a:prstGeom>
        </p:spPr>
      </p:pic>
      <p:pic>
        <p:nvPicPr>
          <p:cNvPr id="8" name="3 A Correct-15">
            <a:hlinkClick r:id="" action="ppaction://media"/>
            <a:extLst>
              <a:ext uri="{FF2B5EF4-FFF2-40B4-BE49-F238E27FC236}">
                <a16:creationId xmlns:a16="http://schemas.microsoft.com/office/drawing/2014/main" id="{66E32BD7-1CFC-69AE-13A3-4D8DFF89B36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04850" y="2492276"/>
            <a:ext cx="609600" cy="609600"/>
          </a:xfrm>
          <a:prstGeom prst="rect">
            <a:avLst/>
          </a:prstGeom>
        </p:spPr>
      </p:pic>
      <p:pic>
        <p:nvPicPr>
          <p:cNvPr id="9" name="3 A wrong-16">
            <a:hlinkClick r:id="" action="ppaction://media"/>
            <a:extLst>
              <a:ext uri="{FF2B5EF4-FFF2-40B4-BE49-F238E27FC236}">
                <a16:creationId xmlns:a16="http://schemas.microsoft.com/office/drawing/2014/main" id="{233B7C76-28F6-714D-2FD1-61000C8152F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20725" y="4400324"/>
            <a:ext cx="609600" cy="609600"/>
          </a:xfrm>
          <a:prstGeom prst="rect">
            <a:avLst/>
          </a:prstGeom>
        </p:spPr>
      </p:pic>
      <p:sp>
        <p:nvSpPr>
          <p:cNvPr id="10" name="Option A">
            <a:extLst>
              <a:ext uri="{FF2B5EF4-FFF2-40B4-BE49-F238E27FC236}">
                <a16:creationId xmlns:a16="http://schemas.microsoft.com/office/drawing/2014/main" id="{6C45874E-EAA4-8D81-9F58-F99EAD03F8D7}"/>
              </a:ext>
            </a:extLst>
          </p:cNvPr>
          <p:cNvSpPr/>
          <p:nvPr/>
        </p:nvSpPr>
        <p:spPr>
          <a:xfrm>
            <a:off x="1270860" y="1976987"/>
            <a:ext cx="9701939"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Calendar app</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71F12F00-0AD3-F9D0-91D1-2FC5EFA9CC16}"/>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Watching TV</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95ECD715-E347-EF4E-2D4C-84D48F5AC28C}"/>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Texting a family member</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67E28D23-12B1-5D66-9C1B-BB3BA475B678}"/>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82D5F8A0-A331-41E4-2187-AEA5A39EBA90}"/>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7962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80" fill="hold"/>
                                        <p:tgtEl>
                                          <p:spTgt spid="4"/>
                                        </p:tgtEl>
                                      </p:cBhvr>
                                    </p:cmd>
                                  </p:childTnLst>
                                </p:cTn>
                              </p:par>
                            </p:childTnLst>
                          </p:cTn>
                        </p:par>
                      </p:childTnLst>
                    </p:cTn>
                  </p:par>
                </p:childTnLst>
              </p:cTn>
              <p:prevCondLst>
                <p:cond evt="onPrev" delay="4507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9"/>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childTnLst>
                          </p:cTn>
                        </p:par>
                        <p:par>
                          <p:cTn id="57" fill="hold">
                            <p:stCondLst>
                              <p:cond delay="500"/>
                            </p:stCondLst>
                            <p:childTnLst>
                              <p:par>
                                <p:cTn id="58" presetID="1" presetClass="mediacall" presetSubtype="0" fill="hold" nodeType="afterEffect">
                                  <p:stCondLst>
                                    <p:cond delay="0"/>
                                  </p:stCondLst>
                                  <p:childTnLst>
                                    <p:cmd type="call" cmd="playFrom(0.0)">
                                      <p:cBhvr>
                                        <p:cTn id="59" dur="1944"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444-678D-6BF1-2D6A-1F62E30BCB3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3E0B08-2A25-6B63-0BAC-D4ED7B34EFA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4. What can Lucy use to track her mood?</a:t>
            </a:r>
            <a:endParaRPr lang="el-GR" sz="3200" b="1" dirty="0">
              <a:solidFill>
                <a:srgbClr val="008379"/>
              </a:solidFill>
            </a:endParaRPr>
          </a:p>
        </p:txBody>
      </p:sp>
      <p:pic>
        <p:nvPicPr>
          <p:cNvPr id="4" name="4 A Question-20">
            <a:hlinkClick r:id="" action="ppaction://media"/>
            <a:extLst>
              <a:ext uri="{FF2B5EF4-FFF2-40B4-BE49-F238E27FC236}">
                <a16:creationId xmlns:a16="http://schemas.microsoft.com/office/drawing/2014/main" id="{7306360D-C1DD-4AA2-8632-9DE6544938F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917575"/>
            <a:ext cx="609600" cy="609600"/>
          </a:xfrm>
          <a:prstGeom prst="rect">
            <a:avLst/>
          </a:prstGeom>
        </p:spPr>
      </p:pic>
      <p:pic>
        <p:nvPicPr>
          <p:cNvPr id="8" name="4 A Correct-21">
            <a:hlinkClick r:id="" action="ppaction://media"/>
            <a:extLst>
              <a:ext uri="{FF2B5EF4-FFF2-40B4-BE49-F238E27FC236}">
                <a16:creationId xmlns:a16="http://schemas.microsoft.com/office/drawing/2014/main" id="{41331A5B-C6F9-EACB-3F48-D673E7861A2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139964" y="2641122"/>
            <a:ext cx="609600" cy="609600"/>
          </a:xfrm>
          <a:prstGeom prst="rect">
            <a:avLst/>
          </a:prstGeom>
        </p:spPr>
      </p:pic>
      <p:pic>
        <p:nvPicPr>
          <p:cNvPr id="9" name="4 A wrong-22">
            <a:hlinkClick r:id="" action="ppaction://media"/>
            <a:extLst>
              <a:ext uri="{FF2B5EF4-FFF2-40B4-BE49-F238E27FC236}">
                <a16:creationId xmlns:a16="http://schemas.microsoft.com/office/drawing/2014/main" id="{A5A791FE-EAFC-6281-FD85-6EB3E10BCACA}"/>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020221" y="5635625"/>
            <a:ext cx="609600" cy="609600"/>
          </a:xfrm>
          <a:prstGeom prst="rect">
            <a:avLst/>
          </a:prstGeom>
        </p:spPr>
      </p:pic>
      <p:sp>
        <p:nvSpPr>
          <p:cNvPr id="10" name="Option A">
            <a:extLst>
              <a:ext uri="{FF2B5EF4-FFF2-40B4-BE49-F238E27FC236}">
                <a16:creationId xmlns:a16="http://schemas.microsoft.com/office/drawing/2014/main" id="{443CD082-6333-7C7F-6195-1A85D0B15721}"/>
              </a:ext>
            </a:extLst>
          </p:cNvPr>
          <p:cNvSpPr/>
          <p:nvPr/>
        </p:nvSpPr>
        <p:spPr>
          <a:xfrm>
            <a:off x="1270861" y="1976987"/>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health app</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1AE3B514-2A1E-A1BC-6DC2-AFBEE922DE4B}"/>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A music app</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F807AB69-922B-6AB7-6C18-480BD0C2A923}"/>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A cooking app</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CCF44F51-1FC3-C287-23D8-DD5493BD42DB}"/>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71D861C9-AA9F-D786-DCB2-1ACD482A4087}"/>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6173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96" fill="hold"/>
                                        <p:tgtEl>
                                          <p:spTgt spid="4"/>
                                        </p:tgtEl>
                                      </p:cBhvr>
                                    </p:cmd>
                                  </p:childTnLst>
                                </p:cTn>
                              </p:par>
                            </p:childTnLst>
                          </p:cTn>
                        </p:par>
                      </p:childTnLst>
                    </p:cTn>
                  </p:par>
                </p:childTnLst>
              </p:cTn>
              <p:prevCondLst>
                <p:cond evt="onPrev" delay="4238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4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childTnLst>
                          </p:cTn>
                        </p:par>
                        <p:par>
                          <p:cTn id="57" fill="hold">
                            <p:stCondLst>
                              <p:cond delay="500"/>
                            </p:stCondLst>
                            <p:childTnLst>
                              <p:par>
                                <p:cTn id="58" presetID="1" presetClass="mediacall" presetSubtype="0" fill="hold" nodeType="afterEffect">
                                  <p:stCondLst>
                                    <p:cond delay="0"/>
                                  </p:stCondLst>
                                  <p:childTnLst>
                                    <p:cmd type="call" cmd="playFrom(0.0)">
                                      <p:cBhvr>
                                        <p:cTn id="59" dur="1824"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52137-6724-F03A-B442-9FE2EB8108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1704D2-A62F-1D99-78AF-D850E3E7D239}"/>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5. Who can help Anna if she does not understand her medicine instructions?</a:t>
            </a:r>
            <a:endParaRPr lang="el-GR" sz="3200" b="1" dirty="0">
              <a:solidFill>
                <a:srgbClr val="008379"/>
              </a:solidFill>
            </a:endParaRPr>
          </a:p>
        </p:txBody>
      </p:sp>
      <p:pic>
        <p:nvPicPr>
          <p:cNvPr id="4" name="5 B Question-29">
            <a:hlinkClick r:id="" action="ppaction://media"/>
            <a:extLst>
              <a:ext uri="{FF2B5EF4-FFF2-40B4-BE49-F238E27FC236}">
                <a16:creationId xmlns:a16="http://schemas.microsoft.com/office/drawing/2014/main" id="{5E826A1F-86C1-EDBA-812B-FE52FA7745A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09575" y="574675"/>
            <a:ext cx="609600" cy="609600"/>
          </a:xfrm>
          <a:prstGeom prst="rect">
            <a:avLst/>
          </a:prstGeom>
        </p:spPr>
      </p:pic>
      <p:pic>
        <p:nvPicPr>
          <p:cNvPr id="6" name="5 B Correct-30">
            <a:hlinkClick r:id="" action="ppaction://media"/>
            <a:extLst>
              <a:ext uri="{FF2B5EF4-FFF2-40B4-BE49-F238E27FC236}">
                <a16:creationId xmlns:a16="http://schemas.microsoft.com/office/drawing/2014/main" id="{F12D1736-F56E-6386-A272-9F8C214B872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2922704" y="2473551"/>
            <a:ext cx="609600" cy="609600"/>
          </a:xfrm>
          <a:prstGeom prst="rect">
            <a:avLst/>
          </a:prstGeom>
        </p:spPr>
      </p:pic>
      <p:pic>
        <p:nvPicPr>
          <p:cNvPr id="7" name="5 B wrong-31">
            <a:hlinkClick r:id="" action="ppaction://media"/>
            <a:extLst>
              <a:ext uri="{FF2B5EF4-FFF2-40B4-BE49-F238E27FC236}">
                <a16:creationId xmlns:a16="http://schemas.microsoft.com/office/drawing/2014/main" id="{4826C5E2-0D21-AC35-B84D-FA54C80CC6D3}"/>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2804775" y="5108664"/>
            <a:ext cx="609600" cy="609600"/>
          </a:xfrm>
          <a:prstGeom prst="rect">
            <a:avLst/>
          </a:prstGeom>
        </p:spPr>
      </p:pic>
      <p:sp>
        <p:nvSpPr>
          <p:cNvPr id="8" name="Option A">
            <a:extLst>
              <a:ext uri="{FF2B5EF4-FFF2-40B4-BE49-F238E27FC236}">
                <a16:creationId xmlns:a16="http://schemas.microsoft.com/office/drawing/2014/main" id="{1D9F46CE-8863-1714-7F7D-D482B14DE7CB}"/>
              </a:ext>
            </a:extLst>
          </p:cNvPr>
          <p:cNvSpPr/>
          <p:nvPr/>
        </p:nvSpPr>
        <p:spPr>
          <a:xfrm>
            <a:off x="1270860" y="1976987"/>
            <a:ext cx="9701939"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stranger online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B6B89191-30E4-E8B0-B0C0-FE307CFC1E53}"/>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Her friend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20ABA936-A263-9D98-334C-BFDD4B3FB36B}"/>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A doctor</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1869678A-043E-1EAF-DAC8-CCB7A51891B1}"/>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6F1FDFB0-37A7-EBC0-FE3A-AE1A10DC868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058521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984" fill="hold"/>
                                        <p:tgtEl>
                                          <p:spTgt spid="4"/>
                                        </p:tgtEl>
                                      </p:cBhvr>
                                    </p:cmd>
                                  </p:childTnLst>
                                </p:cTn>
                              </p:par>
                            </p:childTnLst>
                          </p:cTn>
                        </p:par>
                      </p:childTnLst>
                    </p:cTn>
                  </p:par>
                </p:childTnLst>
              </p:cTn>
              <p:prevCondLst>
                <p:cond evt="onPrev" delay="4665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0968" fill="hold"/>
                                        <p:tgtEl>
                                          <p:spTgt spid="7"/>
                                        </p:tgtEl>
                                      </p:cBhvr>
                                    </p:cmd>
                                  </p:childTnLst>
                                </p:cTn>
                              </p:par>
                            </p:childTnLst>
                          </p:cTn>
                        </p:par>
                      </p:childTnLst>
                    </p:cTn>
                  </p:par>
                </p:childTnLst>
              </p:cTn>
              <p:nextCondLst>
                <p:cond evt="onClick" delay="8856">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C0000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1" presetClass="mediacall" presetSubtype="0" fill="hold" nodeType="withEffect">
                                  <p:stCondLst>
                                    <p:cond delay="0"/>
                                  </p:stCondLst>
                                  <p:childTnLst>
                                    <p:cmd type="call" cmd="playFrom(0.0)">
                                      <p:cBhvr>
                                        <p:cTn id="36" dur="2112" fill="hold"/>
                                        <p:tgtEl>
                                          <p:spTgt spid="7"/>
                                        </p:tgtEl>
                                      </p:cBhvr>
                                    </p:cmd>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500" fill="hold"/>
                                        <p:tgtEl>
                                          <p:spTgt spid="2"/>
                                        </p:tgtEl>
                                        <p:attrNameLst>
                                          <p:attrName>fillcolor</p:attrName>
                                        </p:attrNameLst>
                                      </p:cBhvr>
                                      <p:to>
                                        <a:srgbClr val="92D050"/>
                                      </p:to>
                                    </p:animClr>
                                    <p:set>
                                      <p:cBhvr>
                                        <p:cTn id="42" dur="500" fill="hold"/>
                                        <p:tgtEl>
                                          <p:spTgt spid="2"/>
                                        </p:tgtEl>
                                        <p:attrNameLst>
                                          <p:attrName>fill.type</p:attrName>
                                        </p:attrNameLst>
                                      </p:cBhvr>
                                      <p:to>
                                        <p:strVal val="solid"/>
                                      </p:to>
                                    </p:set>
                                    <p:set>
                                      <p:cBhvr>
                                        <p:cTn id="43" dur="500" fill="hold"/>
                                        <p:tgtEl>
                                          <p:spTgt spid="2"/>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4"/>
                                        </p:tgtEl>
                                      </p:cBhvr>
                                    </p:cmd>
                                  </p:childTnLst>
                                </p:cTn>
                              </p:par>
                              <p:par>
                                <p:cTn id="46" presetID="3" presetClass="mediacall" presetSubtype="0" fill="hold" nodeType="withEffect">
                                  <p:stCondLst>
                                    <p:cond delay="0"/>
                                  </p:stCondLst>
                                  <p:childTnLst>
                                    <p:cmd type="call" cmd="stop">
                                      <p:cBhvr>
                                        <p:cTn id="47" dur="1" fill="hold"/>
                                        <p:tgtEl>
                                          <p:spTgt spid="7"/>
                                        </p:tgtEl>
                                      </p:cBhvr>
                                    </p:cmd>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2376" fill="hold"/>
                                        <p:tgtEl>
                                          <p:spTgt spid="6"/>
                                        </p:tgtEl>
                                      </p:cBhvr>
                                    </p:cmd>
                                  </p:childTnLst>
                                </p:cTn>
                              </p:par>
                            </p:childTnLst>
                          </p:cTn>
                        </p:par>
                        <p:par>
                          <p:cTn id="51" fill="hold">
                            <p:stCondLst>
                              <p:cond delay="2876"/>
                            </p:stCondLst>
                            <p:childTnLst>
                              <p:par>
                                <p:cTn id="52" presetID="10"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2048" fill="hold"/>
                                        <p:tgtEl>
                                          <p:spTgt spid="13"/>
                                        </p:tgtEl>
                                      </p:cBhvr>
                                    </p:cmd>
                                  </p:childTnLst>
                                </p:cTn>
                              </p:par>
                            </p:childTnLst>
                          </p:cTn>
                        </p:par>
                        <p:par>
                          <p:cTn id="13" fill="hold">
                            <p:stCondLst>
                              <p:cond delay="181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8448" fill="hold"/>
                                        <p:tgtEl>
                                          <p:spTgt spid="14"/>
                                        </p:tgtEl>
                                      </p:cBhvr>
                                    </p:cmd>
                                  </p:childTnLst>
                                </p:cTn>
                              </p:par>
                            </p:childTnLst>
                          </p:cTn>
                        </p:par>
                      </p:childTnLst>
                    </p:cTn>
                  </p:par>
                </p:childTnLst>
              </p:cTn>
              <p:prevCondLst>
                <p:cond evt="onPrev" delay="280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2248</TotalTime>
  <Words>724</Words>
  <Application>Microsoft Office PowerPoint</Application>
  <PresentationFormat>Widescreen</PresentationFormat>
  <Paragraphs>44</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2026-02-18T15:09:25Z</dcterms:modified>
</cp:coreProperties>
</file>