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72" r:id="rId7"/>
    <p:sldId id="259" r:id="rId8"/>
    <p:sldId id="258" r:id="rId9"/>
    <p:sldId id="260" r:id="rId10"/>
    <p:sldId id="261" r:id="rId11"/>
    <p:sldId id="263" r:id="rId12"/>
    <p:sldId id="271" r:id="rId13"/>
    <p:sldId id="264" r:id="rId14"/>
    <p:sldId id="265" r:id="rId15"/>
    <p:sldId id="266" r:id="rId16"/>
    <p:sldId id="267" r:id="rId17"/>
    <p:sldId id="273" r:id="rId18"/>
    <p:sldId id="275" r:id="rId19"/>
    <p:sldId id="276" r:id="rId20"/>
    <p:sldId id="277" r:id="rId21"/>
    <p:sldId id="278" r:id="rId22"/>
    <p:sldId id="269" r:id="rId23"/>
    <p:sldId id="270" r:id="rId24"/>
    <p:sldId id="279" r:id="rId25"/>
  </p:sldIdLst>
  <p:sldSz cx="18288000" cy="10287000"/>
  <p:notesSz cx="6858000" cy="9144000"/>
  <p:embeddedFontLst>
    <p:embeddedFont>
      <p:font typeface="Segoe UI" panose="020B0502040204020203" pitchFamily="34" charset="0"/>
      <p:regular r:id="rId27"/>
      <p:bold r:id="rId28"/>
      <p:italic r:id="rId29"/>
      <p:boldItalic r:id="rId30"/>
    </p:embeddedFont>
    <p:embeddedFont>
      <p:font typeface="Open Sans Bold" panose="020B0604020202020204" charset="0"/>
      <p:regular r:id="rId31"/>
      <p:bold r:id="rId32"/>
    </p:embeddedFont>
    <p:embeddedFont>
      <p:font typeface="Canva Sans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Open Sans Italics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814A3-BD7E-C726-77AA-91974F5EF2A0}" v="6" dt="2026-02-05T14:34:07.486"/>
    <p1510:client id="{1AC33B8B-2EBF-AC8E-810A-C1EA5193CABD}" v="47" dt="2026-02-06T13:52:49.942"/>
    <p1510:client id="{30EA19AA-815A-A700-89FE-DB5977C540D1}" v="97" dt="2026-02-06T12:10:51.302"/>
    <p1510:client id="{68CC79C0-EB5D-D826-E487-0356E3A0D16A}" v="189" dt="2026-02-06T13:51:03.231"/>
    <p1510:client id="{74F2BA26-974D-A57F-4A9F-B917400D6A0D}" v="13" dt="2026-02-05T14:32:41.626"/>
    <p1510:client id="{91CFD396-5E73-4C73-9A21-BC9E02DFE883}" v="2" dt="2026-02-05T13:34:17.195"/>
    <p1510:client id="{BE5BC325-E7C6-CB70-6377-576AA2F15643}" v="478" dt="2026-02-07T13:21:43.3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es Sarwary" userId="3d3397cd-d73e-4ece-ae4f-73450d97fe2f" providerId="ADAL" clId="{81DF4279-875B-471F-A980-CD3512C0696F}"/>
    <pc:docChg chg="modSld">
      <pc:chgData name="Hares Sarwary" userId="3d3397cd-d73e-4ece-ae4f-73450d97fe2f" providerId="ADAL" clId="{81DF4279-875B-471F-A980-CD3512C0696F}" dt="2026-02-05T13:35:20.316" v="3" actId="255"/>
      <pc:docMkLst>
        <pc:docMk/>
      </pc:docMkLst>
      <pc:sldChg chg="modSp mod">
        <pc:chgData name="Hares Sarwary" userId="3d3397cd-d73e-4ece-ae4f-73450d97fe2f" providerId="ADAL" clId="{81DF4279-875B-471F-A980-CD3512C0696F}" dt="2026-02-05T13:33:38.679" v="1" actId="2711"/>
        <pc:sldMkLst>
          <pc:docMk/>
          <pc:sldMk cId="0" sldId="256"/>
        </pc:sldMkLst>
      </pc:sldChg>
      <pc:sldChg chg="modSp mod">
        <pc:chgData name="Hares Sarwary" userId="3d3397cd-d73e-4ece-ae4f-73450d97fe2f" providerId="ADAL" clId="{81DF4279-875B-471F-A980-CD3512C0696F}" dt="2026-02-05T13:35:09.739" v="2" actId="255"/>
        <pc:sldMkLst>
          <pc:docMk/>
          <pc:sldMk cId="0" sldId="259"/>
        </pc:sldMkLst>
        <pc:spChg chg="mod">
          <ac:chgData name="Hares Sarwary" userId="3d3397cd-d73e-4ece-ae4f-73450d97fe2f" providerId="ADAL" clId="{81DF4279-875B-471F-A980-CD3512C0696F}" dt="2026-02-05T13:35:09.739" v="2" actId="255"/>
          <ac:spMkLst>
            <pc:docMk/>
            <pc:sldMk cId="0" sldId="259"/>
            <ac:spMk id="6" creationId="{00000000-0000-0000-0000-000000000000}"/>
          </ac:spMkLst>
        </pc:spChg>
      </pc:sldChg>
      <pc:sldChg chg="modSp mod">
        <pc:chgData name="Hares Sarwary" userId="3d3397cd-d73e-4ece-ae4f-73450d97fe2f" providerId="ADAL" clId="{81DF4279-875B-471F-A980-CD3512C0696F}" dt="2026-02-05T13:35:20.316" v="3" actId="255"/>
        <pc:sldMkLst>
          <pc:docMk/>
          <pc:sldMk cId="0" sldId="263"/>
        </pc:sldMkLst>
        <pc:spChg chg="mod">
          <ac:chgData name="Hares Sarwary" userId="3d3397cd-d73e-4ece-ae4f-73450d97fe2f" providerId="ADAL" clId="{81DF4279-875B-471F-A980-CD3512C0696F}" dt="2026-02-05T13:35:20.316" v="3" actId="255"/>
          <ac:spMkLst>
            <pc:docMk/>
            <pc:sldMk cId="0" sldId="263"/>
            <ac:spMk id="7" creationId="{94732D49-E16F-D852-5E4F-891B776F8440}"/>
          </ac:spMkLst>
        </pc:spChg>
      </pc:sldChg>
    </pc:docChg>
  </pc:docChgLst>
  <pc:docChgLst>
    <pc:chgData name="proyectos" userId="S::proyectos_copava.org#ext#@stifttilbeckde.onmicrosoft.com::35fa15d3-d40e-4643-b385-947208e5f860" providerId="AD" clId="Web-{1AC33B8B-2EBF-AC8E-810A-C1EA5193CABD}"/>
    <pc:docChg chg="modSld">
      <pc:chgData name="proyectos" userId="S::proyectos_copava.org#ext#@stifttilbeckde.onmicrosoft.com::35fa15d3-d40e-4643-b385-947208e5f860" providerId="AD" clId="Web-{1AC33B8B-2EBF-AC8E-810A-C1EA5193CABD}" dt="2026-02-06T13:52:49.942" v="31" actId="1076"/>
      <pc:docMkLst>
        <pc:docMk/>
      </pc:docMkLst>
      <pc:sldChg chg="addSp delSp modSp">
        <pc:chgData name="proyectos" userId="S::proyectos_copava.org#ext#@stifttilbeckde.onmicrosoft.com::35fa15d3-d40e-4643-b385-947208e5f860" providerId="AD" clId="Web-{1AC33B8B-2EBF-AC8E-810A-C1EA5193CABD}" dt="2026-02-06T13:52:49.942" v="31" actId="1076"/>
        <pc:sldMkLst>
          <pc:docMk/>
          <pc:sldMk cId="0" sldId="256"/>
        </pc:sldMkLst>
        <pc:spChg chg="del mod">
          <ac:chgData name="proyectos" userId="S::proyectos_copava.org#ext#@stifttilbeckde.onmicrosoft.com::35fa15d3-d40e-4643-b385-947208e5f860" providerId="AD" clId="Web-{1AC33B8B-2EBF-AC8E-810A-C1EA5193CABD}" dt="2026-02-06T13:52:03.457" v="17"/>
          <ac:spMkLst>
            <pc:docMk/>
            <pc:sldMk cId="0" sldId="256"/>
            <ac:spMk id="7" creationId="{00000000-0000-0000-0000-000000000000}"/>
          </ac:spMkLst>
        </pc:spChg>
        <pc:spChg chg="add mod">
          <ac:chgData name="proyectos" userId="S::proyectos_copava.org#ext#@stifttilbeckde.onmicrosoft.com::35fa15d3-d40e-4643-b385-947208e5f860" providerId="AD" clId="Web-{1AC33B8B-2EBF-AC8E-810A-C1EA5193CABD}" dt="2026-02-06T13:52:43.957" v="28" actId="1076"/>
          <ac:spMkLst>
            <pc:docMk/>
            <pc:sldMk cId="0" sldId="256"/>
            <ac:spMk id="9" creationId="{A07C0884-DB64-626E-C232-D47E20F28DE1}"/>
          </ac:spMkLst>
        </pc:spChg>
        <pc:spChg chg="add mod">
          <ac:chgData name="proyectos" userId="S::proyectos_copava.org#ext#@stifttilbeckde.onmicrosoft.com::35fa15d3-d40e-4643-b385-947208e5f860" providerId="AD" clId="Web-{1AC33B8B-2EBF-AC8E-810A-C1EA5193CABD}" dt="2026-02-06T13:52:47.692" v="30" actId="1076"/>
          <ac:spMkLst>
            <pc:docMk/>
            <pc:sldMk cId="0" sldId="256"/>
            <ac:spMk id="11" creationId="{EF5F49FC-AE9C-3D7A-6756-4663A0B9B3E9}"/>
          </ac:spMkLst>
        </pc:spChg>
        <pc:spChg chg="add mod">
          <ac:chgData name="proyectos" userId="S::proyectos_copava.org#ext#@stifttilbeckde.onmicrosoft.com::35fa15d3-d40e-4643-b385-947208e5f860" providerId="AD" clId="Web-{1AC33B8B-2EBF-AC8E-810A-C1EA5193CABD}" dt="2026-02-06T13:52:45.911" v="29" actId="1076"/>
          <ac:spMkLst>
            <pc:docMk/>
            <pc:sldMk cId="0" sldId="256"/>
            <ac:spMk id="12" creationId="{A1E12992-1EA7-A5C9-E1D9-E8344950F8FF}"/>
          </ac:spMkLst>
        </pc:spChg>
        <pc:picChg chg="mod">
          <ac:chgData name="proyectos" userId="S::proyectos_copava.org#ext#@stifttilbeckde.onmicrosoft.com::35fa15d3-d40e-4643-b385-947208e5f860" providerId="AD" clId="Web-{1AC33B8B-2EBF-AC8E-810A-C1EA5193CABD}" dt="2026-02-06T13:52:49.942" v="31" actId="1076"/>
          <ac:picMkLst>
            <pc:docMk/>
            <pc:sldMk cId="0" sldId="256"/>
            <ac:picMk id="8" creationId="{B9117034-7185-0C0E-3C0D-981EC44C7712}"/>
          </ac:picMkLst>
        </pc:picChg>
      </pc:sldChg>
    </pc:docChg>
  </pc:docChgLst>
  <pc:docChgLst>
    <pc:chgData name="Hares Sarwary" userId="S::sarwary_iat.eu#ext#@stifttilbeckde.onmicrosoft.com::c97dacc3-bbe6-45b8-8c3c-024986bac798" providerId="AD" clId="Web-{74F2BA26-974D-A57F-4A9F-B917400D6A0D}"/>
    <pc:docChg chg="modSld">
      <pc:chgData name="Hares Sarwary" userId="S::sarwary_iat.eu#ext#@stifttilbeckde.onmicrosoft.com::c97dacc3-bbe6-45b8-8c3c-024986bac798" providerId="AD" clId="Web-{74F2BA26-974D-A57F-4A9F-B917400D6A0D}" dt="2026-02-05T14:32:41.626" v="12" actId="1076"/>
      <pc:docMkLst>
        <pc:docMk/>
      </pc:docMkLst>
      <pc:sldChg chg="addSp delSp modSp">
        <pc:chgData name="Hares Sarwary" userId="S::sarwary_iat.eu#ext#@stifttilbeckde.onmicrosoft.com::c97dacc3-bbe6-45b8-8c3c-024986bac798" providerId="AD" clId="Web-{74F2BA26-974D-A57F-4A9F-B917400D6A0D}" dt="2026-02-05T14:32:41.626" v="12" actId="1076"/>
        <pc:sldMkLst>
          <pc:docMk/>
          <pc:sldMk cId="0" sldId="256"/>
        </pc:sldMkLst>
        <pc:spChg chg="add mod">
          <ac:chgData name="Hares Sarwary" userId="S::sarwary_iat.eu#ext#@stifttilbeckde.onmicrosoft.com::c97dacc3-bbe6-45b8-8c3c-024986bac798" providerId="AD" clId="Web-{74F2BA26-974D-A57F-4A9F-B917400D6A0D}" dt="2026-02-05T14:32:41.626" v="12" actId="1076"/>
          <ac:spMkLst>
            <pc:docMk/>
            <pc:sldMk cId="0" sldId="256"/>
            <ac:spMk id="10" creationId="{0D15E38E-4892-19D1-8FA8-15EE20172D8D}"/>
          </ac:spMkLst>
        </pc:spChg>
        <pc:picChg chg="add mod">
          <ac:chgData name="Hares Sarwary" userId="S::sarwary_iat.eu#ext#@stifttilbeckde.onmicrosoft.com::c97dacc3-bbe6-45b8-8c3c-024986bac798" providerId="AD" clId="Web-{74F2BA26-974D-A57F-4A9F-B917400D6A0D}" dt="2026-02-05T14:27:38.174" v="3" actId="1076"/>
          <ac:picMkLst>
            <pc:docMk/>
            <pc:sldMk cId="0" sldId="256"/>
            <ac:picMk id="8" creationId="{B9117034-7185-0C0E-3C0D-981EC44C7712}"/>
          </ac:picMkLst>
        </pc:picChg>
      </pc:sldChg>
    </pc:docChg>
  </pc:docChgLst>
  <pc:docChgLst>
    <pc:chgData name="proyectos" userId="S::proyectos_copava.org#ext#@stifttilbeckde.onmicrosoft.com::35fa15d3-d40e-4643-b385-947208e5f860" providerId="AD" clId="Web-{68CC79C0-EB5D-D826-E487-0356E3A0D16A}"/>
    <pc:docChg chg="modSld">
      <pc:chgData name="proyectos" userId="S::proyectos_copava.org#ext#@stifttilbeckde.onmicrosoft.com::35fa15d3-d40e-4643-b385-947208e5f860" providerId="AD" clId="Web-{68CC79C0-EB5D-D826-E487-0356E3A0D16A}" dt="2026-02-06T13:51:00.231" v="125" actId="20577"/>
      <pc:docMkLst>
        <pc:docMk/>
      </pc:docMkLst>
      <pc:sldChg chg="addSp delSp modSp">
        <pc:chgData name="proyectos" userId="S::proyectos_copava.org#ext#@stifttilbeckde.onmicrosoft.com::35fa15d3-d40e-4643-b385-947208e5f860" providerId="AD" clId="Web-{68CC79C0-EB5D-D826-E487-0356E3A0D16A}" dt="2026-02-06T13:51:00.231" v="125" actId="20577"/>
        <pc:sldMkLst>
          <pc:docMk/>
          <pc:sldMk cId="0" sldId="258"/>
        </pc:sldMkLst>
        <pc:spChg chg="del">
          <ac:chgData name="proyectos" userId="S::proyectos_copava.org#ext#@stifttilbeckde.onmicrosoft.com::35fa15d3-d40e-4643-b385-947208e5f860" providerId="AD" clId="Web-{68CC79C0-EB5D-D826-E487-0356E3A0D16A}" dt="2026-02-06T13:46:35.469" v="4"/>
          <ac:spMkLst>
            <pc:docMk/>
            <pc:sldMk cId="0" sldId="258"/>
            <ac:spMk id="3" creationId="{00000000-0000-0000-0000-000000000000}"/>
          </ac:spMkLst>
        </pc:spChg>
        <pc:spChg chg="del">
          <ac:chgData name="proyectos" userId="S::proyectos_copava.org#ext#@stifttilbeckde.onmicrosoft.com::35fa15d3-d40e-4643-b385-947208e5f860" providerId="AD" clId="Web-{68CC79C0-EB5D-D826-E487-0356E3A0D16A}" dt="2026-02-06T13:46:32.828" v="0"/>
          <ac:spMkLst>
            <pc:docMk/>
            <pc:sldMk cId="0" sldId="258"/>
            <ac:spMk id="10" creationId="{00000000-0000-0000-0000-000000000000}"/>
          </ac:spMkLst>
        </pc:spChg>
        <pc:spChg chg="add">
          <ac:chgData name="proyectos" userId="S::proyectos_copava.org#ext#@stifttilbeckde.onmicrosoft.com::35fa15d3-d40e-4643-b385-947208e5f860" providerId="AD" clId="Web-{68CC79C0-EB5D-D826-E487-0356E3A0D16A}" dt="2026-02-06T13:46:36.469" v="5"/>
          <ac:spMkLst>
            <pc:docMk/>
            <pc:sldMk cId="0" sldId="258"/>
            <ac:spMk id="14" creationId="{AE487834-5A87-EAC0-08E1-A3E233BEB4C9}"/>
          </ac:spMkLst>
        </pc:spChg>
        <pc:spChg chg="add mod">
          <ac:chgData name="proyectos" userId="S::proyectos_copava.org#ext#@stifttilbeckde.onmicrosoft.com::35fa15d3-d40e-4643-b385-947208e5f860" providerId="AD" clId="Web-{68CC79C0-EB5D-D826-E487-0356E3A0D16A}" dt="2026-02-06T13:51:00.231" v="125" actId="20577"/>
          <ac:spMkLst>
            <pc:docMk/>
            <pc:sldMk cId="0" sldId="258"/>
            <ac:spMk id="17" creationId="{58BC7C58-CAEA-951C-A1CC-E313530839C8}"/>
          </ac:spMkLst>
        </pc:spChg>
        <pc:spChg chg="mod">
          <ac:chgData name="proyectos" userId="S::proyectos_copava.org#ext#@stifttilbeckde.onmicrosoft.com::35fa15d3-d40e-4643-b385-947208e5f860" providerId="AD" clId="Web-{68CC79C0-EB5D-D826-E487-0356E3A0D16A}" dt="2026-02-06T13:50:11.917" v="119" actId="20577"/>
          <ac:spMkLst>
            <pc:docMk/>
            <pc:sldMk cId="0" sldId="258"/>
            <ac:spMk id="19" creationId="{5061F4EF-D730-7D76-0222-43569B1800B5}"/>
          </ac:spMkLst>
        </pc:spChg>
        <pc:spChg chg="add mod">
          <ac:chgData name="proyectos" userId="S::proyectos_copava.org#ext#@stifttilbeckde.onmicrosoft.com::35fa15d3-d40e-4643-b385-947208e5f860" providerId="AD" clId="Web-{68CC79C0-EB5D-D826-E487-0356E3A0D16A}" dt="2026-02-06T13:49:49.182" v="111" actId="1076"/>
          <ac:spMkLst>
            <pc:docMk/>
            <pc:sldMk cId="0" sldId="258"/>
            <ac:spMk id="20" creationId="{F20710B2-E47B-F9F3-71E6-80B71D011812}"/>
          </ac:spMkLst>
        </pc:spChg>
        <pc:spChg chg="mod">
          <ac:chgData name="proyectos" userId="S::proyectos_copava.org#ext#@stifttilbeckde.onmicrosoft.com::35fa15d3-d40e-4643-b385-947208e5f860" providerId="AD" clId="Web-{68CC79C0-EB5D-D826-E487-0356E3A0D16A}" dt="2026-02-06T13:50:23.386" v="120" actId="1076"/>
          <ac:spMkLst>
            <pc:docMk/>
            <pc:sldMk cId="0" sldId="258"/>
            <ac:spMk id="21" creationId="{206F3828-B8C7-EC9D-1005-62E9D96B51E5}"/>
          </ac:spMkLst>
        </pc:spChg>
        <pc:spChg chg="del">
          <ac:chgData name="proyectos" userId="S::proyectos_copava.org#ext#@stifttilbeckde.onmicrosoft.com::35fa15d3-d40e-4643-b385-947208e5f860" providerId="AD" clId="Web-{68CC79C0-EB5D-D826-E487-0356E3A0D16A}" dt="2026-02-06T13:49:00.320" v="89"/>
          <ac:spMkLst>
            <pc:docMk/>
            <pc:sldMk cId="0" sldId="258"/>
            <ac:spMk id="22" creationId="{925D6B6E-77E6-E881-36C8-F844086BDE38}"/>
          </ac:spMkLst>
        </pc:spChg>
        <pc:spChg chg="del">
          <ac:chgData name="proyectos" userId="S::proyectos_copava.org#ext#@stifttilbeckde.onmicrosoft.com::35fa15d3-d40e-4643-b385-947208e5f860" providerId="AD" clId="Web-{68CC79C0-EB5D-D826-E487-0356E3A0D16A}" dt="2026-02-06T13:49:02.117" v="90"/>
          <ac:spMkLst>
            <pc:docMk/>
            <pc:sldMk cId="0" sldId="258"/>
            <ac:spMk id="23" creationId="{83CCF2D7-9AC7-B822-36F5-C3B9C4FDE6DA}"/>
          </ac:spMkLst>
        </pc:spChg>
        <pc:spChg chg="add mod topLvl">
          <ac:chgData name="proyectos" userId="S::proyectos_copava.org#ext#@stifttilbeckde.onmicrosoft.com::35fa15d3-d40e-4643-b385-947208e5f860" providerId="AD" clId="Web-{68CC79C0-EB5D-D826-E487-0356E3A0D16A}" dt="2026-02-06T13:49:57.526" v="114" actId="1076"/>
          <ac:spMkLst>
            <pc:docMk/>
            <pc:sldMk cId="0" sldId="258"/>
            <ac:spMk id="24" creationId="{180AA007-890F-CC2D-813A-1BD150CAE585}"/>
          </ac:spMkLst>
        </pc:spChg>
        <pc:spChg chg="add mod topLvl">
          <ac:chgData name="proyectos" userId="S::proyectos_copava.org#ext#@stifttilbeckde.onmicrosoft.com::35fa15d3-d40e-4643-b385-947208e5f860" providerId="AD" clId="Web-{68CC79C0-EB5D-D826-E487-0356E3A0D16A}" dt="2026-02-06T13:49:35.478" v="108" actId="1076"/>
          <ac:spMkLst>
            <pc:docMk/>
            <pc:sldMk cId="0" sldId="258"/>
            <ac:spMk id="25" creationId="{BA3DF654-DF00-EF04-E1DE-83C5F5E2E71C}"/>
          </ac:spMkLst>
        </pc:spChg>
        <pc:spChg chg="mod topLvl">
          <ac:chgData name="proyectos" userId="S::proyectos_copava.org#ext#@stifttilbeckde.onmicrosoft.com::35fa15d3-d40e-4643-b385-947208e5f860" providerId="AD" clId="Web-{68CC79C0-EB5D-D826-E487-0356E3A0D16A}" dt="2026-02-06T13:49:44.963" v="110" actId="14100"/>
          <ac:spMkLst>
            <pc:docMk/>
            <pc:sldMk cId="0" sldId="258"/>
            <ac:spMk id="26" creationId="{8DB6A6EA-A34D-E0FE-19EF-4D2D1457DD28}"/>
          </ac:spMkLst>
        </pc:spChg>
        <pc:spChg chg="add del topLvl">
          <ac:chgData name="proyectos" userId="S::proyectos_copava.org#ext#@stifttilbeckde.onmicrosoft.com::35fa15d3-d40e-4643-b385-947208e5f860" providerId="AD" clId="Web-{68CC79C0-EB5D-D826-E487-0356E3A0D16A}" dt="2026-02-06T13:49:13.415" v="93"/>
          <ac:spMkLst>
            <pc:docMk/>
            <pc:sldMk cId="0" sldId="258"/>
            <ac:spMk id="27" creationId="{02CAFFC8-E7B6-B488-BCF0-353FDB06DE91}"/>
          </ac:spMkLst>
        </pc:spChg>
        <pc:spChg chg="add mod topLvl">
          <ac:chgData name="proyectos" userId="S::proyectos_copava.org#ext#@stifttilbeckde.onmicrosoft.com::35fa15d3-d40e-4643-b385-947208e5f860" providerId="AD" clId="Web-{68CC79C0-EB5D-D826-E487-0356E3A0D16A}" dt="2026-02-06T13:49:30.384" v="106" actId="14100"/>
          <ac:spMkLst>
            <pc:docMk/>
            <pc:sldMk cId="0" sldId="258"/>
            <ac:spMk id="28" creationId="{005C0043-848E-2E8E-98A3-2041C3DC890C}"/>
          </ac:spMkLst>
        </pc:spChg>
        <pc:spChg chg="add del topLvl">
          <ac:chgData name="proyectos" userId="S::proyectos_copava.org#ext#@stifttilbeckde.onmicrosoft.com::35fa15d3-d40e-4643-b385-947208e5f860" providerId="AD" clId="Web-{68CC79C0-EB5D-D826-E487-0356E3A0D16A}" dt="2026-02-06T13:49:14.149" v="94"/>
          <ac:spMkLst>
            <pc:docMk/>
            <pc:sldMk cId="0" sldId="258"/>
            <ac:spMk id="29" creationId="{10E58C57-A50B-4766-1919-53009EDBCA0B}"/>
          </ac:spMkLst>
        </pc:spChg>
        <pc:spChg chg="del topLvl">
          <ac:chgData name="proyectos" userId="S::proyectos_copava.org#ext#@stifttilbeckde.onmicrosoft.com::35fa15d3-d40e-4643-b385-947208e5f860" providerId="AD" clId="Web-{68CC79C0-EB5D-D826-E487-0356E3A0D16A}" dt="2026-02-06T13:49:14.634" v="95"/>
          <ac:spMkLst>
            <pc:docMk/>
            <pc:sldMk cId="0" sldId="258"/>
            <ac:spMk id="30" creationId="{AC4FC3DC-D639-590D-C147-104D1763ED0A}"/>
          </ac:spMkLst>
        </pc:spChg>
        <pc:spChg chg="add mod topLvl">
          <ac:chgData name="proyectos" userId="S::proyectos_copava.org#ext#@stifttilbeckde.onmicrosoft.com::35fa15d3-d40e-4643-b385-947208e5f860" providerId="AD" clId="Web-{68CC79C0-EB5D-D826-E487-0356E3A0D16A}" dt="2026-02-06T13:50:04.932" v="116" actId="14100"/>
          <ac:spMkLst>
            <pc:docMk/>
            <pc:sldMk cId="0" sldId="258"/>
            <ac:spMk id="31" creationId="{1FCFCE36-A11D-7427-F52E-38C00E87A727}"/>
          </ac:spMkLst>
        </pc:spChg>
        <pc:spChg chg="add del topLvl">
          <ac:chgData name="proyectos" userId="S::proyectos_copava.org#ext#@stifttilbeckde.onmicrosoft.com::35fa15d3-d40e-4643-b385-947208e5f860" providerId="AD" clId="Web-{68CC79C0-EB5D-D826-E487-0356E3A0D16A}" dt="2026-02-06T13:49:12.680" v="92"/>
          <ac:spMkLst>
            <pc:docMk/>
            <pc:sldMk cId="0" sldId="258"/>
            <ac:spMk id="32" creationId="{B1B4EB6C-A6D7-2CBF-0C72-4D782476BF40}"/>
          </ac:spMkLst>
        </pc:spChg>
        <pc:spChg chg="add del">
          <ac:chgData name="proyectos" userId="S::proyectos_copava.org#ext#@stifttilbeckde.onmicrosoft.com::35fa15d3-d40e-4643-b385-947208e5f860" providerId="AD" clId="Web-{68CC79C0-EB5D-D826-E487-0356E3A0D16A}" dt="2026-02-06T13:50:44.121" v="124"/>
          <ac:spMkLst>
            <pc:docMk/>
            <pc:sldMk cId="0" sldId="258"/>
            <ac:spMk id="34" creationId="{71DB07B0-F469-F597-90C7-C5723DE88A86}"/>
          </ac:spMkLst>
        </pc:spChg>
        <pc:spChg chg="add del">
          <ac:chgData name="proyectos" userId="S::proyectos_copava.org#ext#@stifttilbeckde.onmicrosoft.com::35fa15d3-d40e-4643-b385-947208e5f860" providerId="AD" clId="Web-{68CC79C0-EB5D-D826-E487-0356E3A0D16A}" dt="2026-02-06T13:50:44.121" v="124"/>
          <ac:spMkLst>
            <pc:docMk/>
            <pc:sldMk cId="0" sldId="258"/>
            <ac:spMk id="35" creationId="{58BC7C58-CAEA-951C-A1CC-E313530839C8}"/>
          </ac:spMkLst>
        </pc:spChg>
        <pc:grpChg chg="del">
          <ac:chgData name="proyectos" userId="S::proyectos_copava.org#ext#@stifttilbeckde.onmicrosoft.com::35fa15d3-d40e-4643-b385-947208e5f860" providerId="AD" clId="Web-{68CC79C0-EB5D-D826-E487-0356E3A0D16A}" dt="2026-02-06T13:46:35.469" v="3"/>
          <ac:grpSpMkLst>
            <pc:docMk/>
            <pc:sldMk cId="0" sldId="258"/>
            <ac:grpSpMk id="4" creationId="{00000000-0000-0000-0000-000000000000}"/>
          </ac:grpSpMkLst>
        </pc:grpChg>
        <pc:grpChg chg="del">
          <ac:chgData name="proyectos" userId="S::proyectos_copava.org#ext#@stifttilbeckde.onmicrosoft.com::35fa15d3-d40e-4643-b385-947208e5f860" providerId="AD" clId="Web-{68CC79C0-EB5D-D826-E487-0356E3A0D16A}" dt="2026-02-06T13:46:35.469" v="2"/>
          <ac:grpSpMkLst>
            <pc:docMk/>
            <pc:sldMk cId="0" sldId="258"/>
            <ac:grpSpMk id="7" creationId="{00000000-0000-0000-0000-000000000000}"/>
          </ac:grpSpMkLst>
        </pc:grpChg>
        <pc:grpChg chg="del">
          <ac:chgData name="proyectos" userId="S::proyectos_copava.org#ext#@stifttilbeckde.onmicrosoft.com::35fa15d3-d40e-4643-b385-947208e5f860" providerId="AD" clId="Web-{68CC79C0-EB5D-D826-E487-0356E3A0D16A}" dt="2026-02-06T13:46:35.469" v="1"/>
          <ac:grpSpMkLst>
            <pc:docMk/>
            <pc:sldMk cId="0" sldId="258"/>
            <ac:grpSpMk id="11" creationId="{00000000-0000-0000-0000-000000000000}"/>
          </ac:grpSpMkLst>
        </pc:grpChg>
        <pc:grpChg chg="add del">
          <ac:chgData name="proyectos" userId="S::proyectos_copava.org#ext#@stifttilbeckde.onmicrosoft.com::35fa15d3-d40e-4643-b385-947208e5f860" providerId="AD" clId="Web-{68CC79C0-EB5D-D826-E487-0356E3A0D16A}" dt="2026-02-06T13:49:10.290" v="91"/>
          <ac:grpSpMkLst>
            <pc:docMk/>
            <pc:sldMk cId="0" sldId="258"/>
            <ac:grpSpMk id="18" creationId="{85F3F103-16D3-6B6D-9D60-BD9D854832D8}"/>
          </ac:grpSpMkLst>
        </pc:grpChg>
        <pc:grpChg chg="add mod">
          <ac:chgData name="proyectos" userId="S::proyectos_copava.org#ext#@stifttilbeckde.onmicrosoft.com::35fa15d3-d40e-4643-b385-947208e5f860" providerId="AD" clId="Web-{68CC79C0-EB5D-D826-E487-0356E3A0D16A}" dt="2026-02-06T13:50:32.152" v="122" actId="1076"/>
          <ac:grpSpMkLst>
            <pc:docMk/>
            <pc:sldMk cId="0" sldId="258"/>
            <ac:grpSpMk id="33" creationId="{0895AFFB-DC0E-47B8-96D0-01002BCF357A}"/>
          </ac:grpSpMkLst>
        </pc:grpChg>
      </pc:sldChg>
    </pc:docChg>
  </pc:docChgLst>
  <pc:docChgLst>
    <pc:chgData name="proyectos" userId="S::proyectos_copava.org#ext#@stifttilbeckde.onmicrosoft.com::35fa15d3-d40e-4643-b385-947208e5f860" providerId="AD" clId="Web-{BE5BC325-E7C6-CB70-6377-576AA2F15643}"/>
    <pc:docChg chg="addSld delSld modSld">
      <pc:chgData name="proyectos" userId="S::proyectos_copava.org#ext#@stifttilbeckde.onmicrosoft.com::35fa15d3-d40e-4643-b385-947208e5f860" providerId="AD" clId="Web-{BE5BC325-E7C6-CB70-6377-576AA2F15643}" dt="2026-02-07T13:21:43.340" v="348" actId="1076"/>
      <pc:docMkLst>
        <pc:docMk/>
      </pc:docMkLst>
      <pc:sldChg chg="modSp">
        <pc:chgData name="proyectos" userId="S::proyectos_copava.org#ext#@stifttilbeckde.onmicrosoft.com::35fa15d3-d40e-4643-b385-947208e5f860" providerId="AD" clId="Web-{BE5BC325-E7C6-CB70-6377-576AA2F15643}" dt="2026-02-07T13:21:43.340" v="348" actId="1076"/>
        <pc:sldMkLst>
          <pc:docMk/>
          <pc:sldMk cId="0" sldId="256"/>
        </pc:sldMkLst>
        <pc:spChg chg="mod">
          <ac:chgData name="proyectos" userId="S::proyectos_copava.org#ext#@stifttilbeckde.onmicrosoft.com::35fa15d3-d40e-4643-b385-947208e5f860" providerId="AD" clId="Web-{BE5BC325-E7C6-CB70-6377-576AA2F15643}" dt="2026-02-07T13:21:41.574" v="347" actId="1076"/>
          <ac:spMkLst>
            <pc:docMk/>
            <pc:sldMk cId="0" sldId="256"/>
            <ac:spMk id="9" creationId="{A07C0884-DB64-626E-C232-D47E20F28DE1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21:43.340" v="348" actId="1076"/>
          <ac:spMkLst>
            <pc:docMk/>
            <pc:sldMk cId="0" sldId="256"/>
            <ac:spMk id="12" creationId="{A1E12992-1EA7-A5C9-E1D9-E8344950F8FF}"/>
          </ac:spMkLst>
        </pc:spChg>
      </pc:sldChg>
      <pc:sldChg chg="modSp">
        <pc:chgData name="proyectos" userId="S::proyectos_copava.org#ext#@stifttilbeckde.onmicrosoft.com::35fa15d3-d40e-4643-b385-947208e5f860" providerId="AD" clId="Web-{BE5BC325-E7C6-CB70-6377-576AA2F15643}" dt="2026-02-07T12:49:01.230" v="2" actId="20577"/>
        <pc:sldMkLst>
          <pc:docMk/>
          <pc:sldMk cId="0" sldId="258"/>
        </pc:sldMkLst>
        <pc:spChg chg="mod">
          <ac:chgData name="proyectos" userId="S::proyectos_copava.org#ext#@stifttilbeckde.onmicrosoft.com::35fa15d3-d40e-4643-b385-947208e5f860" providerId="AD" clId="Web-{BE5BC325-E7C6-CB70-6377-576AA2F15643}" dt="2026-02-07T12:49:01.230" v="2" actId="20577"/>
          <ac:spMkLst>
            <pc:docMk/>
            <pc:sldMk cId="0" sldId="258"/>
            <ac:spMk id="20" creationId="{F20710B2-E47B-F9F3-71E6-80B71D011812}"/>
          </ac:spMkLst>
        </pc:spChg>
      </pc:sldChg>
      <pc:sldChg chg="modSp">
        <pc:chgData name="proyectos" userId="S::proyectos_copava.org#ext#@stifttilbeckde.onmicrosoft.com::35fa15d3-d40e-4643-b385-947208e5f860" providerId="AD" clId="Web-{BE5BC325-E7C6-CB70-6377-576AA2F15643}" dt="2026-02-07T12:49:29.824" v="8" actId="1076"/>
        <pc:sldMkLst>
          <pc:docMk/>
          <pc:sldMk cId="0" sldId="259"/>
        </pc:sldMkLst>
        <pc:spChg chg="mod">
          <ac:chgData name="proyectos" userId="S::proyectos_copava.org#ext#@stifttilbeckde.onmicrosoft.com::35fa15d3-d40e-4643-b385-947208e5f860" providerId="AD" clId="Web-{BE5BC325-E7C6-CB70-6377-576AA2F15643}" dt="2026-02-07T12:49:29.824" v="8" actId="1076"/>
          <ac:spMkLst>
            <pc:docMk/>
            <pc:sldMk cId="0" sldId="259"/>
            <ac:spMk id="5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2:49:20.605" v="4" actId="1076"/>
          <ac:spMkLst>
            <pc:docMk/>
            <pc:sldMk cId="0" sldId="259"/>
            <ac:spMk id="6" creationId="{00000000-0000-0000-0000-000000000000}"/>
          </ac:spMkLst>
        </pc:spChg>
      </pc:sldChg>
      <pc:sldChg chg="modSp">
        <pc:chgData name="proyectos" userId="S::proyectos_copava.org#ext#@stifttilbeckde.onmicrosoft.com::35fa15d3-d40e-4643-b385-947208e5f860" providerId="AD" clId="Web-{BE5BC325-E7C6-CB70-6377-576AA2F15643}" dt="2026-02-07T13:12:47.601" v="333" actId="1076"/>
        <pc:sldMkLst>
          <pc:docMk/>
          <pc:sldMk cId="0" sldId="260"/>
        </pc:sldMkLst>
        <pc:spChg chg="mod">
          <ac:chgData name="proyectos" userId="S::proyectos_copava.org#ext#@stifttilbeckde.onmicrosoft.com::35fa15d3-d40e-4643-b385-947208e5f860" providerId="AD" clId="Web-{BE5BC325-E7C6-CB70-6377-576AA2F15643}" dt="2026-02-07T12:50:22.043" v="25" actId="1076"/>
          <ac:spMkLst>
            <pc:docMk/>
            <pc:sldMk cId="0" sldId="260"/>
            <ac:spMk id="7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2:52:47.747" v="39" actId="1076"/>
          <ac:spMkLst>
            <pc:docMk/>
            <pc:sldMk cId="0" sldId="260"/>
            <ac:spMk id="8" creationId="{00000000-0000-0000-0000-000000000000}"/>
          </ac:spMkLst>
        </pc:spChg>
        <pc:picChg chg="mod">
          <ac:chgData name="proyectos" userId="S::proyectos_copava.org#ext#@stifttilbeckde.onmicrosoft.com::35fa15d3-d40e-4643-b385-947208e5f860" providerId="AD" clId="Web-{BE5BC325-E7C6-CB70-6377-576AA2F15643}" dt="2026-02-07T13:12:47.601" v="333" actId="1076"/>
          <ac:picMkLst>
            <pc:docMk/>
            <pc:sldMk cId="0" sldId="260"/>
            <ac:picMk id="9" creationId="{C58EC083-8B0C-6B59-F404-2A76C51BA4B3}"/>
          </ac:picMkLst>
        </pc:picChg>
      </pc:sldChg>
      <pc:sldChg chg="addSp delSp modSp">
        <pc:chgData name="proyectos" userId="S::proyectos_copava.org#ext#@stifttilbeckde.onmicrosoft.com::35fa15d3-d40e-4643-b385-947208e5f860" providerId="AD" clId="Web-{BE5BC325-E7C6-CB70-6377-576AA2F15643}" dt="2026-02-07T13:12:44.554" v="332" actId="14100"/>
        <pc:sldMkLst>
          <pc:docMk/>
          <pc:sldMk cId="0" sldId="261"/>
        </pc:sldMkLst>
        <pc:spChg chg="mod">
          <ac:chgData name="proyectos" userId="S::proyectos_copava.org#ext#@stifttilbeckde.onmicrosoft.com::35fa15d3-d40e-4643-b385-947208e5f860" providerId="AD" clId="Web-{BE5BC325-E7C6-CB70-6377-576AA2F15643}" dt="2026-02-07T12:52:22.825" v="35" actId="14100"/>
          <ac:spMkLst>
            <pc:docMk/>
            <pc:sldMk cId="0" sldId="261"/>
            <ac:spMk id="6" creationId="{00000000-0000-0000-0000-000000000000}"/>
          </ac:spMkLst>
        </pc:spChg>
        <pc:spChg chg="add del mod">
          <ac:chgData name="proyectos" userId="S::proyectos_copava.org#ext#@stifttilbeckde.onmicrosoft.com::35fa15d3-d40e-4643-b385-947208e5f860" providerId="AD" clId="Web-{BE5BC325-E7C6-CB70-6377-576AA2F15643}" dt="2026-02-07T12:57:40.029" v="99"/>
          <ac:spMkLst>
            <pc:docMk/>
            <pc:sldMk cId="0" sldId="261"/>
            <ac:spMk id="8" creationId="{6A1B3C25-DC6D-A301-7516-F21FF1C870CC}"/>
          </ac:spMkLst>
        </pc:spChg>
        <pc:spChg chg="add mod">
          <ac:chgData name="proyectos" userId="S::proyectos_copava.org#ext#@stifttilbeckde.onmicrosoft.com::35fa15d3-d40e-4643-b385-947208e5f860" providerId="AD" clId="Web-{BE5BC325-E7C6-CB70-6377-576AA2F15643}" dt="2026-02-07T12:53:05.607" v="47" actId="20577"/>
          <ac:spMkLst>
            <pc:docMk/>
            <pc:sldMk cId="0" sldId="261"/>
            <ac:spMk id="10" creationId="{A6208BB3-9448-610D-2D8F-861EC11E8815}"/>
          </ac:spMkLst>
        </pc:spChg>
        <pc:picChg chg="add mod">
          <ac:chgData name="proyectos" userId="S::proyectos_copava.org#ext#@stifttilbeckde.onmicrosoft.com::35fa15d3-d40e-4643-b385-947208e5f860" providerId="AD" clId="Web-{BE5BC325-E7C6-CB70-6377-576AA2F15643}" dt="2026-02-07T13:12:44.554" v="332" actId="14100"/>
          <ac:picMkLst>
            <pc:docMk/>
            <pc:sldMk cId="0" sldId="261"/>
            <ac:picMk id="4" creationId="{28B7EE42-31FE-ACCE-C3B8-CE3CA3C512B1}"/>
          </ac:picMkLst>
        </pc:picChg>
      </pc:sldChg>
      <pc:sldChg chg="addSp delSp modSp">
        <pc:chgData name="proyectos" userId="S::proyectos_copava.org#ext#@stifttilbeckde.onmicrosoft.com::35fa15d3-d40e-4643-b385-947208e5f860" providerId="AD" clId="Web-{BE5BC325-E7C6-CB70-6377-576AA2F15643}" dt="2026-02-07T13:14:11.039" v="338" actId="1076"/>
        <pc:sldMkLst>
          <pc:docMk/>
          <pc:sldMk cId="0" sldId="263"/>
        </pc:sldMkLst>
        <pc:spChg chg="add mod">
          <ac:chgData name="proyectos" userId="S::proyectos_copava.org#ext#@stifttilbeckde.onmicrosoft.com::35fa15d3-d40e-4643-b385-947208e5f860" providerId="AD" clId="Web-{BE5BC325-E7C6-CB70-6377-576AA2F15643}" dt="2026-02-07T12:59:17.733" v="108" actId="1076"/>
          <ac:spMkLst>
            <pc:docMk/>
            <pc:sldMk cId="0" sldId="263"/>
            <ac:spMk id="4" creationId="{6D914112-0DD2-E436-2E36-76914AA739A2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2:56:11.607" v="96" actId="1076"/>
          <ac:spMkLst>
            <pc:docMk/>
            <pc:sldMk cId="0" sldId="263"/>
            <ac:spMk id="5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2:59:13.842" v="107" actId="1076"/>
          <ac:spMkLst>
            <pc:docMk/>
            <pc:sldMk cId="0" sldId="263"/>
            <ac:spMk id="7" creationId="{94732D49-E16F-D852-5E4F-891B776F8440}"/>
          </ac:spMkLst>
        </pc:spChg>
        <pc:spChg chg="add">
          <ac:chgData name="proyectos" userId="S::proyectos_copava.org#ext#@stifttilbeckde.onmicrosoft.com::35fa15d3-d40e-4643-b385-947208e5f860" providerId="AD" clId="Web-{BE5BC325-E7C6-CB70-6377-576AA2F15643}" dt="2026-02-07T12:59:27.514" v="110"/>
          <ac:spMkLst>
            <pc:docMk/>
            <pc:sldMk cId="0" sldId="263"/>
            <ac:spMk id="10" creationId="{0110F2EE-059A-1CFE-687D-30540FBCF4BA}"/>
          </ac:spMkLst>
        </pc:spChg>
        <pc:picChg chg="add del mod">
          <ac:chgData name="proyectos" userId="S::proyectos_copava.org#ext#@stifttilbeckde.onmicrosoft.com::35fa15d3-d40e-4643-b385-947208e5f860" providerId="AD" clId="Web-{BE5BC325-E7C6-CB70-6377-576AA2F15643}" dt="2026-02-07T13:13:59.461" v="334"/>
          <ac:picMkLst>
            <pc:docMk/>
            <pc:sldMk cId="0" sldId="263"/>
            <ac:picMk id="8" creationId="{34DA2AA0-59A9-23DC-7EF9-E4F9AAE84DAE}"/>
          </ac:picMkLst>
        </pc:picChg>
        <pc:picChg chg="add mod">
          <ac:chgData name="proyectos" userId="S::proyectos_copava.org#ext#@stifttilbeckde.onmicrosoft.com::35fa15d3-d40e-4643-b385-947208e5f860" providerId="AD" clId="Web-{BE5BC325-E7C6-CB70-6377-576AA2F15643}" dt="2026-02-07T13:14:11.039" v="338" actId="1076"/>
          <ac:picMkLst>
            <pc:docMk/>
            <pc:sldMk cId="0" sldId="263"/>
            <ac:picMk id="11" creationId="{4E543AB7-C88E-0635-DD43-620C5F5234F6}"/>
          </ac:picMkLst>
        </pc:picChg>
      </pc:sldChg>
      <pc:sldChg chg="addSp modSp">
        <pc:chgData name="proyectos" userId="S::proyectos_copava.org#ext#@stifttilbeckde.onmicrosoft.com::35fa15d3-d40e-4643-b385-947208e5f860" providerId="AD" clId="Web-{BE5BC325-E7C6-CB70-6377-576AA2F15643}" dt="2026-02-07T13:05:20.361" v="206" actId="1076"/>
        <pc:sldMkLst>
          <pc:docMk/>
          <pc:sldMk cId="0" sldId="264"/>
        </pc:sldMkLst>
        <pc:spChg chg="mod">
          <ac:chgData name="proyectos" userId="S::proyectos_copava.org#ext#@stifttilbeckde.onmicrosoft.com::35fa15d3-d40e-4643-b385-947208e5f860" providerId="AD" clId="Web-{BE5BC325-E7C6-CB70-6377-576AA2F15643}" dt="2026-02-07T13:05:14.470" v="196" actId="1076"/>
          <ac:spMkLst>
            <pc:docMk/>
            <pc:sldMk cId="0" sldId="264"/>
            <ac:spMk id="3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5:14.486" v="197" actId="1076"/>
          <ac:spMkLst>
            <pc:docMk/>
            <pc:sldMk cId="0" sldId="264"/>
            <ac:spMk id="4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5:14.517" v="198" actId="1076"/>
          <ac:spMkLst>
            <pc:docMk/>
            <pc:sldMk cId="0" sldId="264"/>
            <ac:spMk id="5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5:14.533" v="199" actId="1076"/>
          <ac:spMkLst>
            <pc:docMk/>
            <pc:sldMk cId="0" sldId="264"/>
            <ac:spMk id="6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5:20.361" v="206" actId="1076"/>
          <ac:spMkLst>
            <pc:docMk/>
            <pc:sldMk cId="0" sldId="264"/>
            <ac:spMk id="7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5:14.548" v="200" actId="1076"/>
          <ac:spMkLst>
            <pc:docMk/>
            <pc:sldMk cId="0" sldId="264"/>
            <ac:spMk id="8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5:14.564" v="201" actId="1076"/>
          <ac:spMkLst>
            <pc:docMk/>
            <pc:sldMk cId="0" sldId="264"/>
            <ac:spMk id="9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5:14.580" v="202" actId="1076"/>
          <ac:spMkLst>
            <pc:docMk/>
            <pc:sldMk cId="0" sldId="264"/>
            <ac:spMk id="10" creationId="{00000000-0000-0000-0000-000000000000}"/>
          </ac:spMkLst>
        </pc:spChg>
        <pc:spChg chg="add mod">
          <ac:chgData name="proyectos" userId="S::proyectos_copava.org#ext#@stifttilbeckde.onmicrosoft.com::35fa15d3-d40e-4643-b385-947208e5f860" providerId="AD" clId="Web-{BE5BC325-E7C6-CB70-6377-576AA2F15643}" dt="2026-02-07T13:05:14.595" v="203" actId="1076"/>
          <ac:spMkLst>
            <pc:docMk/>
            <pc:sldMk cId="0" sldId="264"/>
            <ac:spMk id="11" creationId="{E26F24F1-62DE-CB3C-4838-1FE9240C6CCC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4:54.220" v="176" actId="1076"/>
          <ac:spMkLst>
            <pc:docMk/>
            <pc:sldMk cId="0" sldId="264"/>
            <ac:spMk id="12" creationId="{00000000-0000-0000-0000-000000000000}"/>
          </ac:spMkLst>
        </pc:spChg>
        <pc:spChg chg="add mod">
          <ac:chgData name="proyectos" userId="S::proyectos_copava.org#ext#@stifttilbeckde.onmicrosoft.com::35fa15d3-d40e-4643-b385-947208e5f860" providerId="AD" clId="Web-{BE5BC325-E7C6-CB70-6377-576AA2F15643}" dt="2026-02-07T13:05:14.611" v="204" actId="1076"/>
          <ac:spMkLst>
            <pc:docMk/>
            <pc:sldMk cId="0" sldId="264"/>
            <ac:spMk id="14" creationId="{F423D940-0A8D-9182-C606-B2EBCFA93209}"/>
          </ac:spMkLst>
        </pc:spChg>
        <pc:spChg chg="add mod">
          <ac:chgData name="proyectos" userId="S::proyectos_copava.org#ext#@stifttilbeckde.onmicrosoft.com::35fa15d3-d40e-4643-b385-947208e5f860" providerId="AD" clId="Web-{BE5BC325-E7C6-CB70-6377-576AA2F15643}" dt="2026-02-07T13:05:14.627" v="205" actId="1076"/>
          <ac:spMkLst>
            <pc:docMk/>
            <pc:sldMk cId="0" sldId="264"/>
            <ac:spMk id="15" creationId="{0BBE1322-50C6-F1A0-F81C-9330A863BD98}"/>
          </ac:spMkLst>
        </pc:spChg>
      </pc:sldChg>
      <pc:sldChg chg="modSp">
        <pc:chgData name="proyectos" userId="S::proyectos_copava.org#ext#@stifttilbeckde.onmicrosoft.com::35fa15d3-d40e-4643-b385-947208e5f860" providerId="AD" clId="Web-{BE5BC325-E7C6-CB70-6377-576AA2F15643}" dt="2026-02-07T13:08:09.924" v="261" actId="1076"/>
        <pc:sldMkLst>
          <pc:docMk/>
          <pc:sldMk cId="0" sldId="265"/>
        </pc:sldMkLst>
        <pc:spChg chg="mod">
          <ac:chgData name="proyectos" userId="S::proyectos_copava.org#ext#@stifttilbeckde.onmicrosoft.com::35fa15d3-d40e-4643-b385-947208e5f860" providerId="AD" clId="Web-{BE5BC325-E7C6-CB70-6377-576AA2F15643}" dt="2026-02-07T13:05:27.955" v="208" actId="20577"/>
          <ac:spMkLst>
            <pc:docMk/>
            <pc:sldMk cId="0" sldId="265"/>
            <ac:spMk id="5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8:09.924" v="261" actId="1076"/>
          <ac:spMkLst>
            <pc:docMk/>
            <pc:sldMk cId="0" sldId="265"/>
            <ac:spMk id="6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6:37.517" v="234" actId="20577"/>
          <ac:spMkLst>
            <pc:docMk/>
            <pc:sldMk cId="0" sldId="265"/>
            <ac:spMk id="8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7:48.658" v="258" actId="14100"/>
          <ac:spMkLst>
            <pc:docMk/>
            <pc:sldMk cId="0" sldId="265"/>
            <ac:spMk id="9" creationId="{31A4E41B-9B27-937D-7B5D-087C47478BC0}"/>
          </ac:spMkLst>
        </pc:spChg>
      </pc:sldChg>
      <pc:sldChg chg="modSp">
        <pc:chgData name="proyectos" userId="S::proyectos_copava.org#ext#@stifttilbeckde.onmicrosoft.com::35fa15d3-d40e-4643-b385-947208e5f860" providerId="AD" clId="Web-{BE5BC325-E7C6-CB70-6377-576AA2F15643}" dt="2026-02-07T13:11:31.443" v="309" actId="14100"/>
        <pc:sldMkLst>
          <pc:docMk/>
          <pc:sldMk cId="0" sldId="266"/>
        </pc:sldMkLst>
        <pc:spChg chg="mod">
          <ac:chgData name="proyectos" userId="S::proyectos_copava.org#ext#@stifttilbeckde.onmicrosoft.com::35fa15d3-d40e-4643-b385-947208e5f860" providerId="AD" clId="Web-{BE5BC325-E7C6-CB70-6377-576AA2F15643}" dt="2026-02-07T13:11:22.724" v="307" actId="1076"/>
          <ac:spMkLst>
            <pc:docMk/>
            <pc:sldMk cId="0" sldId="266"/>
            <ac:spMk id="2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11:27.209" v="308" actId="1076"/>
          <ac:spMkLst>
            <pc:docMk/>
            <pc:sldMk cId="0" sldId="266"/>
            <ac:spMk id="5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11:20.396" v="303" actId="1076"/>
          <ac:spMkLst>
            <pc:docMk/>
            <pc:sldMk cId="0" sldId="266"/>
            <ac:spMk id="6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11:20.427" v="304" actId="1076"/>
          <ac:spMkLst>
            <pc:docMk/>
            <pc:sldMk cId="0" sldId="266"/>
            <ac:spMk id="7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8:57.783" v="263" actId="20577"/>
          <ac:spMkLst>
            <pc:docMk/>
            <pc:sldMk cId="0" sldId="266"/>
            <ac:spMk id="9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11:20.458" v="305" actId="1076"/>
          <ac:spMkLst>
            <pc:docMk/>
            <pc:sldMk cId="0" sldId="266"/>
            <ac:spMk id="10" creationId="{E29772A6-983F-7ADE-8BD2-8B7A43F12C5B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11:31.443" v="309" actId="14100"/>
          <ac:spMkLst>
            <pc:docMk/>
            <pc:sldMk cId="0" sldId="266"/>
            <ac:spMk id="11" creationId="{561320DD-2EA3-3E7E-04FD-3FC23D7B093C}"/>
          </ac:spMkLst>
        </pc:spChg>
      </pc:sldChg>
      <pc:sldChg chg="modSp">
        <pc:chgData name="proyectos" userId="S::proyectos_copava.org#ext#@stifttilbeckde.onmicrosoft.com::35fa15d3-d40e-4643-b385-947208e5f860" providerId="AD" clId="Web-{BE5BC325-E7C6-CB70-6377-576AA2F15643}" dt="2026-02-07T13:12:27.507" v="331" actId="1076"/>
        <pc:sldMkLst>
          <pc:docMk/>
          <pc:sldMk cId="0" sldId="267"/>
        </pc:sldMkLst>
        <pc:spChg chg="mod">
          <ac:chgData name="proyectos" userId="S::proyectos_copava.org#ext#@stifttilbeckde.onmicrosoft.com::35fa15d3-d40e-4643-b385-947208e5f860" providerId="AD" clId="Web-{BE5BC325-E7C6-CB70-6377-576AA2F15643}" dt="2026-02-07T13:12:12.897" v="325" actId="1076"/>
          <ac:spMkLst>
            <pc:docMk/>
            <pc:sldMk cId="0" sldId="267"/>
            <ac:spMk id="3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12:16.522" v="328" actId="1076"/>
          <ac:spMkLst>
            <pc:docMk/>
            <pc:sldMk cId="0" sldId="267"/>
            <ac:spMk id="4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12:13.788" v="326" actId="1076"/>
          <ac:spMkLst>
            <pc:docMk/>
            <pc:sldMk cId="0" sldId="267"/>
            <ac:spMk id="5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12:15.288" v="327" actId="1076"/>
          <ac:spMkLst>
            <pc:docMk/>
            <pc:sldMk cId="0" sldId="267"/>
            <ac:spMk id="6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11:40.771" v="310" actId="1076"/>
          <ac:spMkLst>
            <pc:docMk/>
            <pc:sldMk cId="0" sldId="267"/>
            <ac:spMk id="7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11:57.772" v="319" actId="14100"/>
          <ac:spMkLst>
            <pc:docMk/>
            <pc:sldMk cId="0" sldId="267"/>
            <ac:spMk id="8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12:27.507" v="331" actId="1076"/>
          <ac:spMkLst>
            <pc:docMk/>
            <pc:sldMk cId="0" sldId="267"/>
            <ac:spMk id="10" creationId="{00000000-0000-0000-0000-000000000000}"/>
          </ac:spMkLst>
        </pc:spChg>
      </pc:sldChg>
      <pc:sldChg chg="addSp modSp add replId">
        <pc:chgData name="proyectos" userId="S::proyectos_copava.org#ext#@stifttilbeckde.onmicrosoft.com::35fa15d3-d40e-4643-b385-947208e5f860" providerId="AD" clId="Web-{BE5BC325-E7C6-CB70-6377-576AA2F15643}" dt="2026-02-07T13:02:15.703" v="139"/>
        <pc:sldMkLst>
          <pc:docMk/>
          <pc:sldMk cId="3600594717" sldId="271"/>
        </pc:sldMkLst>
        <pc:spChg chg="mod">
          <ac:chgData name="proyectos" userId="S::proyectos_copava.org#ext#@stifttilbeckde.onmicrosoft.com::35fa15d3-d40e-4643-b385-947208e5f860" providerId="AD" clId="Web-{BE5BC325-E7C6-CB70-6377-576AA2F15643}" dt="2026-02-07T13:01:58.812" v="138" actId="20577"/>
          <ac:spMkLst>
            <pc:docMk/>
            <pc:sldMk cId="3600594717" sldId="271"/>
            <ac:spMk id="7" creationId="{BFFA13B1-08FF-AFBD-4A48-1BCE8E29D08D}"/>
          </ac:spMkLst>
        </pc:spChg>
        <pc:spChg chg="add mod">
          <ac:chgData name="proyectos" userId="S::proyectos_copava.org#ext#@stifttilbeckde.onmicrosoft.com::35fa15d3-d40e-4643-b385-947208e5f860" providerId="AD" clId="Web-{BE5BC325-E7C6-CB70-6377-576AA2F15643}" dt="2026-02-07T13:01:23.811" v="122" actId="20577"/>
          <ac:spMkLst>
            <pc:docMk/>
            <pc:sldMk cId="3600594717" sldId="271"/>
            <ac:spMk id="9" creationId="{8FC2A5E5-1255-A610-7A99-B4A3E64BD290}"/>
          </ac:spMkLst>
        </pc:spChg>
        <pc:spChg chg="add">
          <ac:chgData name="proyectos" userId="S::proyectos_copava.org#ext#@stifttilbeckde.onmicrosoft.com::35fa15d3-d40e-4643-b385-947208e5f860" providerId="AD" clId="Web-{BE5BC325-E7C6-CB70-6377-576AA2F15643}" dt="2026-02-07T13:02:15.703" v="139"/>
          <ac:spMkLst>
            <pc:docMk/>
            <pc:sldMk cId="3600594717" sldId="271"/>
            <ac:spMk id="11" creationId="{5832560E-AE4F-1D0F-1742-E3CA56D9A76F}"/>
          </ac:spMkLst>
        </pc:spChg>
        <pc:picChg chg="add mod">
          <ac:chgData name="proyectos" userId="S::proyectos_copava.org#ext#@stifttilbeckde.onmicrosoft.com::35fa15d3-d40e-4643-b385-947208e5f860" providerId="AD" clId="Web-{BE5BC325-E7C6-CB70-6377-576AA2F15643}" dt="2026-02-07T13:01:09.358" v="119" actId="1076"/>
          <ac:picMkLst>
            <pc:docMk/>
            <pc:sldMk cId="3600594717" sldId="271"/>
            <ac:picMk id="4" creationId="{B8C3FBFA-0021-0BE7-CE29-8C4CD1DEF218}"/>
          </ac:picMkLst>
        </pc:picChg>
      </pc:sldChg>
      <pc:sldChg chg="addSp delSp modSp add del">
        <pc:chgData name="proyectos" userId="S::proyectos_copava.org#ext#@stifttilbeckde.onmicrosoft.com::35fa15d3-d40e-4643-b385-947208e5f860" providerId="AD" clId="Web-{BE5BC325-E7C6-CB70-6377-576AA2F15643}" dt="2026-02-07T13:03:11.688" v="157"/>
        <pc:sldMkLst>
          <pc:docMk/>
          <pc:sldMk cId="2823850636" sldId="272"/>
        </pc:sldMkLst>
        <pc:spChg chg="add del">
          <ac:chgData name="proyectos" userId="S::proyectos_copava.org#ext#@stifttilbeckde.onmicrosoft.com::35fa15d3-d40e-4643-b385-947208e5f860" providerId="AD" clId="Web-{BE5BC325-E7C6-CB70-6377-576AA2F15643}" dt="2026-02-07T13:03:10.563" v="150"/>
          <ac:spMkLst>
            <pc:docMk/>
            <pc:sldMk cId="2823850636" sldId="272"/>
            <ac:spMk id="3" creationId="{00000000-0000-0000-0000-000000000000}"/>
          </ac:spMkLst>
        </pc:spChg>
        <pc:spChg chg="add del">
          <ac:chgData name="proyectos" userId="S::proyectos_copava.org#ext#@stifttilbeckde.onmicrosoft.com::35fa15d3-d40e-4643-b385-947208e5f860" providerId="AD" clId="Web-{BE5BC325-E7C6-CB70-6377-576AA2F15643}" dt="2026-02-07T13:03:10.767" v="152"/>
          <ac:spMkLst>
            <pc:docMk/>
            <pc:sldMk cId="2823850636" sldId="272"/>
            <ac:spMk id="4" creationId="{00000000-0000-0000-0000-000000000000}"/>
          </ac:spMkLst>
        </pc:spChg>
        <pc:spChg chg="add del mod">
          <ac:chgData name="proyectos" userId="S::proyectos_copava.org#ext#@stifttilbeckde.onmicrosoft.com::35fa15d3-d40e-4643-b385-947208e5f860" providerId="AD" clId="Web-{BE5BC325-E7C6-CB70-6377-576AA2F15643}" dt="2026-02-07T13:03:11.438" v="156" actId="1076"/>
          <ac:spMkLst>
            <pc:docMk/>
            <pc:sldMk cId="2823850636" sldId="272"/>
            <ac:spMk id="5" creationId="{00000000-0000-0000-0000-000000000000}"/>
          </ac:spMkLst>
        </pc:spChg>
        <pc:spChg chg="add del">
          <ac:chgData name="proyectos" userId="S::proyectos_copava.org#ext#@stifttilbeckde.onmicrosoft.com::35fa15d3-d40e-4643-b385-947208e5f860" providerId="AD" clId="Web-{BE5BC325-E7C6-CB70-6377-576AA2F15643}" dt="2026-02-07T13:03:11.017" v="154"/>
          <ac:spMkLst>
            <pc:docMk/>
            <pc:sldMk cId="2823850636" sldId="272"/>
            <ac:spMk id="9" creationId="{00000000-0000-0000-0000-000000000000}"/>
          </ac:spMkLst>
        </pc:spChg>
        <pc:spChg chg="add del">
          <ac:chgData name="proyectos" userId="S::proyectos_copava.org#ext#@stifttilbeckde.onmicrosoft.com::35fa15d3-d40e-4643-b385-947208e5f860" providerId="AD" clId="Web-{BE5BC325-E7C6-CB70-6377-576AA2F15643}" dt="2026-02-07T13:03:10.892" v="153"/>
          <ac:spMkLst>
            <pc:docMk/>
            <pc:sldMk cId="2823850636" sldId="272"/>
            <ac:spMk id="10" creationId="{00000000-0000-0000-0000-000000000000}"/>
          </ac:spMkLst>
        </pc:spChg>
        <pc:spChg chg="add del">
          <ac:chgData name="proyectos" userId="S::proyectos_copava.org#ext#@stifttilbeckde.onmicrosoft.com::35fa15d3-d40e-4643-b385-947208e5f860" providerId="AD" clId="Web-{BE5BC325-E7C6-CB70-6377-576AA2F15643}" dt="2026-02-07T13:03:10.657" v="151"/>
          <ac:spMkLst>
            <pc:docMk/>
            <pc:sldMk cId="2823850636" sldId="272"/>
            <ac:spMk id="11" creationId="{00000000-0000-0000-0000-000000000000}"/>
          </ac:spMkLst>
        </pc:spChg>
        <pc:spChg chg="ord">
          <ac:chgData name="proyectos" userId="S::proyectos_copava.org#ext#@stifttilbeckde.onmicrosoft.com::35fa15d3-d40e-4643-b385-947208e5f860" providerId="AD" clId="Web-{BE5BC325-E7C6-CB70-6377-576AA2F15643}" dt="2026-02-07T13:03:08.360" v="149"/>
          <ac:spMkLst>
            <pc:docMk/>
            <pc:sldMk cId="2823850636" sldId="272"/>
            <ac:spMk id="14" creationId="{14511B4C-CED3-51F6-FBA7-E926B1089E27}"/>
          </ac:spMkLst>
        </pc:spChg>
      </pc:sldChg>
    </pc:docChg>
  </pc:docChgLst>
  <pc:docChgLst>
    <pc:chgData name="subvenciones amica" userId="S::subvenciones_amica.onmicrosoft.com#ext#@stifttilbeckde.onmicrosoft.com::9bca2e0a-f752-4bfe-ae30-bc02c2101e8e" providerId="AD" clId="Web-{9DC3660D-087D-0A61-A100-4753DA3B1A69}"/>
    <pc:docChg chg="modSld">
      <pc:chgData name="subvenciones amica" userId="S::subvenciones_amica.onmicrosoft.com#ext#@stifttilbeckde.onmicrosoft.com::9bca2e0a-f752-4bfe-ae30-bc02c2101e8e" providerId="AD" clId="Web-{9DC3660D-087D-0A61-A100-4753DA3B1A69}" dt="2026-01-23T09:57:02.648" v="37"/>
      <pc:docMkLst>
        <pc:docMk/>
      </pc:docMkLst>
      <pc:sldChg chg="addSp delSp modSp">
        <pc:chgData name="subvenciones amica" userId="S::subvenciones_amica.onmicrosoft.com#ext#@stifttilbeckde.onmicrosoft.com::9bca2e0a-f752-4bfe-ae30-bc02c2101e8e" providerId="AD" clId="Web-{9DC3660D-087D-0A61-A100-4753DA3B1A69}" dt="2026-01-23T09:55:58.116" v="14" actId="14100"/>
        <pc:sldMkLst>
          <pc:docMk/>
          <pc:sldMk cId="0" sldId="258"/>
        </pc:sldMkLst>
        <pc:spChg chg="add mod">
          <ac:chgData name="subvenciones amica" userId="S::subvenciones_amica.onmicrosoft.com#ext#@stifttilbeckde.onmicrosoft.com::9bca2e0a-f752-4bfe-ae30-bc02c2101e8e" providerId="AD" clId="Web-{9DC3660D-087D-0A61-A100-4753DA3B1A69}" dt="2026-01-23T09:55:58.116" v="14" actId="14100"/>
          <ac:spMkLst>
            <pc:docMk/>
            <pc:sldMk cId="0" sldId="258"/>
            <ac:spMk id="15" creationId="{CBB00E75-3853-91D0-0904-69DB6164CF74}"/>
          </ac:spMkLst>
        </pc:spChg>
      </pc:sldChg>
      <pc:sldChg chg="addSp delSp">
        <pc:chgData name="subvenciones amica" userId="S::subvenciones_amica.onmicrosoft.com#ext#@stifttilbeckde.onmicrosoft.com::9bca2e0a-f752-4bfe-ae30-bc02c2101e8e" providerId="AD" clId="Web-{9DC3660D-087D-0A61-A100-4753DA3B1A69}" dt="2026-01-23T09:56:06.319" v="16"/>
        <pc:sldMkLst>
          <pc:docMk/>
          <pc:sldMk cId="0" sldId="259"/>
        </pc:sldMkLst>
      </pc:sldChg>
      <pc:sldChg chg="addSp delSp modSp">
        <pc:chgData name="subvenciones amica" userId="S::subvenciones_amica.onmicrosoft.com#ext#@stifttilbeckde.onmicrosoft.com::9bca2e0a-f752-4bfe-ae30-bc02c2101e8e" providerId="AD" clId="Web-{9DC3660D-087D-0A61-A100-4753DA3B1A69}" dt="2026-01-23T09:56:13.319" v="19"/>
        <pc:sldMkLst>
          <pc:docMk/>
          <pc:sldMk cId="0" sldId="260"/>
        </pc:sldMkLst>
      </pc:sldChg>
      <pc:sldChg chg="addSp delSp modSp">
        <pc:chgData name="subvenciones amica" userId="S::subvenciones_amica.onmicrosoft.com#ext#@stifttilbeckde.onmicrosoft.com::9bca2e0a-f752-4bfe-ae30-bc02c2101e8e" providerId="AD" clId="Web-{9DC3660D-087D-0A61-A100-4753DA3B1A69}" dt="2026-01-23T09:56:23.663" v="21"/>
        <pc:sldMkLst>
          <pc:docMk/>
          <pc:sldMk cId="0" sldId="261"/>
        </pc:sldMkLst>
        <pc:spChg chg="mod">
          <ac:chgData name="subvenciones amica" userId="S::subvenciones_amica.onmicrosoft.com#ext#@stifttilbeckde.onmicrosoft.com::9bca2e0a-f752-4bfe-ae30-bc02c2101e8e" providerId="AD" clId="Web-{9DC3660D-087D-0A61-A100-4753DA3B1A69}" dt="2026-01-23T09:50:19.300" v="2" actId="20577"/>
          <ac:spMkLst>
            <pc:docMk/>
            <pc:sldMk cId="0" sldId="261"/>
            <ac:spMk id="6" creationId="{00000000-0000-0000-0000-000000000000}"/>
          </ac:spMkLst>
        </pc:spChg>
      </pc:sldChg>
      <pc:sldChg chg="addSp delSp">
        <pc:chgData name="subvenciones amica" userId="S::subvenciones_amica.onmicrosoft.com#ext#@stifttilbeckde.onmicrosoft.com::9bca2e0a-f752-4bfe-ae30-bc02c2101e8e" providerId="AD" clId="Web-{9DC3660D-087D-0A61-A100-4753DA3B1A69}" dt="2026-01-23T09:56:29.429" v="23"/>
        <pc:sldMkLst>
          <pc:docMk/>
          <pc:sldMk cId="0" sldId="263"/>
        </pc:sldMkLst>
      </pc:sldChg>
      <pc:sldChg chg="addSp delSp">
        <pc:chgData name="subvenciones amica" userId="S::subvenciones_amica.onmicrosoft.com#ext#@stifttilbeckde.onmicrosoft.com::9bca2e0a-f752-4bfe-ae30-bc02c2101e8e" providerId="AD" clId="Web-{9DC3660D-087D-0A61-A100-4753DA3B1A69}" dt="2026-01-23T09:56:34.897" v="25"/>
        <pc:sldMkLst>
          <pc:docMk/>
          <pc:sldMk cId="0" sldId="264"/>
        </pc:sldMkLst>
      </pc:sldChg>
      <pc:sldChg chg="addSp delSp">
        <pc:chgData name="subvenciones amica" userId="S::subvenciones_amica.onmicrosoft.com#ext#@stifttilbeckde.onmicrosoft.com::9bca2e0a-f752-4bfe-ae30-bc02c2101e8e" providerId="AD" clId="Web-{9DC3660D-087D-0A61-A100-4753DA3B1A69}" dt="2026-01-23T09:56:41.569" v="27"/>
        <pc:sldMkLst>
          <pc:docMk/>
          <pc:sldMk cId="0" sldId="265"/>
        </pc:sldMkLst>
      </pc:sldChg>
      <pc:sldChg chg="addSp delSp modSp">
        <pc:chgData name="subvenciones amica" userId="S::subvenciones_amica.onmicrosoft.com#ext#@stifttilbeckde.onmicrosoft.com::9bca2e0a-f752-4bfe-ae30-bc02c2101e8e" providerId="AD" clId="Web-{9DC3660D-087D-0A61-A100-4753DA3B1A69}" dt="2026-01-23T09:56:45.976" v="30"/>
        <pc:sldMkLst>
          <pc:docMk/>
          <pc:sldMk cId="0" sldId="266"/>
        </pc:sldMkLst>
      </pc:sldChg>
      <pc:sldChg chg="addSp delSp">
        <pc:chgData name="subvenciones amica" userId="S::subvenciones_amica.onmicrosoft.com#ext#@stifttilbeckde.onmicrosoft.com::9bca2e0a-f752-4bfe-ae30-bc02c2101e8e" providerId="AD" clId="Web-{9DC3660D-087D-0A61-A100-4753DA3B1A69}" dt="2026-01-23T09:56:51.319" v="32"/>
        <pc:sldMkLst>
          <pc:docMk/>
          <pc:sldMk cId="0" sldId="267"/>
        </pc:sldMkLst>
      </pc:sldChg>
      <pc:sldChg chg="addSp delSp modSp">
        <pc:chgData name="subvenciones amica" userId="S::subvenciones_amica.onmicrosoft.com#ext#@stifttilbeckde.onmicrosoft.com::9bca2e0a-f752-4bfe-ae30-bc02c2101e8e" providerId="AD" clId="Web-{9DC3660D-087D-0A61-A100-4753DA3B1A69}" dt="2026-01-23T09:56:57.429" v="35"/>
        <pc:sldMkLst>
          <pc:docMk/>
          <pc:sldMk cId="2638235184" sldId="269"/>
        </pc:sldMkLst>
      </pc:sldChg>
      <pc:sldChg chg="addSp delSp">
        <pc:chgData name="subvenciones amica" userId="S::subvenciones_amica.onmicrosoft.com#ext#@stifttilbeckde.onmicrosoft.com::9bca2e0a-f752-4bfe-ae30-bc02c2101e8e" providerId="AD" clId="Web-{9DC3660D-087D-0A61-A100-4753DA3B1A69}" dt="2026-01-23T09:57:02.648" v="37"/>
        <pc:sldMkLst>
          <pc:docMk/>
          <pc:sldMk cId="2118527712" sldId="270"/>
        </pc:sldMkLst>
      </pc:sldChg>
    </pc:docChg>
  </pc:docChgLst>
  <pc:docChgLst>
    <pc:chgData name="proyectos" userId="S::proyectos_copava.org#ext#@stifttilbeckde.onmicrosoft.com::35fa15d3-d40e-4643-b385-947208e5f860" providerId="AD" clId="Web-{30EA19AA-815A-A700-89FE-DB5977C540D1}"/>
    <pc:docChg chg="modSld">
      <pc:chgData name="proyectos" userId="S::proyectos_copava.org#ext#@stifttilbeckde.onmicrosoft.com::35fa15d3-d40e-4643-b385-947208e5f860" providerId="AD" clId="Web-{30EA19AA-815A-A700-89FE-DB5977C540D1}" dt="2026-02-06T12:10:51.302" v="65" actId="14100"/>
      <pc:docMkLst>
        <pc:docMk/>
      </pc:docMkLst>
      <pc:sldChg chg="modSp">
        <pc:chgData name="proyectos" userId="S::proyectos_copava.org#ext#@stifttilbeckde.onmicrosoft.com::35fa15d3-d40e-4643-b385-947208e5f860" providerId="AD" clId="Web-{30EA19AA-815A-A700-89FE-DB5977C540D1}" dt="2026-02-06T12:02:18.396" v="0" actId="14100"/>
        <pc:sldMkLst>
          <pc:docMk/>
          <pc:sldMk cId="0" sldId="256"/>
        </pc:sldMkLst>
        <pc:spChg chg="mod">
          <ac:chgData name="proyectos" userId="S::proyectos_copava.org#ext#@stifttilbeckde.onmicrosoft.com::35fa15d3-d40e-4643-b385-947208e5f860" providerId="AD" clId="Web-{30EA19AA-815A-A700-89FE-DB5977C540D1}" dt="2026-02-06T12:02:18.396" v="0" actId="14100"/>
          <ac:spMkLst>
            <pc:docMk/>
            <pc:sldMk cId="0" sldId="256"/>
            <ac:spMk id="6" creationId="{00000000-0000-0000-0000-000000000000}"/>
          </ac:spMkLst>
        </pc:spChg>
      </pc:sldChg>
      <pc:sldChg chg="modSp">
        <pc:chgData name="proyectos" userId="S::proyectos_copava.org#ext#@stifttilbeckde.onmicrosoft.com::35fa15d3-d40e-4643-b385-947208e5f860" providerId="AD" clId="Web-{30EA19AA-815A-A700-89FE-DB5977C540D1}" dt="2026-02-06T12:05:32.005" v="55" actId="14100"/>
        <pc:sldMkLst>
          <pc:docMk/>
          <pc:sldMk cId="0" sldId="257"/>
        </pc:sldMkLst>
        <pc:spChg chg="mod">
          <ac:chgData name="proyectos" userId="S::proyectos_copava.org#ext#@stifttilbeckde.onmicrosoft.com::35fa15d3-d40e-4643-b385-947208e5f860" providerId="AD" clId="Web-{30EA19AA-815A-A700-89FE-DB5977C540D1}" dt="2026-02-06T12:05:32.005" v="55" actId="14100"/>
          <ac:spMkLst>
            <pc:docMk/>
            <pc:sldMk cId="0" sldId="257"/>
            <ac:spMk id="12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30EA19AA-815A-A700-89FE-DB5977C540D1}" dt="2026-02-06T12:05:24.802" v="54" actId="20577"/>
          <ac:spMkLst>
            <pc:docMk/>
            <pc:sldMk cId="0" sldId="257"/>
            <ac:spMk id="13" creationId="{00000000-0000-0000-0000-000000000000}"/>
          </ac:spMkLst>
        </pc:spChg>
      </pc:sldChg>
      <pc:sldChg chg="modSp">
        <pc:chgData name="proyectos" userId="S::proyectos_copava.org#ext#@stifttilbeckde.onmicrosoft.com::35fa15d3-d40e-4643-b385-947208e5f860" providerId="AD" clId="Web-{30EA19AA-815A-A700-89FE-DB5977C540D1}" dt="2026-02-06T12:04:10.677" v="40" actId="14100"/>
        <pc:sldMkLst>
          <pc:docMk/>
          <pc:sldMk cId="0" sldId="258"/>
        </pc:sldMkLst>
        <pc:spChg chg="mod">
          <ac:chgData name="proyectos" userId="S::proyectos_copava.org#ext#@stifttilbeckde.onmicrosoft.com::35fa15d3-d40e-4643-b385-947208e5f860" providerId="AD" clId="Web-{30EA19AA-815A-A700-89FE-DB5977C540D1}" dt="2026-02-06T12:04:10.677" v="40" actId="14100"/>
          <ac:spMkLst>
            <pc:docMk/>
            <pc:sldMk cId="0" sldId="258"/>
            <ac:spMk id="15" creationId="{CBB00E75-3853-91D0-0904-69DB6164CF74}"/>
          </ac:spMkLst>
        </pc:spChg>
      </pc:sldChg>
      <pc:sldChg chg="addSp delSp modSp">
        <pc:chgData name="proyectos" userId="S::proyectos_copava.org#ext#@stifttilbeckde.onmicrosoft.com::35fa15d3-d40e-4643-b385-947208e5f860" providerId="AD" clId="Web-{30EA19AA-815A-A700-89FE-DB5977C540D1}" dt="2026-02-06T12:10:51.302" v="65" actId="14100"/>
        <pc:sldMkLst>
          <pc:docMk/>
          <pc:sldMk cId="0" sldId="259"/>
        </pc:sldMkLst>
        <pc:spChg chg="mod">
          <ac:chgData name="proyectos" userId="S::proyectos_copava.org#ext#@stifttilbeckde.onmicrosoft.com::35fa15d3-d40e-4643-b385-947208e5f860" providerId="AD" clId="Web-{30EA19AA-815A-A700-89FE-DB5977C540D1}" dt="2026-02-06T12:10:48.912" v="64" actId="1076"/>
          <ac:spMkLst>
            <pc:docMk/>
            <pc:sldMk cId="0" sldId="259"/>
            <ac:spMk id="6" creationId="{00000000-0000-0000-0000-000000000000}"/>
          </ac:spMkLst>
        </pc:spChg>
        <pc:spChg chg="add">
          <ac:chgData name="proyectos" userId="S::proyectos_copava.org#ext#@stifttilbeckde.onmicrosoft.com::35fa15d3-d40e-4643-b385-947208e5f860" providerId="AD" clId="Web-{30EA19AA-815A-A700-89FE-DB5977C540D1}" dt="2026-02-06T12:04:29.974" v="41"/>
          <ac:spMkLst>
            <pc:docMk/>
            <pc:sldMk cId="0" sldId="259"/>
            <ac:spMk id="7" creationId="{8B8D3315-6F4A-8954-FC25-421F455B6C68}"/>
          </ac:spMkLst>
        </pc:spChg>
        <pc:spChg chg="del">
          <ac:chgData name="proyectos" userId="S::proyectos_copava.org#ext#@stifttilbeckde.onmicrosoft.com::35fa15d3-d40e-4643-b385-947208e5f860" providerId="AD" clId="Web-{30EA19AA-815A-A700-89FE-DB5977C540D1}" dt="2026-02-06T12:03:18.146" v="27"/>
          <ac:spMkLst>
            <pc:docMk/>
            <pc:sldMk cId="0" sldId="259"/>
            <ac:spMk id="8" creationId="{CFCA8AB6-31F4-8049-5E44-406922D87151}"/>
          </ac:spMkLst>
        </pc:spChg>
        <pc:picChg chg="add mod">
          <ac:chgData name="proyectos" userId="S::proyectos_copava.org#ext#@stifttilbeckde.onmicrosoft.com::35fa15d3-d40e-4643-b385-947208e5f860" providerId="AD" clId="Web-{30EA19AA-815A-A700-89FE-DB5977C540D1}" dt="2026-02-06T12:10:51.302" v="65" actId="14100"/>
          <ac:picMkLst>
            <pc:docMk/>
            <pc:sldMk cId="0" sldId="259"/>
            <ac:picMk id="9" creationId="{141ACA2C-22CC-A840-0A56-DBAB8B7FB03C}"/>
          </ac:picMkLst>
        </pc:picChg>
      </pc:sldChg>
      <pc:sldChg chg="addSp delSp modSp">
        <pc:chgData name="proyectos" userId="S::proyectos_copava.org#ext#@stifttilbeckde.onmicrosoft.com::35fa15d3-d40e-4643-b385-947208e5f860" providerId="AD" clId="Web-{30EA19AA-815A-A700-89FE-DB5977C540D1}" dt="2026-02-06T12:04:36.990" v="42"/>
        <pc:sldMkLst>
          <pc:docMk/>
          <pc:sldMk cId="0" sldId="260"/>
        </pc:sldMkLst>
        <pc:spChg chg="add">
          <ac:chgData name="proyectos" userId="S::proyectos_copava.org#ext#@stifttilbeckde.onmicrosoft.com::35fa15d3-d40e-4643-b385-947208e5f860" providerId="AD" clId="Web-{30EA19AA-815A-A700-89FE-DB5977C540D1}" dt="2026-02-06T12:04:36.990" v="42"/>
          <ac:spMkLst>
            <pc:docMk/>
            <pc:sldMk cId="0" sldId="260"/>
            <ac:spMk id="5" creationId="{CB24DAE8-4F8F-3971-19F7-22FB038B083F}"/>
          </ac:spMkLst>
        </pc:spChg>
        <pc:spChg chg="del mod">
          <ac:chgData name="proyectos" userId="S::proyectos_copava.org#ext#@stifttilbeckde.onmicrosoft.com::35fa15d3-d40e-4643-b385-947208e5f860" providerId="AD" clId="Web-{30EA19AA-815A-A700-89FE-DB5977C540D1}" dt="2026-02-06T12:03:23.396" v="29"/>
          <ac:spMkLst>
            <pc:docMk/>
            <pc:sldMk cId="0" sldId="260"/>
            <ac:spMk id="10" creationId="{C60E73ED-C9C4-8632-DC57-45E49D5B7ABE}"/>
          </ac:spMkLst>
        </pc:spChg>
      </pc:sldChg>
      <pc:sldChg chg="addSp delSp">
        <pc:chgData name="proyectos" userId="S::proyectos_copava.org#ext#@stifttilbeckde.onmicrosoft.com::35fa15d3-d40e-4643-b385-947208e5f860" providerId="AD" clId="Web-{30EA19AA-815A-A700-89FE-DB5977C540D1}" dt="2026-02-06T12:04:39.036" v="43"/>
        <pc:sldMkLst>
          <pc:docMk/>
          <pc:sldMk cId="0" sldId="261"/>
        </pc:sldMkLst>
        <pc:spChg chg="add">
          <ac:chgData name="proyectos" userId="S::proyectos_copava.org#ext#@stifttilbeckde.onmicrosoft.com::35fa15d3-d40e-4643-b385-947208e5f860" providerId="AD" clId="Web-{30EA19AA-815A-A700-89FE-DB5977C540D1}" dt="2026-02-06T12:04:39.036" v="43"/>
          <ac:spMkLst>
            <pc:docMk/>
            <pc:sldMk cId="0" sldId="261"/>
            <ac:spMk id="7" creationId="{7C061FFA-B28A-FE2A-97FA-4F58A2265C0D}"/>
          </ac:spMkLst>
        </pc:spChg>
        <pc:spChg chg="del">
          <ac:chgData name="proyectos" userId="S::proyectos_copava.org#ext#@stifttilbeckde.onmicrosoft.com::35fa15d3-d40e-4643-b385-947208e5f860" providerId="AD" clId="Web-{30EA19AA-815A-A700-89FE-DB5977C540D1}" dt="2026-02-06T12:03:28.083" v="30"/>
          <ac:spMkLst>
            <pc:docMk/>
            <pc:sldMk cId="0" sldId="261"/>
            <ac:spMk id="8" creationId="{F888ECDB-3941-1F88-27A7-EAE9E34030ED}"/>
          </ac:spMkLst>
        </pc:spChg>
      </pc:sldChg>
      <pc:sldChg chg="addSp delSp">
        <pc:chgData name="proyectos" userId="S::proyectos_copava.org#ext#@stifttilbeckde.onmicrosoft.com::35fa15d3-d40e-4643-b385-947208e5f860" providerId="AD" clId="Web-{30EA19AA-815A-A700-89FE-DB5977C540D1}" dt="2026-02-06T12:04:41.036" v="44"/>
        <pc:sldMkLst>
          <pc:docMk/>
          <pc:sldMk cId="0" sldId="263"/>
        </pc:sldMkLst>
        <pc:spChg chg="add">
          <ac:chgData name="proyectos" userId="S::proyectos_copava.org#ext#@stifttilbeckde.onmicrosoft.com::35fa15d3-d40e-4643-b385-947208e5f860" providerId="AD" clId="Web-{30EA19AA-815A-A700-89FE-DB5977C540D1}" dt="2026-02-06T12:04:41.036" v="44"/>
          <ac:spMkLst>
            <pc:docMk/>
            <pc:sldMk cId="0" sldId="263"/>
            <ac:spMk id="6" creationId="{BF0C526E-84DF-34CC-88EC-41EBB190F1DE}"/>
          </ac:spMkLst>
        </pc:spChg>
        <pc:spChg chg="del">
          <ac:chgData name="proyectos" userId="S::proyectos_copava.org#ext#@stifttilbeckde.onmicrosoft.com::35fa15d3-d40e-4643-b385-947208e5f860" providerId="AD" clId="Web-{30EA19AA-815A-A700-89FE-DB5977C540D1}" dt="2026-02-06T12:03:32.724" v="31"/>
          <ac:spMkLst>
            <pc:docMk/>
            <pc:sldMk cId="0" sldId="263"/>
            <ac:spMk id="8" creationId="{CDAED806-0310-C70F-0ACD-4D7B37247F96}"/>
          </ac:spMkLst>
        </pc:spChg>
      </pc:sldChg>
      <pc:sldChg chg="addSp delSp">
        <pc:chgData name="proyectos" userId="S::proyectos_copava.org#ext#@stifttilbeckde.onmicrosoft.com::35fa15d3-d40e-4643-b385-947208e5f860" providerId="AD" clId="Web-{30EA19AA-815A-A700-89FE-DB5977C540D1}" dt="2026-02-06T12:04:42.755" v="45"/>
        <pc:sldMkLst>
          <pc:docMk/>
          <pc:sldMk cId="0" sldId="264"/>
        </pc:sldMkLst>
        <pc:spChg chg="add">
          <ac:chgData name="proyectos" userId="S::proyectos_copava.org#ext#@stifttilbeckde.onmicrosoft.com::35fa15d3-d40e-4643-b385-947208e5f860" providerId="AD" clId="Web-{30EA19AA-815A-A700-89FE-DB5977C540D1}" dt="2026-02-06T12:04:42.755" v="45"/>
          <ac:spMkLst>
            <pc:docMk/>
            <pc:sldMk cId="0" sldId="264"/>
            <ac:spMk id="13" creationId="{69EA2B44-6F86-D0AF-ACC9-026043A736E2}"/>
          </ac:spMkLst>
        </pc:spChg>
        <pc:spChg chg="del">
          <ac:chgData name="proyectos" userId="S::proyectos_copava.org#ext#@stifttilbeckde.onmicrosoft.com::35fa15d3-d40e-4643-b385-947208e5f860" providerId="AD" clId="Web-{30EA19AA-815A-A700-89FE-DB5977C540D1}" dt="2026-02-06T12:03:38.583" v="32"/>
          <ac:spMkLst>
            <pc:docMk/>
            <pc:sldMk cId="0" sldId="264"/>
            <ac:spMk id="14" creationId="{0DC56670-AF79-6711-7315-3B702014F992}"/>
          </ac:spMkLst>
        </pc:spChg>
      </pc:sldChg>
      <pc:sldChg chg="addSp delSp">
        <pc:chgData name="proyectos" userId="S::proyectos_copava.org#ext#@stifttilbeckde.onmicrosoft.com::35fa15d3-d40e-4643-b385-947208e5f860" providerId="AD" clId="Web-{30EA19AA-815A-A700-89FE-DB5977C540D1}" dt="2026-02-06T12:04:44.458" v="46"/>
        <pc:sldMkLst>
          <pc:docMk/>
          <pc:sldMk cId="0" sldId="265"/>
        </pc:sldMkLst>
        <pc:spChg chg="add">
          <ac:chgData name="proyectos" userId="S::proyectos_copava.org#ext#@stifttilbeckde.onmicrosoft.com::35fa15d3-d40e-4643-b385-947208e5f860" providerId="AD" clId="Web-{30EA19AA-815A-A700-89FE-DB5977C540D1}" dt="2026-02-06T12:04:44.458" v="46"/>
          <ac:spMkLst>
            <pc:docMk/>
            <pc:sldMk cId="0" sldId="265"/>
            <ac:spMk id="7" creationId="{5BE690EC-D426-D363-D3D6-87FD112699ED}"/>
          </ac:spMkLst>
        </pc:spChg>
        <pc:spChg chg="del">
          <ac:chgData name="proyectos" userId="S::proyectos_copava.org#ext#@stifttilbeckde.onmicrosoft.com::35fa15d3-d40e-4643-b385-947208e5f860" providerId="AD" clId="Web-{30EA19AA-815A-A700-89FE-DB5977C540D1}" dt="2026-02-06T12:03:42.318" v="33"/>
          <ac:spMkLst>
            <pc:docMk/>
            <pc:sldMk cId="0" sldId="265"/>
            <ac:spMk id="10" creationId="{512F51CA-181C-12CD-83C6-2FD1B7CCA3EB}"/>
          </ac:spMkLst>
        </pc:spChg>
      </pc:sldChg>
      <pc:sldChg chg="addSp delSp">
        <pc:chgData name="proyectos" userId="S::proyectos_copava.org#ext#@stifttilbeckde.onmicrosoft.com::35fa15d3-d40e-4643-b385-947208e5f860" providerId="AD" clId="Web-{30EA19AA-815A-A700-89FE-DB5977C540D1}" dt="2026-02-06T12:04:47.380" v="47"/>
        <pc:sldMkLst>
          <pc:docMk/>
          <pc:sldMk cId="0" sldId="266"/>
        </pc:sldMkLst>
        <pc:spChg chg="del">
          <ac:chgData name="proyectos" userId="S::proyectos_copava.org#ext#@stifttilbeckde.onmicrosoft.com::35fa15d3-d40e-4643-b385-947208e5f860" providerId="AD" clId="Web-{30EA19AA-815A-A700-89FE-DB5977C540D1}" dt="2026-02-06T12:03:46.068" v="34"/>
          <ac:spMkLst>
            <pc:docMk/>
            <pc:sldMk cId="0" sldId="266"/>
            <ac:spMk id="4" creationId="{1C4C5B80-0277-1BDA-C0B9-9F16031B966B}"/>
          </ac:spMkLst>
        </pc:spChg>
        <pc:spChg chg="add">
          <ac:chgData name="proyectos" userId="S::proyectos_copava.org#ext#@stifttilbeckde.onmicrosoft.com::35fa15d3-d40e-4643-b385-947208e5f860" providerId="AD" clId="Web-{30EA19AA-815A-A700-89FE-DB5977C540D1}" dt="2026-02-06T12:04:47.380" v="47"/>
          <ac:spMkLst>
            <pc:docMk/>
            <pc:sldMk cId="0" sldId="266"/>
            <ac:spMk id="8" creationId="{DE5BFE61-18E7-EBAC-E538-7EECA537C366}"/>
          </ac:spMkLst>
        </pc:spChg>
      </pc:sldChg>
      <pc:sldChg chg="addSp delSp">
        <pc:chgData name="proyectos" userId="S::proyectos_copava.org#ext#@stifttilbeckde.onmicrosoft.com::35fa15d3-d40e-4643-b385-947208e5f860" providerId="AD" clId="Web-{30EA19AA-815A-A700-89FE-DB5977C540D1}" dt="2026-02-06T12:04:48.396" v="48"/>
        <pc:sldMkLst>
          <pc:docMk/>
          <pc:sldMk cId="0" sldId="267"/>
        </pc:sldMkLst>
        <pc:spChg chg="add">
          <ac:chgData name="proyectos" userId="S::proyectos_copava.org#ext#@stifttilbeckde.onmicrosoft.com::35fa15d3-d40e-4643-b385-947208e5f860" providerId="AD" clId="Web-{30EA19AA-815A-A700-89FE-DB5977C540D1}" dt="2026-02-06T12:04:48.396" v="48"/>
          <ac:spMkLst>
            <pc:docMk/>
            <pc:sldMk cId="0" sldId="267"/>
            <ac:spMk id="11" creationId="{9654F4E7-0595-C696-2F29-22C76B5E574B}"/>
          </ac:spMkLst>
        </pc:spChg>
        <pc:spChg chg="del">
          <ac:chgData name="proyectos" userId="S::proyectos_copava.org#ext#@stifttilbeckde.onmicrosoft.com::35fa15d3-d40e-4643-b385-947208e5f860" providerId="AD" clId="Web-{30EA19AA-815A-A700-89FE-DB5977C540D1}" dt="2026-02-06T12:03:50.818" v="35"/>
          <ac:spMkLst>
            <pc:docMk/>
            <pc:sldMk cId="0" sldId="267"/>
            <ac:spMk id="12" creationId="{8F9866E1-166D-D209-4F56-BCD140062182}"/>
          </ac:spMkLst>
        </pc:spChg>
      </pc:sldChg>
      <pc:sldChg chg="addSp delSp">
        <pc:chgData name="proyectos" userId="S::proyectos_copava.org#ext#@stifttilbeckde.onmicrosoft.com::35fa15d3-d40e-4643-b385-947208e5f860" providerId="AD" clId="Web-{30EA19AA-815A-A700-89FE-DB5977C540D1}" dt="2026-02-06T12:04:49.568" v="49"/>
        <pc:sldMkLst>
          <pc:docMk/>
          <pc:sldMk cId="2638235184" sldId="269"/>
        </pc:sldMkLst>
        <pc:spChg chg="del">
          <ac:chgData name="proyectos" userId="S::proyectos_copava.org#ext#@stifttilbeckde.onmicrosoft.com::35fa15d3-d40e-4643-b385-947208e5f860" providerId="AD" clId="Web-{30EA19AA-815A-A700-89FE-DB5977C540D1}" dt="2026-02-06T12:03:54.630" v="36"/>
          <ac:spMkLst>
            <pc:docMk/>
            <pc:sldMk cId="2638235184" sldId="269"/>
            <ac:spMk id="4" creationId="{338ADC8A-6D91-D7E4-30BB-017B9EB54648}"/>
          </ac:spMkLst>
        </pc:spChg>
        <pc:spChg chg="add">
          <ac:chgData name="proyectos" userId="S::proyectos_copava.org#ext#@stifttilbeckde.onmicrosoft.com::35fa15d3-d40e-4643-b385-947208e5f860" providerId="AD" clId="Web-{30EA19AA-815A-A700-89FE-DB5977C540D1}" dt="2026-02-06T12:04:49.568" v="49"/>
          <ac:spMkLst>
            <pc:docMk/>
            <pc:sldMk cId="2638235184" sldId="269"/>
            <ac:spMk id="5" creationId="{E1245839-D061-A8A5-6703-2183439331A1}"/>
          </ac:spMkLst>
        </pc:spChg>
      </pc:sldChg>
      <pc:sldChg chg="addSp delSp">
        <pc:chgData name="proyectos" userId="S::proyectos_copava.org#ext#@stifttilbeckde.onmicrosoft.com::35fa15d3-d40e-4643-b385-947208e5f860" providerId="AD" clId="Web-{30EA19AA-815A-A700-89FE-DB5977C540D1}" dt="2026-02-06T12:04:51.255" v="50"/>
        <pc:sldMkLst>
          <pc:docMk/>
          <pc:sldMk cId="2118527712" sldId="270"/>
        </pc:sldMkLst>
        <pc:spChg chg="del">
          <ac:chgData name="proyectos" userId="S::proyectos_copava.org#ext#@stifttilbeckde.onmicrosoft.com::35fa15d3-d40e-4643-b385-947208e5f860" providerId="AD" clId="Web-{30EA19AA-815A-A700-89FE-DB5977C540D1}" dt="2026-02-06T12:03:57.193" v="37"/>
          <ac:spMkLst>
            <pc:docMk/>
            <pc:sldMk cId="2118527712" sldId="270"/>
            <ac:spMk id="4" creationId="{BCDD3326-A98F-1243-5EB4-4AC4389C847B}"/>
          </ac:spMkLst>
        </pc:spChg>
        <pc:spChg chg="add">
          <ac:chgData name="proyectos" userId="S::proyectos_copava.org#ext#@stifttilbeckde.onmicrosoft.com::35fa15d3-d40e-4643-b385-947208e5f860" providerId="AD" clId="Web-{30EA19AA-815A-A700-89FE-DB5977C540D1}" dt="2026-02-06T12:04:51.255" v="50"/>
          <ac:spMkLst>
            <pc:docMk/>
            <pc:sldMk cId="2118527712" sldId="270"/>
            <ac:spMk id="5" creationId="{8607BA3F-E002-4A8A-5FDE-529B901ED73F}"/>
          </ac:spMkLst>
        </pc:spChg>
      </pc:sldChg>
    </pc:docChg>
  </pc:docChgLst>
  <pc:docChgLst>
    <pc:chgData name="Hares Sarwary" userId="S::sarwary_iat.eu#ext#@stifttilbeckde.onmicrosoft.com::c97dacc3-bbe6-45b8-8c3c-024986bac798" providerId="AD" clId="Web-{047814A3-BD7E-C726-77AA-91974F5EF2A0}"/>
    <pc:docChg chg="modSld">
      <pc:chgData name="Hares Sarwary" userId="S::sarwary_iat.eu#ext#@stifttilbeckde.onmicrosoft.com::c97dacc3-bbe6-45b8-8c3c-024986bac798" providerId="AD" clId="Web-{047814A3-BD7E-C726-77AA-91974F5EF2A0}" dt="2026-02-05T14:34:07.486" v="3"/>
      <pc:docMkLst>
        <pc:docMk/>
      </pc:docMkLst>
      <pc:sldChg chg="modSp">
        <pc:chgData name="Hares Sarwary" userId="S::sarwary_iat.eu#ext#@stifttilbeckde.onmicrosoft.com::c97dacc3-bbe6-45b8-8c3c-024986bac798" providerId="AD" clId="Web-{047814A3-BD7E-C726-77AA-91974F5EF2A0}" dt="2026-02-05T14:33:49.344" v="2" actId="1076"/>
        <pc:sldMkLst>
          <pc:docMk/>
          <pc:sldMk cId="0" sldId="256"/>
        </pc:sldMkLst>
        <pc:spChg chg="mod">
          <ac:chgData name="Hares Sarwary" userId="S::sarwary_iat.eu#ext#@stifttilbeckde.onmicrosoft.com::c97dacc3-bbe6-45b8-8c3c-024986bac798" providerId="AD" clId="Web-{047814A3-BD7E-C726-77AA-91974F5EF2A0}" dt="2026-02-05T14:33:49.344" v="2" actId="1076"/>
          <ac:spMkLst>
            <pc:docMk/>
            <pc:sldMk cId="0" sldId="256"/>
            <ac:spMk id="10" creationId="{0D15E38E-4892-19D1-8FA8-15EE20172D8D}"/>
          </ac:spMkLst>
        </pc:spChg>
      </pc:sldChg>
      <pc:sldChg chg="modSp">
        <pc:chgData name="Hares Sarwary" userId="S::sarwary_iat.eu#ext#@stifttilbeckde.onmicrosoft.com::c97dacc3-bbe6-45b8-8c3c-024986bac798" providerId="AD" clId="Web-{047814A3-BD7E-C726-77AA-91974F5EF2A0}" dt="2026-02-05T14:34:07.486" v="3"/>
        <pc:sldMkLst>
          <pc:docMk/>
          <pc:sldMk cId="0" sldId="260"/>
        </pc:sldMkLst>
        <pc:picChg chg="mod">
          <ac:chgData name="Hares Sarwary" userId="S::sarwary_iat.eu#ext#@stifttilbeckde.onmicrosoft.com::c97dacc3-bbe6-45b8-8c3c-024986bac798" providerId="AD" clId="Web-{047814A3-BD7E-C726-77AA-91974F5EF2A0}" dt="2026-02-05T14:34:07.486" v="3"/>
          <ac:picMkLst>
            <pc:docMk/>
            <pc:sldMk cId="0" sldId="260"/>
            <ac:picMk id="9" creationId="{C58EC083-8B0C-6B59-F404-2A76C51BA4B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91223-5EFD-4482-882A-FD9D553995BD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77EE6-433A-4631-8517-1FA1F9F1AE0F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57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1) A </a:t>
            </a:r>
            <a:r>
              <a:rPr lang="de-DE" err="1"/>
              <a:t>correct</a:t>
            </a:r>
            <a:r>
              <a:rPr lang="de-DE"/>
              <a:t>; 2) A </a:t>
            </a:r>
            <a:r>
              <a:rPr lang="de-DE" err="1"/>
              <a:t>correct</a:t>
            </a:r>
            <a:r>
              <a:rPr lang="de-DE"/>
              <a:t>; 3) B </a:t>
            </a:r>
            <a:r>
              <a:rPr lang="de-DE" err="1"/>
              <a:t>correct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7EE6-433A-4631-8517-1FA1F9F1AE0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431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4) B </a:t>
            </a:r>
            <a:r>
              <a:rPr lang="de-DE" err="1"/>
              <a:t>correct</a:t>
            </a:r>
            <a:r>
              <a:rPr lang="de-DE"/>
              <a:t>; 5) A correct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7EE6-433A-4631-8517-1FA1F9F1AE0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11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flaticon.com/de/kostenloses-icon/webseite_2544153?term=website&amp;related_id=25441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com/de/kostenloses-icon/videos_8542560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www.flaticon.com/de/kostenloses-icon/smartphone_415179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aticon.com/de/kostenloses-icon/webseite_977597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de/kostenloses-icon/smartphone_415179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de/kostenloses-icon/uberpruft_19041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www.flaticon.com/de/kostenloses-icon/stornieren_190406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com/de/kostenloses-icon/apfel_10507272" TargetMode="External"/><Relationship Id="rId3" Type="http://schemas.openxmlformats.org/officeDocument/2006/relationships/image" Target="../media/image26.png"/><Relationship Id="rId7" Type="http://schemas.openxmlformats.org/officeDocument/2006/relationships/hyperlink" Target="https://www.flaticon.com/de/kostenloses-icon/person_353500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hyperlink" Target="https://www.flaticon.com/de/kostenloses-icon/krankenhaus_2895071" TargetMode="External"/><Relationship Id="rId4" Type="http://schemas.openxmlformats.org/officeDocument/2006/relationships/image" Target="../media/image27.png"/><Relationship Id="rId9" Type="http://schemas.openxmlformats.org/officeDocument/2006/relationships/hyperlink" Target="https://www.flaticon.com/de/kostenloses-icon/pillen-flasche_250427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Bu9DBioFNQ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stifttilbeckde.sharepoint.com/:b:/r/sites/ID-Health/Freigegebene%20Dokumente/Erasmus%20plus%2024/Work%20Packages/WP%203_Development%20of%20Training%20Materials/Act.%203.2%20Production%20of%20Training%20Materials/DHTA%202%20(formerly%20DHTA%203)/DHTA2_SESSION2_activity%201_FACTS%20OR%20FAKE.pdf?csf=1&amp;web=1&amp;e=0SG36b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view.genially.com/68399a389ea0fb59a382bc9c/interactive-content-health-millionaire-id-health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7961" y="292834"/>
            <a:ext cx="3965097" cy="1605864"/>
          </a:xfrm>
          <a:custGeom>
            <a:avLst/>
            <a:gdLst/>
            <a:ahLst/>
            <a:cxnLst/>
            <a:rect l="l" t="t" r="r" b="b"/>
            <a:pathLst>
              <a:path w="3965097" h="1605864">
                <a:moveTo>
                  <a:pt x="0" y="0"/>
                </a:moveTo>
                <a:lnTo>
                  <a:pt x="3965097" y="0"/>
                </a:lnTo>
                <a:lnTo>
                  <a:pt x="3965097" y="1605864"/>
                </a:lnTo>
                <a:lnTo>
                  <a:pt x="0" y="1605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597961" y="9070963"/>
            <a:ext cx="4035900" cy="827360"/>
          </a:xfrm>
          <a:custGeom>
            <a:avLst/>
            <a:gdLst/>
            <a:ahLst/>
            <a:cxnLst/>
            <a:rect l="l" t="t" r="r" b="b"/>
            <a:pathLst>
              <a:path w="4035900" h="827360">
                <a:moveTo>
                  <a:pt x="0" y="0"/>
                </a:moveTo>
                <a:lnTo>
                  <a:pt x="4035900" y="0"/>
                </a:lnTo>
                <a:lnTo>
                  <a:pt x="4035900" y="827360"/>
                </a:lnTo>
                <a:lnTo>
                  <a:pt x="0" y="827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4898603" y="9035149"/>
            <a:ext cx="12775725" cy="863174"/>
          </a:xfrm>
          <a:custGeom>
            <a:avLst/>
            <a:gdLst/>
            <a:ahLst/>
            <a:cxnLst/>
            <a:rect l="l" t="t" r="r" b="b"/>
            <a:pathLst>
              <a:path w="12775725" h="863174">
                <a:moveTo>
                  <a:pt x="0" y="0"/>
                </a:moveTo>
                <a:lnTo>
                  <a:pt x="12775725" y="0"/>
                </a:lnTo>
                <a:lnTo>
                  <a:pt x="12775725" y="863174"/>
                </a:lnTo>
                <a:lnTo>
                  <a:pt x="0" y="8631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869" t="-1221743" r="-13411" b="-12394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15936888" y="7267117"/>
            <a:ext cx="1620699" cy="1613496"/>
          </a:xfrm>
          <a:custGeom>
            <a:avLst/>
            <a:gdLst/>
            <a:ahLst/>
            <a:cxnLst/>
            <a:rect l="l" t="t" r="r" b="b"/>
            <a:pathLst>
              <a:path w="1620699" h="1613496">
                <a:moveTo>
                  <a:pt x="0" y="0"/>
                </a:moveTo>
                <a:lnTo>
                  <a:pt x="1620699" y="0"/>
                </a:lnTo>
                <a:lnTo>
                  <a:pt x="1620699" y="1613497"/>
                </a:lnTo>
                <a:lnTo>
                  <a:pt x="0" y="16134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12515106" y="608330"/>
            <a:ext cx="5031083" cy="688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www.id-health.eu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117034-7185-0C0E-3C0D-981EC44C7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7836" y="957151"/>
            <a:ext cx="3689839" cy="36898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15E38E-4892-19D1-8FA8-15EE20172D8D}"/>
              </a:ext>
            </a:extLst>
          </p:cNvPr>
          <p:cNvSpPr txBox="1"/>
          <p:nvPr/>
        </p:nvSpPr>
        <p:spPr>
          <a:xfrm>
            <a:off x="596348" y="8386141"/>
            <a:ext cx="9144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7"/>
              </a:rPr>
              <a:t>Icon created by Freepik - Flaticon</a:t>
            </a:r>
          </a:p>
          <a:p>
            <a:pPr algn="ctr"/>
            <a:endParaRPr lang="en-US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07C0884-DB64-626E-C232-D47E20F28DE1}"/>
              </a:ext>
            </a:extLst>
          </p:cNvPr>
          <p:cNvSpPr txBox="1"/>
          <p:nvPr/>
        </p:nvSpPr>
        <p:spPr>
          <a:xfrm>
            <a:off x="2609877" y="7022204"/>
            <a:ext cx="13187373" cy="12380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800"/>
              </a:lnSpc>
            </a:pPr>
            <a:r>
              <a:rPr lang="en-US" sz="6000" b="1" dirty="0">
                <a:solidFill>
                  <a:srgbClr val="018378"/>
                </a:solidFill>
                <a:ea typeface="+mn-lt"/>
                <a:cs typeface="+mn-lt"/>
                <a:sym typeface="Open Sans Bold"/>
              </a:rPr>
              <a:t>2.2 </a:t>
            </a:r>
            <a:r>
              <a:rPr lang="en-US" sz="6000" b="1" dirty="0">
                <a:solidFill>
                  <a:srgbClr val="002060"/>
                </a:solidFill>
                <a:ea typeface="+mn-lt"/>
                <a:cs typeface="+mn-lt"/>
                <a:sym typeface="Open Sans Bold"/>
              </a:rPr>
              <a:t>Digital Health Literacy </a:t>
            </a:r>
            <a:endParaRPr lang="en-US" sz="60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F5F49FC-AE9C-3D7A-6756-4663A0B9B3E9}"/>
              </a:ext>
            </a:extLst>
          </p:cNvPr>
          <p:cNvSpPr txBox="1"/>
          <p:nvPr/>
        </p:nvSpPr>
        <p:spPr>
          <a:xfrm>
            <a:off x="2427474" y="4630616"/>
            <a:ext cx="13198073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018378"/>
                </a:solidFill>
                <a:ea typeface="+mn-lt"/>
                <a:cs typeface="+mn-lt"/>
              </a:rPr>
              <a:t>Topic 1</a:t>
            </a:r>
            <a:r>
              <a:rPr lang="en-US" sz="6000" b="1" dirty="0">
                <a:solidFill>
                  <a:srgbClr val="002060"/>
                </a:solidFill>
                <a:ea typeface="+mn-lt"/>
                <a:cs typeface="+mn-lt"/>
              </a:rPr>
              <a:t>:  Health management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A1E12992-1EA7-A5C9-E1D9-E8344950F8FF}"/>
              </a:ext>
            </a:extLst>
          </p:cNvPr>
          <p:cNvSpPr txBox="1"/>
          <p:nvPr/>
        </p:nvSpPr>
        <p:spPr>
          <a:xfrm>
            <a:off x="2427474" y="6436070"/>
            <a:ext cx="13198073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18378"/>
                </a:solidFill>
                <a:ea typeface="+mn-lt"/>
                <a:cs typeface="+mn-lt"/>
              </a:rPr>
              <a:t>TRAINING ACTIVITY 2 – SESSION 2</a:t>
            </a:r>
            <a:endParaRPr lang="en-US" sz="4800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2107268" y="5030250"/>
            <a:ext cx="3510012" cy="3510012"/>
          </a:xfrm>
          <a:custGeom>
            <a:avLst/>
            <a:gdLst/>
            <a:ahLst/>
            <a:cxnLst/>
            <a:rect l="l" t="t" r="r" b="b"/>
            <a:pathLst>
              <a:path w="3510012" h="3510012">
                <a:moveTo>
                  <a:pt x="0" y="0"/>
                </a:moveTo>
                <a:lnTo>
                  <a:pt x="3510012" y="0"/>
                </a:lnTo>
                <a:lnTo>
                  <a:pt x="3510012" y="3510012"/>
                </a:lnTo>
                <a:lnTo>
                  <a:pt x="0" y="35100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7200301" y="5132826"/>
            <a:ext cx="3510012" cy="3510012"/>
          </a:xfrm>
          <a:custGeom>
            <a:avLst/>
            <a:gdLst/>
            <a:ahLst/>
            <a:cxnLst/>
            <a:rect l="l" t="t" r="r" b="b"/>
            <a:pathLst>
              <a:path w="3510012" h="3510012">
                <a:moveTo>
                  <a:pt x="0" y="0"/>
                </a:moveTo>
                <a:lnTo>
                  <a:pt x="3510012" y="0"/>
                </a:lnTo>
                <a:lnTo>
                  <a:pt x="3510012" y="3510012"/>
                </a:lnTo>
                <a:lnTo>
                  <a:pt x="0" y="35100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11994019" y="4859966"/>
            <a:ext cx="3724257" cy="3724257"/>
          </a:xfrm>
          <a:custGeom>
            <a:avLst/>
            <a:gdLst/>
            <a:ahLst/>
            <a:cxnLst/>
            <a:rect l="l" t="t" r="r" b="b"/>
            <a:pathLst>
              <a:path w="3724257" h="3724257">
                <a:moveTo>
                  <a:pt x="0" y="0"/>
                </a:moveTo>
                <a:lnTo>
                  <a:pt x="3724257" y="0"/>
                </a:lnTo>
                <a:lnTo>
                  <a:pt x="3724257" y="3724257"/>
                </a:lnTo>
                <a:lnTo>
                  <a:pt x="0" y="3724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6806766" y="3295200"/>
            <a:ext cx="7794" cy="128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8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647700" y="900196"/>
            <a:ext cx="1235233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Where can I find health information?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36921" y="2672592"/>
            <a:ext cx="3957628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Websites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85524" y="2669509"/>
            <a:ext cx="3695481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Health apps on phones or tablets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36130" y="2863092"/>
            <a:ext cx="4615881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Videos </a:t>
            </a:r>
            <a:endParaRPr lang="en-US" sz="4400" dirty="0">
              <a:latin typeface="+mj-lt"/>
              <a:sym typeface="Canva Sans"/>
            </a:endParaRP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about health</a:t>
            </a:r>
            <a:endParaRPr lang="en-US" sz="4400" dirty="0">
              <a:latin typeface="+mj-l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369793" y="9229285"/>
            <a:ext cx="7590694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600" u="sng" dirty="0">
                <a:solidFill>
                  <a:srgbClr val="000000"/>
                </a:solidFill>
                <a:ea typeface="Open Sans"/>
                <a:cs typeface="Open Sans"/>
                <a:sym typeface="Open Sans"/>
                <a:hlinkClick r:id="rId6" tooltip="https://www.flaticon.com/de/kostenloses-icon/webseite_977597"/>
              </a:rPr>
              <a:t>Icon made by </a:t>
            </a:r>
            <a:r>
              <a:rPr lang="en-US" sz="1600" i="1" u="sng" dirty="0">
                <a:solidFill>
                  <a:srgbClr val="000000"/>
                </a:solidFill>
                <a:ea typeface="Open Sans Italics"/>
                <a:cs typeface="Open Sans Italics"/>
                <a:sym typeface="Open Sans Italics"/>
                <a:hlinkClick r:id="rId6" tooltip="https://www.flaticon.com/de/kostenloses-icon/webseite_977597"/>
              </a:rPr>
              <a:t>prettycons</a:t>
            </a:r>
            <a:r>
              <a:rPr lang="en-US" sz="1600" u="sng" dirty="0">
                <a:solidFill>
                  <a:srgbClr val="000000"/>
                </a:solidFill>
                <a:ea typeface="Open Sans"/>
                <a:cs typeface="Open Sans"/>
                <a:sym typeface="Open Sans"/>
                <a:hlinkClick r:id="rId6" tooltip="https://www.flaticon.com/de/kostenloses-icon/webseite_977597"/>
              </a:rPr>
              <a:t> from Flaticon</a:t>
            </a:r>
            <a:endParaRPr lang="en-US" sz="1600" u="sng" dirty="0">
              <a:solidFill>
                <a:srgbClr val="000000"/>
              </a:solidFill>
              <a:ea typeface="Open Sans"/>
              <a:cs typeface="Open Sans"/>
              <a:hlinkClick r:id="rId6"/>
            </a:endParaRPr>
          </a:p>
          <a:p>
            <a:pPr algn="r">
              <a:lnSpc>
                <a:spcPts val="2520"/>
              </a:lnSpc>
            </a:pPr>
            <a:r>
              <a:rPr lang="en-US" sz="1600" u="sng" dirty="0">
                <a:solidFill>
                  <a:srgbClr val="000000"/>
                </a:solidFill>
                <a:ea typeface="Open Sans"/>
                <a:cs typeface="Open Sans"/>
                <a:sym typeface="Open Sans"/>
                <a:hlinkClick r:id="rId7" tooltip="https://www.flaticon.com/de/kostenloses-icon/smartphone_4151798"/>
              </a:rPr>
              <a:t>Icon made by </a:t>
            </a:r>
            <a:r>
              <a:rPr lang="en-US" sz="1600" i="1" u="sng" dirty="0">
                <a:solidFill>
                  <a:srgbClr val="000000"/>
                </a:solidFill>
                <a:ea typeface="Open Sans Italics"/>
                <a:cs typeface="Open Sans Italics"/>
                <a:sym typeface="Open Sans Italics"/>
                <a:hlinkClick r:id="rId7" tooltip="https://www.flaticon.com/de/kostenloses-icon/smartphone_4151798"/>
              </a:rPr>
              <a:t>Freepik</a:t>
            </a:r>
            <a:r>
              <a:rPr lang="en-US" sz="1600" u="sng" dirty="0">
                <a:solidFill>
                  <a:srgbClr val="000000"/>
                </a:solidFill>
                <a:ea typeface="Open Sans"/>
                <a:cs typeface="Open Sans"/>
                <a:sym typeface="Open Sans"/>
                <a:hlinkClick r:id="rId7" tooltip="https://www.flaticon.com/de/kostenloses-icon/smartphone_4151798"/>
              </a:rPr>
              <a:t> from Flaticon</a:t>
            </a:r>
            <a:endParaRPr lang="en-US" sz="1600" u="sng" dirty="0">
              <a:solidFill>
                <a:srgbClr val="000000"/>
              </a:solidFill>
              <a:ea typeface="Open Sans"/>
              <a:cs typeface="Open Sans"/>
              <a:hlinkClick r:id="rId7"/>
            </a:endParaRP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600" u="sng" dirty="0">
                <a:solidFill>
                  <a:srgbClr val="000000"/>
                </a:solidFill>
                <a:ea typeface="Open Sans"/>
                <a:cs typeface="Open Sans"/>
                <a:sym typeface="Open Sans"/>
                <a:hlinkClick r:id="rId8" tooltip="https://www.flaticon.com/de/kostenloses-icon/videos_8542560"/>
              </a:rPr>
              <a:t>Icon made by Freepik from Flaticon</a:t>
            </a:r>
            <a:endParaRPr lang="en-US" sz="1600" u="sng" dirty="0">
              <a:solidFill>
                <a:srgbClr val="000000"/>
              </a:solidFill>
              <a:ea typeface="Open Sans"/>
              <a:cs typeface="Open Sans"/>
              <a:hlinkClick r:id="rId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A2B44-6F86-D0AF-ACC9-026043A736E2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26F24F1-62DE-CB3C-4838-1FE9240C6CCC}"/>
              </a:ext>
            </a:extLst>
          </p:cNvPr>
          <p:cNvSpPr/>
          <p:nvPr/>
        </p:nvSpPr>
        <p:spPr>
          <a:xfrm>
            <a:off x="6602778" y="2432538"/>
            <a:ext cx="4460875" cy="63658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23D940-0A8D-9182-C606-B2EBCFA93209}"/>
              </a:ext>
            </a:extLst>
          </p:cNvPr>
          <p:cNvSpPr/>
          <p:nvPr/>
        </p:nvSpPr>
        <p:spPr>
          <a:xfrm>
            <a:off x="1635124" y="2432537"/>
            <a:ext cx="4460875" cy="63658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BE1322-50C6-F1A0-F81C-9330A863BD98}"/>
              </a:ext>
            </a:extLst>
          </p:cNvPr>
          <p:cNvSpPr/>
          <p:nvPr/>
        </p:nvSpPr>
        <p:spPr>
          <a:xfrm>
            <a:off x="11629047" y="2403230"/>
            <a:ext cx="4460875" cy="63658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132328" y="1791419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970085" y="671596"/>
            <a:ext cx="12352339" cy="1810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400" b="1" dirty="0">
                <a:solidFill>
                  <a:srgbClr val="018378"/>
                </a:solidFill>
                <a:ea typeface="Open Sans Bold"/>
                <a:cs typeface="Open Sans Bold"/>
                <a:sym typeface="Open Sans Bold"/>
              </a:rPr>
              <a:t>Example Health Apps: </a:t>
            </a:r>
            <a:endParaRPr lang="en-US" sz="5400" dirty="0">
              <a:sym typeface="Open Sans Bold"/>
            </a:endParaRPr>
          </a:p>
          <a:p>
            <a:pPr algn="l">
              <a:lnSpc>
                <a:spcPts val="7279"/>
              </a:lnSpc>
            </a:pPr>
            <a:r>
              <a:rPr lang="en-US" sz="5400" b="1" dirty="0">
                <a:solidFill>
                  <a:srgbClr val="018378"/>
                </a:solidFill>
                <a:ea typeface="Open Sans Bold"/>
                <a:cs typeface="Open Sans Bold"/>
                <a:sym typeface="Open Sans Bold"/>
              </a:rPr>
              <a:t>How health apps can help you</a:t>
            </a:r>
            <a:endParaRPr lang="en-US" sz="5400" dirty="0"/>
          </a:p>
        </p:txBody>
      </p:sp>
      <p:sp>
        <p:nvSpPr>
          <p:cNvPr id="6" name="TextBox 6"/>
          <p:cNvSpPr txBox="1"/>
          <p:nvPr/>
        </p:nvSpPr>
        <p:spPr>
          <a:xfrm>
            <a:off x="2461480" y="2918116"/>
            <a:ext cx="11710278" cy="609397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388620" lvl="1" algn="l">
              <a:lnSpc>
                <a:spcPct val="150000"/>
              </a:lnSpc>
            </a:pPr>
            <a:r>
              <a:rPr lang="en-US" sz="4400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You can use health apps in everyday life:  </a:t>
            </a:r>
            <a:endParaRPr lang="en-US" sz="4400" dirty="0">
              <a:latin typeface="+mj-lt"/>
            </a:endParaRPr>
          </a:p>
          <a:p>
            <a:pPr marL="777240" lvl="1" indent="-388620">
              <a:lnSpc>
                <a:spcPct val="150000"/>
              </a:lnSpc>
              <a:buFont typeface="Arial"/>
              <a:buChar char="•"/>
            </a:pPr>
            <a:r>
              <a:rPr lang="en-US" sz="4400" smtClean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To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track your activity. </a:t>
            </a:r>
          </a:p>
          <a:p>
            <a:pPr marL="388620" lvl="1">
              <a:lnSpc>
                <a:spcPct val="150000"/>
              </a:lnSpc>
            </a:pPr>
            <a:r>
              <a:rPr lang="en-US" sz="440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  </a:t>
            </a:r>
            <a:r>
              <a:rPr lang="en-US" sz="4400" smtClean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  For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example, counting steps.</a:t>
            </a:r>
            <a:endParaRPr lang="en-US" sz="4400" dirty="0">
              <a:solidFill>
                <a:srgbClr val="000000"/>
              </a:solidFill>
              <a:latin typeface="+mj-lt"/>
              <a:ea typeface="Canva Sans"/>
              <a:cs typeface="Canva Sans"/>
            </a:endParaRPr>
          </a:p>
          <a:p>
            <a:pPr marL="777240" lvl="1" indent="-388620" algn="l">
              <a:lnSpc>
                <a:spcPct val="150000"/>
              </a:lnSpc>
              <a:buFont typeface="Arial"/>
              <a:buChar char="•"/>
            </a:pPr>
            <a:r>
              <a:rPr lang="en-US" sz="4400" smtClean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They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can remind you to take medicine.</a:t>
            </a:r>
            <a:endParaRPr lang="en-US" sz="4400" dirty="0">
              <a:solidFill>
                <a:srgbClr val="000000"/>
              </a:solidFill>
              <a:latin typeface="+mj-lt"/>
              <a:ea typeface="Canva Sans"/>
              <a:cs typeface="Canva Sans"/>
            </a:endParaRPr>
          </a:p>
          <a:p>
            <a:pPr marL="777240" lvl="1" indent="-388620">
              <a:lnSpc>
                <a:spcPct val="150000"/>
              </a:lnSpc>
              <a:buFont typeface="Arial"/>
              <a:buChar char="•"/>
            </a:pPr>
            <a:r>
              <a:rPr lang="en-US" sz="4400" smtClean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You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can learn more about healthy habits. </a:t>
            </a:r>
          </a:p>
          <a:p>
            <a:pPr marL="388620" lvl="1">
              <a:lnSpc>
                <a:spcPct val="150000"/>
              </a:lnSpc>
            </a:pPr>
            <a:r>
              <a:rPr lang="en-US" sz="440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  </a:t>
            </a:r>
            <a:r>
              <a:rPr lang="en-US" sz="4400" smtClean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  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For example, to drink enough water.</a:t>
            </a:r>
            <a:endParaRPr lang="en-US" sz="4400" dirty="0">
              <a:solidFill>
                <a:srgbClr val="000000"/>
              </a:solidFill>
              <a:latin typeface="+mj-lt"/>
              <a:ea typeface="Canva Sans"/>
              <a:cs typeface="Canva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-281354" y="9731913"/>
            <a:ext cx="182880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u="sng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  <a:hlinkClick r:id="rId3"/>
              </a:rPr>
              <a:t>Icon</a:t>
            </a:r>
            <a:r>
              <a:rPr lang="en-US" u="sng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  <a:hlinkClick r:id="rId3" tooltip="https://www.flaticon.com/de/kostenloses-icon/smartphone_4151798"/>
              </a:rPr>
              <a:t> made by </a:t>
            </a:r>
            <a:r>
              <a:rPr lang="en-US" i="1" u="sng" dirty="0" err="1">
                <a:solidFill>
                  <a:srgbClr val="000000"/>
                </a:solidFill>
                <a:latin typeface="+mj-lt"/>
                <a:ea typeface="Open Sans Italics"/>
                <a:cs typeface="Open Sans Italics"/>
                <a:sym typeface="Open Sans Italics"/>
                <a:hlinkClick r:id="rId3" tooltip="https://www.flaticon.com/de/kostenloses-icon/smartphone_4151798"/>
              </a:rPr>
              <a:t>Freepik</a:t>
            </a:r>
            <a:r>
              <a:rPr lang="en-US" u="sng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  <a:hlinkClick r:id="rId3" tooltip="https://www.flaticon.com/de/kostenloses-icon/smartphone_4151798"/>
              </a:rPr>
              <a:t> from </a:t>
            </a:r>
            <a:r>
              <a:rPr lang="en-US" u="sng" dirty="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  <a:hlinkClick r:id="rId3" tooltip="https://www.flaticon.com/de/kostenloses-icon/smartphone_4151798"/>
              </a:rPr>
              <a:t>Flaticon</a:t>
            </a:r>
            <a:endParaRPr lang="en-US" u="sng" dirty="0">
              <a:solidFill>
                <a:srgbClr val="000000"/>
              </a:solidFill>
              <a:latin typeface="+mj-lt"/>
              <a:ea typeface="Open Sans"/>
              <a:cs typeface="Open Sans"/>
              <a:sym typeface="Open Sans"/>
              <a:hlinkClick r:id="rId3" tooltip="https://www.flaticon.com/de/kostenloses-icon/smartphone_4151798"/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31A4E41B-9B27-937D-7B5D-087C47478BC0}"/>
              </a:ext>
            </a:extLst>
          </p:cNvPr>
          <p:cNvSpPr/>
          <p:nvPr/>
        </p:nvSpPr>
        <p:spPr>
          <a:xfrm>
            <a:off x="12799217" y="3752102"/>
            <a:ext cx="5482397" cy="5831935"/>
          </a:xfrm>
          <a:custGeom>
            <a:avLst/>
            <a:gdLst/>
            <a:ahLst/>
            <a:cxnLst/>
            <a:rect l="l" t="t" r="r" b="b"/>
            <a:pathLst>
              <a:path w="3510012" h="3510012">
                <a:moveTo>
                  <a:pt x="0" y="0"/>
                </a:moveTo>
                <a:lnTo>
                  <a:pt x="3510012" y="0"/>
                </a:lnTo>
                <a:lnTo>
                  <a:pt x="3510012" y="3510012"/>
                </a:lnTo>
                <a:lnTo>
                  <a:pt x="0" y="35100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E690EC-D426-D363-D3D6-87FD112699ED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1968" y="8120880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603739" y="900196"/>
            <a:ext cx="1235233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Examples of good and bad sources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05504" y="2418331"/>
            <a:ext cx="7272479" cy="5918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4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Good sources are:  </a:t>
            </a:r>
            <a:endParaRPr lang="en-US" sz="4400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6719"/>
              </a:lnSpc>
            </a:pPr>
            <a:endParaRPr lang="en-US" sz="4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lnSpc>
                <a:spcPts val="6719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Websites of official </a:t>
            </a:r>
            <a:r>
              <a:rPr lang="en-US" sz="4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organisations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, for example government </a:t>
            </a:r>
            <a:r>
              <a:rPr lang="en-US" sz="4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organisations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.</a:t>
            </a:r>
            <a:endParaRPr lang="en-US" sz="4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lnSpc>
                <a:spcPts val="6719"/>
              </a:lnSpc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lnSpc>
                <a:spcPts val="6719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Websites of hospitals</a:t>
            </a:r>
            <a:endParaRPr lang="en-US" sz="4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469315" y="2420375"/>
            <a:ext cx="7648990" cy="6579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00"/>
              </a:lnSpc>
              <a:spcBef>
                <a:spcPct val="0"/>
              </a:spcBef>
            </a:pPr>
            <a:r>
              <a:rPr lang="en-US" sz="44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Bad sources are:  </a:t>
            </a:r>
            <a:endParaRPr lang="en-US" sz="4400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6500"/>
              </a:lnSpc>
              <a:spcBef>
                <a:spcPct val="0"/>
              </a:spcBef>
            </a:pPr>
            <a:endParaRPr lang="en-US" sz="4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ts val="65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Social media posts without information about where they come from  </a:t>
            </a:r>
            <a:endParaRPr lang="en-US" sz="4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ts val="65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"/>
            </a:endParaRPr>
          </a:p>
          <a:p>
            <a:pPr marL="571500" indent="-571500">
              <a:lnSpc>
                <a:spcPts val="65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Advertisements that promise quick cures for illnesses</a:t>
            </a:r>
            <a:endParaRPr lang="en-US" sz="4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0" y="9476203"/>
            <a:ext cx="18009577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4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3" tooltip="https://www.flaticon.com/de/kostenloses-icon/uberpruft_190411"/>
              </a:rPr>
              <a:t>Image made by </a:t>
            </a:r>
            <a:r>
              <a:rPr lang="en-US" sz="1400" i="1" u="sng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3" tooltip="https://www.flaticon.com/de/kostenloses-icon/uberpruft_190411"/>
              </a:rPr>
              <a:t>Roundicons </a:t>
            </a:r>
            <a:r>
              <a:rPr lang="en-US" sz="14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3" tooltip="https://www.flaticon.com/de/kostenloses-icon/uberpruft_190411"/>
              </a:rPr>
              <a:t>from Flaticon</a:t>
            </a:r>
            <a:endParaRPr lang="en-US" sz="1400" u="sng" dirty="0">
              <a:solidFill>
                <a:srgbClr val="000000"/>
              </a:solidFill>
              <a:latin typeface="Canva Sans"/>
              <a:ea typeface="Open Sans"/>
              <a:cs typeface="Open Sans"/>
              <a:hlinkClick r:id="rId3"/>
            </a:endParaRP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4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4" tooltip="https://www.flaticon.com/de/kostenloses-icon/stornieren_190406"/>
              </a:rPr>
              <a:t>Image made by </a:t>
            </a:r>
            <a:r>
              <a:rPr lang="en-US" sz="1400" i="1" u="sng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4" tooltip="https://www.flaticon.com/de/kostenloses-icon/stornieren_190406"/>
              </a:rPr>
              <a:t>Roundicons </a:t>
            </a:r>
            <a:r>
              <a:rPr lang="en-US" sz="14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4" tooltip="https://www.flaticon.com/de/kostenloses-icon/stornieren_190406"/>
              </a:rPr>
              <a:t>from Flaticon</a:t>
            </a:r>
            <a:endParaRPr lang="en-US" sz="1400" u="sng" dirty="0">
              <a:solidFill>
                <a:srgbClr val="000000"/>
              </a:solidFill>
              <a:latin typeface="Canva Sans"/>
              <a:ea typeface="Open Sans"/>
              <a:cs typeface="Open Sans"/>
              <a:hlinkClick r:id="rId4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E29772A6-983F-7ADE-8BD2-8B7A43F12C5B}"/>
              </a:ext>
            </a:extLst>
          </p:cNvPr>
          <p:cNvSpPr/>
          <p:nvPr/>
        </p:nvSpPr>
        <p:spPr>
          <a:xfrm>
            <a:off x="6584810" y="2246606"/>
            <a:ext cx="2072374" cy="1950067"/>
          </a:xfrm>
          <a:custGeom>
            <a:avLst/>
            <a:gdLst/>
            <a:ahLst/>
            <a:cxnLst/>
            <a:rect l="l" t="t" r="r" b="b"/>
            <a:pathLst>
              <a:path w="6392380" h="6392380">
                <a:moveTo>
                  <a:pt x="0" y="0"/>
                </a:moveTo>
                <a:lnTo>
                  <a:pt x="6392380" y="0"/>
                </a:lnTo>
                <a:lnTo>
                  <a:pt x="6392380" y="6392380"/>
                </a:lnTo>
                <a:lnTo>
                  <a:pt x="0" y="63923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561320DD-2EA3-3E7E-04FD-3FC23D7B093C}"/>
              </a:ext>
            </a:extLst>
          </p:cNvPr>
          <p:cNvSpPr/>
          <p:nvPr/>
        </p:nvSpPr>
        <p:spPr>
          <a:xfrm>
            <a:off x="15458973" y="2099250"/>
            <a:ext cx="2308624" cy="2093006"/>
          </a:xfrm>
          <a:custGeom>
            <a:avLst/>
            <a:gdLst/>
            <a:ahLst/>
            <a:cxnLst/>
            <a:rect l="l" t="t" r="r" b="b"/>
            <a:pathLst>
              <a:path w="6392380" h="6392380">
                <a:moveTo>
                  <a:pt x="0" y="0"/>
                </a:moveTo>
                <a:lnTo>
                  <a:pt x="6392379" y="0"/>
                </a:lnTo>
                <a:lnTo>
                  <a:pt x="6392379" y="6392380"/>
                </a:lnTo>
                <a:lnTo>
                  <a:pt x="0" y="63923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BFE61-18E7-EBAC-E538-7EECA537C366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3491281" y="2138715"/>
            <a:ext cx="2632075" cy="2632075"/>
          </a:xfrm>
          <a:custGeom>
            <a:avLst/>
            <a:gdLst/>
            <a:ahLst/>
            <a:cxnLst/>
            <a:rect l="l" t="t" r="r" b="b"/>
            <a:pathLst>
              <a:path w="2632075" h="2632075">
                <a:moveTo>
                  <a:pt x="0" y="0"/>
                </a:moveTo>
                <a:lnTo>
                  <a:pt x="2632075" y="0"/>
                </a:lnTo>
                <a:lnTo>
                  <a:pt x="2632075" y="2632075"/>
                </a:lnTo>
                <a:lnTo>
                  <a:pt x="0" y="26320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9862038" y="2916022"/>
            <a:ext cx="2748090" cy="2748090"/>
          </a:xfrm>
          <a:custGeom>
            <a:avLst/>
            <a:gdLst/>
            <a:ahLst/>
            <a:cxnLst/>
            <a:rect l="l" t="t" r="r" b="b"/>
            <a:pathLst>
              <a:path w="2748090" h="2748090">
                <a:moveTo>
                  <a:pt x="0" y="0"/>
                </a:moveTo>
                <a:lnTo>
                  <a:pt x="2748090" y="0"/>
                </a:lnTo>
                <a:lnTo>
                  <a:pt x="2748090" y="2748090"/>
                </a:lnTo>
                <a:lnTo>
                  <a:pt x="0" y="2748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14805764" y="5107266"/>
            <a:ext cx="2863844" cy="3083652"/>
          </a:xfrm>
          <a:custGeom>
            <a:avLst/>
            <a:gdLst/>
            <a:ahLst/>
            <a:cxnLst/>
            <a:rect l="l" t="t" r="r" b="b"/>
            <a:pathLst>
              <a:path w="3801690" h="3801690">
                <a:moveTo>
                  <a:pt x="0" y="0"/>
                </a:moveTo>
                <a:lnTo>
                  <a:pt x="3801690" y="0"/>
                </a:lnTo>
                <a:lnTo>
                  <a:pt x="3801690" y="3801691"/>
                </a:lnTo>
                <a:lnTo>
                  <a:pt x="0" y="38016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10975112" y="6059766"/>
            <a:ext cx="2376147" cy="2566646"/>
          </a:xfrm>
          <a:custGeom>
            <a:avLst/>
            <a:gdLst/>
            <a:ahLst/>
            <a:cxnLst/>
            <a:rect l="l" t="t" r="r" b="b"/>
            <a:pathLst>
              <a:path w="2889031" h="2889031">
                <a:moveTo>
                  <a:pt x="0" y="0"/>
                </a:moveTo>
                <a:lnTo>
                  <a:pt x="2889032" y="0"/>
                </a:lnTo>
                <a:lnTo>
                  <a:pt x="2889032" y="2889032"/>
                </a:lnTo>
                <a:lnTo>
                  <a:pt x="0" y="28890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1028700" y="1076042"/>
            <a:ext cx="1623060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Health topics you can learn about online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7507" y="2564678"/>
            <a:ext cx="8773494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 algn="l">
              <a:lnSpc>
                <a:spcPct val="150000"/>
              </a:lnSpc>
            </a:pPr>
            <a:r>
              <a:rPr lang="en-US" sz="4400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For example: </a:t>
            </a:r>
            <a:endParaRPr lang="en-US" sz="4400" dirty="0">
              <a:latin typeface="+mj-lt"/>
            </a:endParaRPr>
          </a:p>
          <a:p>
            <a:pPr marL="388620" lvl="1">
              <a:lnSpc>
                <a:spcPct val="150000"/>
              </a:lnSpc>
            </a:pPr>
            <a:endParaRPr lang="en-US" sz="2000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 marL="777240" lvl="1" indent="-388620" algn="l">
              <a:lnSpc>
                <a:spcPct val="15000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Nutrition and healthy foods </a:t>
            </a:r>
            <a:endParaRPr lang="en-US" sz="4400" dirty="0">
              <a:solidFill>
                <a:srgbClr val="000000"/>
              </a:solidFill>
              <a:latin typeface="+mj-lt"/>
              <a:ea typeface="Canva Sans"/>
              <a:cs typeface="Canva Sans"/>
            </a:endParaRPr>
          </a:p>
          <a:p>
            <a:pPr marL="777240" lvl="1" indent="-388620" algn="l">
              <a:lnSpc>
                <a:spcPct val="15000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Exercise and daily activity </a:t>
            </a:r>
            <a:endParaRPr lang="en-US" sz="4400" dirty="0">
              <a:solidFill>
                <a:srgbClr val="000000"/>
              </a:solidFill>
              <a:latin typeface="+mj-lt"/>
              <a:ea typeface="Canva Sans"/>
              <a:cs typeface="Canva Sans"/>
            </a:endParaRPr>
          </a:p>
          <a:p>
            <a:pPr marL="777240" lvl="1" indent="-388620" algn="l">
              <a:lnSpc>
                <a:spcPct val="15000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Finding a doctor or clinic </a:t>
            </a:r>
            <a:endParaRPr lang="en-US" sz="4400" dirty="0">
              <a:solidFill>
                <a:srgbClr val="000000"/>
              </a:solidFill>
              <a:latin typeface="+mj-lt"/>
              <a:ea typeface="Canva Sans"/>
              <a:cs typeface="Canva Sans"/>
            </a:endParaRPr>
          </a:p>
          <a:p>
            <a:pPr marL="777240" lvl="1" indent="-388620" algn="l">
              <a:lnSpc>
                <a:spcPct val="15000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Medicine and treatments</a:t>
            </a:r>
            <a:endParaRPr lang="en-US" sz="4400" dirty="0">
              <a:solidFill>
                <a:srgbClr val="000000"/>
              </a:solidFill>
              <a:latin typeface="+mj-lt"/>
              <a:ea typeface="Canva Sans"/>
              <a:cs typeface="Canva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44961" y="8914960"/>
            <a:ext cx="9906001" cy="1242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200" u="sng" dirty="0">
                <a:solidFill>
                  <a:srgbClr val="000000"/>
                </a:solidFill>
                <a:ea typeface="Open Sans"/>
                <a:cs typeface="Open Sans"/>
                <a:sym typeface="Open Sans"/>
                <a:hlinkClick r:id="rId7" tooltip="https://www.flaticon.com/de/kostenloses-icon/person_3535003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ea typeface="Open Sans Italics"/>
                <a:cs typeface="Open Sans Italics"/>
                <a:sym typeface="Open Sans Italics"/>
                <a:hlinkClick r:id="rId7" tooltip="https://www.flaticon.com/de/kostenloses-icon/person_3535003"/>
              </a:rPr>
              <a:t>Smashicons</a:t>
            </a:r>
            <a:r>
              <a:rPr lang="en-US" sz="1200" u="sng" dirty="0">
                <a:solidFill>
                  <a:srgbClr val="000000"/>
                </a:solidFill>
                <a:ea typeface="Open Sans"/>
                <a:cs typeface="Open Sans"/>
                <a:sym typeface="Open Sans"/>
                <a:hlinkClick r:id="rId7" tooltip="https://www.flaticon.com/de/kostenloses-icon/person_3535003"/>
              </a:rPr>
              <a:t> from Flaticon</a:t>
            </a:r>
            <a:endParaRPr lang="en-US" sz="1200" u="sng" dirty="0">
              <a:solidFill>
                <a:srgbClr val="000000"/>
              </a:solidFill>
              <a:ea typeface="Open Sans"/>
              <a:cs typeface="Open Sans"/>
              <a:hlinkClick r:id="rId7"/>
            </a:endParaRPr>
          </a:p>
          <a:p>
            <a:pPr algn="r">
              <a:lnSpc>
                <a:spcPts val="2520"/>
              </a:lnSpc>
            </a:pPr>
            <a:r>
              <a:rPr lang="en-US" sz="1200" u="sng" dirty="0">
                <a:solidFill>
                  <a:srgbClr val="000000"/>
                </a:solidFill>
                <a:ea typeface="Open Sans"/>
                <a:cs typeface="Open Sans"/>
                <a:sym typeface="Open Sans"/>
                <a:hlinkClick r:id="rId8" tooltip="https://www.flaticon.com/de/kostenloses-icon/apfel_10507272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ea typeface="Open Sans Italics"/>
                <a:cs typeface="Open Sans Italics"/>
                <a:sym typeface="Open Sans Italics"/>
                <a:hlinkClick r:id="rId8" tooltip="https://www.flaticon.com/de/kostenloses-icon/apfel_10507272"/>
              </a:rPr>
              <a:t>Smashicons</a:t>
            </a:r>
            <a:r>
              <a:rPr lang="en-US" sz="1200" u="sng" dirty="0">
                <a:solidFill>
                  <a:srgbClr val="000000"/>
                </a:solidFill>
                <a:ea typeface="Open Sans"/>
                <a:cs typeface="Open Sans"/>
                <a:sym typeface="Open Sans"/>
                <a:hlinkClick r:id="rId8" tooltip="https://www.flaticon.com/de/kostenloses-icon/apfel_10507272"/>
              </a:rPr>
              <a:t> from Flaticon</a:t>
            </a:r>
            <a:endParaRPr lang="en-US" sz="1200" u="sng" dirty="0">
              <a:solidFill>
                <a:srgbClr val="000000"/>
              </a:solidFill>
              <a:ea typeface="Open Sans"/>
              <a:cs typeface="Open Sans"/>
              <a:hlinkClick r:id="rId8"/>
            </a:endParaRP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200" u="sng" dirty="0">
                <a:solidFill>
                  <a:srgbClr val="000000"/>
                </a:solidFill>
                <a:ea typeface="Open Sans"/>
                <a:cs typeface="Open Sans"/>
                <a:sym typeface="Open Sans"/>
                <a:hlinkClick r:id="rId9" tooltip="https://www.flaticon.com/de/kostenloses-icon/pillen-flasche_2504272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ea typeface="Open Sans Italics"/>
                <a:cs typeface="Open Sans Italics"/>
                <a:sym typeface="Open Sans Italics"/>
                <a:hlinkClick r:id="rId9" tooltip="https://www.flaticon.com/de/kostenloses-icon/pillen-flasche_2504272"/>
              </a:rPr>
              <a:t>ghost_icon</a:t>
            </a:r>
            <a:r>
              <a:rPr lang="en-US" sz="1200" u="sng" dirty="0">
                <a:solidFill>
                  <a:srgbClr val="000000"/>
                </a:solidFill>
                <a:ea typeface="Open Sans"/>
                <a:cs typeface="Open Sans"/>
                <a:sym typeface="Open Sans"/>
                <a:hlinkClick r:id="rId9" tooltip="https://www.flaticon.com/de/kostenloses-icon/pillen-flasche_2504272"/>
              </a:rPr>
              <a:t> from Flaticon</a:t>
            </a:r>
            <a:endParaRPr lang="en-US" sz="1200" u="sng" dirty="0">
              <a:solidFill>
                <a:srgbClr val="000000"/>
              </a:solidFill>
              <a:ea typeface="Open Sans"/>
              <a:cs typeface="Open Sans"/>
              <a:hlinkClick r:id="rId9"/>
            </a:endParaRP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200" u="sng" dirty="0">
                <a:solidFill>
                  <a:srgbClr val="000000"/>
                </a:solidFill>
                <a:ea typeface="Open Sans"/>
                <a:cs typeface="Open Sans"/>
                <a:sym typeface="Open Sans"/>
                <a:hlinkClick r:id="rId10" tooltip="https://www.flaticon.com/de/kostenloses-icon/krankenhaus_2895071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ea typeface="Open Sans Italics"/>
                <a:cs typeface="Open Sans Italics"/>
                <a:sym typeface="Open Sans Italics"/>
                <a:hlinkClick r:id="rId10" tooltip="https://www.flaticon.com/de/kostenloses-icon/krankenhaus_2895071"/>
              </a:rPr>
              <a:t>joalfa</a:t>
            </a:r>
            <a:r>
              <a:rPr lang="en-US" sz="1200" u="sng" dirty="0">
                <a:solidFill>
                  <a:srgbClr val="000000"/>
                </a:solidFill>
                <a:ea typeface="Open Sans"/>
                <a:cs typeface="Open Sans"/>
                <a:sym typeface="Open Sans"/>
                <a:hlinkClick r:id="rId10" tooltip="https://www.flaticon.com/de/kostenloses-icon/krankenhaus_2895071"/>
              </a:rPr>
              <a:t> from Flaticon</a:t>
            </a:r>
            <a:endParaRPr lang="en-US" sz="1200" u="sng" dirty="0">
              <a:solidFill>
                <a:srgbClr val="000000"/>
              </a:solidFill>
              <a:ea typeface="Open Sans"/>
              <a:cs typeface="Open Sans"/>
              <a:hlinkClick r:id="rId1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54F4E7-0595-C696-2F29-22C76B5E574B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028700" y="1471696"/>
            <a:ext cx="5630007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600" b="1" smtClean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Video tutorial</a:t>
            </a:r>
            <a:endParaRPr lang="en-US" sz="6600" b="1">
              <a:solidFill>
                <a:srgbClr val="01837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86814" y="3023448"/>
            <a:ext cx="8975324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800"/>
              <a:t>We're going to see some </a:t>
            </a:r>
            <a:r>
              <a:rPr lang="en-US" sz="4800" smtClean="0"/>
              <a:t>examples of how to use the internet and apps for digital health.</a:t>
            </a:r>
            <a:endParaRPr lang="en-US" sz="480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43AD8B4D-F6C1-4BFE-D0A2-DFC6F39FC27C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pic>
        <p:nvPicPr>
          <p:cNvPr id="13" name="Imagen 1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8200" y="2625970"/>
            <a:ext cx="6913916" cy="4002201"/>
          </a:xfrm>
          <a:prstGeom prst="rect">
            <a:avLst/>
          </a:prstGeom>
        </p:spPr>
      </p:pic>
      <p:pic>
        <p:nvPicPr>
          <p:cNvPr id="7" name="Imagen 6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54" y="5909439"/>
            <a:ext cx="2800000" cy="2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11737B63-10B7-F4FC-0A30-A943644EF0E8}"/>
              </a:ext>
            </a:extLst>
          </p:cNvPr>
          <p:cNvSpPr txBox="1"/>
          <p:nvPr/>
        </p:nvSpPr>
        <p:spPr>
          <a:xfrm>
            <a:off x="16143472" y="9862039"/>
            <a:ext cx="148965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02060"/>
                </a:solidFill>
                <a:ea typeface="+mn-lt"/>
                <a:cs typeface="+mn-lt"/>
              </a:rPr>
              <a:t>Icon: Canva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852" y="5997809"/>
            <a:ext cx="4838095" cy="3752381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914400" y="760496"/>
            <a:ext cx="12352339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600" b="1" smtClean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Group discussion</a:t>
            </a:r>
            <a:endParaRPr lang="en-US" sz="6600" b="1">
              <a:solidFill>
                <a:srgbClr val="01837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5032" y="2382254"/>
            <a:ext cx="117169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>
                <a:solidFill>
                  <a:srgbClr val="000000"/>
                </a:solidFill>
              </a:rPr>
              <a:t>The trainees talk about </a:t>
            </a:r>
            <a:r>
              <a:rPr lang="en-US" sz="4800" smtClean="0">
                <a:solidFill>
                  <a:srgbClr val="000000"/>
                </a:solidFill>
              </a:rPr>
              <a:t>digital health literacy</a:t>
            </a:r>
            <a:endParaRPr lang="en-US" sz="4800"/>
          </a:p>
          <a:p>
            <a:r>
              <a:rPr lang="en-US" sz="4800">
                <a:solidFill>
                  <a:srgbClr val="000000"/>
                </a:solidFill>
              </a:rPr>
              <a:t>according to the previous </a:t>
            </a:r>
            <a:r>
              <a:rPr lang="en-US" sz="4800" smtClean="0">
                <a:solidFill>
                  <a:srgbClr val="000000"/>
                </a:solidFill>
              </a:rPr>
              <a:t>presentation</a:t>
            </a:r>
          </a:p>
          <a:p>
            <a:r>
              <a:rPr lang="en-US" sz="4800" smtClean="0">
                <a:solidFill>
                  <a:srgbClr val="000000"/>
                </a:solidFill>
              </a:rPr>
              <a:t>and </a:t>
            </a:r>
            <a:r>
              <a:rPr lang="en-US" sz="4800" smtClean="0">
                <a:solidFill>
                  <a:srgbClr val="000000"/>
                </a:solidFill>
              </a:rPr>
              <a:t>the video tutorial.</a:t>
            </a:r>
            <a:endParaRPr lang="en-US" sz="4800" smtClean="0">
              <a:solidFill>
                <a:srgbClr val="000000"/>
              </a:solidFill>
            </a:endParaRPr>
          </a:p>
          <a:p>
            <a:endParaRPr lang="en-US" sz="4800"/>
          </a:p>
          <a:p>
            <a:r>
              <a:rPr lang="en-US" sz="4800" smtClean="0">
                <a:solidFill>
                  <a:srgbClr val="000000"/>
                </a:solidFill>
              </a:rPr>
              <a:t>You </a:t>
            </a:r>
            <a:r>
              <a:rPr lang="en-US" sz="4800">
                <a:solidFill>
                  <a:srgbClr val="000000"/>
                </a:solidFill>
              </a:rPr>
              <a:t>can share your personal experience</a:t>
            </a:r>
            <a:endParaRPr lang="en-US" sz="4800"/>
          </a:p>
          <a:p>
            <a:r>
              <a:rPr lang="en-US" sz="4800">
                <a:solidFill>
                  <a:srgbClr val="000000"/>
                </a:solidFill>
              </a:rPr>
              <a:t>by raising </a:t>
            </a:r>
            <a:r>
              <a:rPr lang="en-US" sz="4800" smtClean="0">
                <a:solidFill>
                  <a:srgbClr val="000000"/>
                </a:solidFill>
              </a:rPr>
              <a:t>your hand </a:t>
            </a:r>
            <a:r>
              <a:rPr lang="en-US" sz="4800">
                <a:solidFill>
                  <a:srgbClr val="000000"/>
                </a:solidFill>
              </a:rPr>
              <a:t>to participate.</a:t>
            </a:r>
            <a:endParaRPr lang="en-US" sz="4800">
              <a:effectLst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9654F4E7-0595-C696-2F29-22C76B5E574B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5453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914400" y="760496"/>
            <a:ext cx="12352339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600" b="1" smtClean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Practical activity 1</a:t>
            </a:r>
            <a:endParaRPr lang="en-US" sz="6600" b="1">
              <a:solidFill>
                <a:srgbClr val="01837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79938" y="2358489"/>
            <a:ext cx="1219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is at stake: </a:t>
            </a:r>
          </a:p>
          <a:p>
            <a:pPr fontAlgn="base"/>
            <a:r>
              <a:rPr lang="en-US"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Misinformation about health can be </a:t>
            </a:r>
            <a:r>
              <a:rPr lang="en-US" sz="44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dangerous!</a:t>
            </a:r>
            <a:r>
              <a:rPr lang="en-US"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440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4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sz="44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the news stories and the checklist.</a:t>
            </a:r>
          </a:p>
          <a:p>
            <a:pPr fontAlgn="base"/>
            <a:r>
              <a:rPr lang="en-US" sz="44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 see if they pass the test.</a:t>
            </a:r>
            <a:r>
              <a:rPr lang="en-US">
                <a:solidFill>
                  <a:srgbClr val="000000"/>
                </a:solidFill>
                <a:latin typeface="Aptos"/>
              </a:rPr>
              <a:t>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8" name="AutoShape 2" descr="data:image/png;base64,iVBORw0KGgoAAAANSUhEUgAAAQUAAAFRCAYAAAB9ibhwAAAQAElEQVR4Aex9BYAd1dX/79yRp+u7UQLBoUCFClSouzt1/1qo278uX73U7YOWCtJCodAWSktLFbckhBhxl91kXZ6/N/P//WZ3Q4IUCAmkZWffeTNz5dxzzz12751944ZHi41iqdKI43gKpngwJQMPbRlYTjvwFgfAjACApykApngATPEAeMjyAA5xjPihy4ApQzg19lMycLsMQIciBZ0TYOhAG0EjIUNBSBKnvqY4MMWB/ZYD+4Kw3YzCvmhgCucUB6Y48J/FAZcEBJw/7Er2ZMTQaDQgiKIIgsn0XctOXU9xYIoD/10cuNtIQcZg6dKl+OsVV+Dmm25CtVr97+r5VG+mOLCXOVCu17Ggeyt+s2wxukdHkqn4SLmMv61djV8vvRWFaiVpsUEnu3RHD365+BasHexP0u7t12CpiL+tW40/rV6B4XIJpXoNNTrvzcNDOG/xQvxlzUrUo8a9RXeX5e5kFBQNyCD89Mwz8drXvAYf/tCH8KUvfhFldm4Sg8rcW5isM3We4sB/Owd8Z5iey+HQ9nZk/CDpbpFKu6BnK67cuA4yGkqMGJ5voBL/Y90a9IyNKulewyid88Kebbhx6yZcvmYVPnjFZbh20wb0Fgv458a1mL9tCxrRHUL/e419vKDjsiJ3H3ZHcsstt+CX556LiBaopaUFb3rzmxEEAeq0hJpGCFRdhkEGRAZjV6jVaomVVL7K6ixQnSmY4sCDyYHRSgW/WDgfT//lmfj2DdfgRRecjbdfdnHiyd/w+wtwyp9+j2f/6mf4v/nX44XM+/Bf/5h49Oec93O85MJz8ZG//QnfuuFqvOD8s/B/867HJ/7xZ3zj+quSKKDaiBgpbMNPb7kZl6xchjde+hviPweXrVqOCnVn137LMKwdGsDnr/o7nnTWGfgk8fyR5UTLiy44J6Hpd8uX4s/0/K8nXc87/xf40F8vw3rWoU2BIoMr1q5M8s9dcgtu3LIJYzQYlzPtRReejf/542+xsr83aXKMEcqvly7E83/9C8JZ+DD79JvbFuPT/7oC37vp2oQ+9f3bN1yLMnX3TpGCsPT19iYGQIosBb/sD3/ARxgx/Pa3v8W2bduwefPmROml8EsWL8aFF1yA3118MX47ARf8+te4/PLLk7IqI5xTMMWB/YEDOTq3Y6ZNQy4Ice3m9cgHKewojOGaTetxaFsHnjb3EJTrDVy3aSPzQqwZ7IO88iOmz8RjZx2QXK/s60WW9f+1YR3WDQ7g4dNmIMP7yf7Vo4j1+rGNU4hTHn0CXnH0sfA9D1ezjdf87vxEGfvp2Q9obsEbj3sUTjrwYMzntEP512/eiDUDfVA0cN2WjVhFxd4yOoxNI8O87kP3RGQxLZfHw6fNxHFs+zXHPCKhLe35OHHWgXj9sY+C8W8L64im7WNjuHLDety0dXOC4/rNm3BrTzeDAeXGiOKIEOsmAS406kaQ3CdfBx10EJqampLr0dFR3Hzzzbj++uvR0tyMYrEIpSlTRqNQKOBpT386XnXyyXjVq1+NV/P8ile+EkcddRRuXbgQijoUTaisQPWmYIoDDxYHzAwHNrfiUTNmJwp27LTpaE2lsXh7D47u7MIjqfw6b6ZCPaxrGlXLsLxvB0484MAkr0yPP1Qp4xEzZkJTADNDSzqNcxYtwG+XL6GzjJI6+TDkGbhh60Ys4fpBxJD+cbPm4PvPfhE+cuJJ6MhkEToPKpcJfATOoSubw4mzD8THnvAUfO/ZL8QzDz4MS3u3oyOdxcuPOgYd2ew42wzw2G7a92nA6klEsL04BsfpSzYMkGPbvnMY5JT/cq49XLZ6OZpJ4xMOOAj/++Rn4LvPeQFeSUMlI3LT1i34y9pV2EIDhonjLiOFI6nQn/zUp/Ckk07CoYcdhkc/5jH4wAc+gJOe/GSYWQIT9cEbeLSCAp9ECtIkYO7cuUn5zZs2JYYhovXE1DHFgQeZA2ZG5crhdfSu/+/xT8FLjzwGpz7m8Xj/CU/Ek+ixD2xpwymPOREfOuFJeMVRx+L9j3si3sv8k+bMxWNnH4DPn/QMvOORj0mU9BNU3lOOPwEHt7TjkLZxOHbaDLzm2Efg1Q97OD5HBTyBnlvK/TqmtdMQyMN3UvlljF5/3COhCOTZhx6B9zz2CXgV67yW5bQOIaM0ndHAmx/+aDz7kMNxRHsn3nDs8TiexuwZcw/Fi494GJ596OGk/cTEmLSnM1DE8PzDjsQjps1IlP6YzmmYmW+CIpx3PupxeMsjHoNhGjRFRl1c+3jpkQ/Dc4jj8TR4H3v8k/FURkkex8clMcTugUKi5E992tPwwx/9COdzKnDmT3+KN3JdIZPJ0AYYq935Y2Y788zGr/P5PJ73/Odj6ZIlGBkZX429c82plCkOPLAckFc+klGBvK+iASnFq44+DrObmiHvq2jhZfTMD+uajqdTAV9G4yBFnpbN40VHHE1lPIJRxTRoWiBFmk45fzINijyxpiCqc3BrO5T2jkc9Fq879pF4Br2+cJsZHEH5z6Kyq/wJjCCkzAe1tEJp7370iUmdR82YhSfOOQjv4hTkDZxmPOuQw3B4ewcePXN2ErmorgyXjMHjGQXIeOh8GA3I00j3UezjI4lDdB3Gei9nn95NAyeDckBTCzT1kNF543HH4wWHH0W8sxhtONwpUjAz6JDnT6VSaOaUIcuwRfdm43m4i8PMEqNgNn52DF/MLFmgnDVrFoqcZqja1BRCXJiCB5MDZuMyavbAn9Vvswe+XbN7blO0Sc8ndh90ezuYWXIjxZ4Es/G0JOMevsx2L6udi6npwz0wbSp7igP7CQfuFClM0mVmOz2/0sxMp3sFigYmQYuMPT090NTjXlWeKjTFgfvIganie5cD3H1AsqywN9FOGgQ9BTl//ny0tLYmsDfbmMI1xYEpDuwbDtxtpHBfmps0ArueNV1YyC3JoaEhPPOZz0wWL80siT7uC+6pslMcmOLAA8sBRgrceuDn3jarxUdtOaq8mSHLHYnVq1Zh3rx5O2EBo4Nrrr4aMbchn/rUpyaLjWamKlMwxYEpDuznHJiIFO7ZKkxGAdOnT8ecOXOSbpkZjjr6aBx33HE4+OCDb4dDDsFjH/e4BGREzGwqQkg4NvU1xYH9nwMTRuHuCZ00BpoObNiwAXoYSdc3XH899Ai0ara2taGV6wa5XC55EnLRokXo6e7Gpk2bcO2110KPRavsJC7VmYIpDkxxYP/kwD0ahV3J3rF9e/LI82Iqvf7nQY8x61+rV6xYAa0f3HjDDVi+fDl27NiBJUuW4Korr8T69esx7+abk3p6JFqGYVecU9dTHJjiwP7FgX9rFHZVYF07z8PMGTMwl1MFz/exaPFiKGrQE1qKBuYceCCk+Hq2QZHDjJkzkQpDHHbYYRgbHYUWHfev7k9RM8WBKQ7ckQM0Cne/niBDoH+f3shpwyouJs6kkh96+OFoaWnBYx7zGDztaU9DR0cHOjo7cfRRRyXThTZOJY455phkfUGG4fAjjkBSj4ahaeKfrDB1/EdwYIrIhyYHaBTuoeNcJGxrb4d2GDR9kILrCcVjubh4CBcUH/+EJ6CTRuFIGoWTTjoJRx55JI7m4mOauxJN+TyOPfZYdHZ1JUZiyijcA6+nsqc4sB9w4B6NgpmhmR7+Oc99brJWoH+j1qKhpggC/VekzoLJ6+GhIdx4442QYQg5fTCz5B8tzKZ2ITB1THFgP+fAvzUKZhNKzLO2Fp/8lKckv8ak32wslUq7dU1TDT3SvGbNGlxzzTXJNuWhhx6abEWajeMxGz/vVnHqZooDUxzYrzhwj0ZB1JqZTsn/LzzuhBOS6YB+w3FwcBCIY37iZMHxtttuw+rVq/GMZz4Tc+fO3WkQVNnMkntdT8He58AUxikO7C0OJL+nIC9/TwjNxpVa6wlaNzj5Na+Btia1HannEfRsgv49+slPfjL0r9aaTginmek0BVMcmOLAfwgHkn+d/ne0mtlOD282fi2Fn8Gtyac89anQAuOB3Ip81KMehRMf//jk4SXlm42XNRs//7s2pvKmODDFgf2HA3c7fTCz3ag0s8Q4mFmSbmbJvQzAJJiNp5ndfk4KT31NcWCKA/8xHKBRMBIrQKLkZpac8W8Os/EyZnc+/5tq/zFZmk7pRRs/u+VmfOZfVyTw+Sv/Br28o9poJC/fWNi9DUr7yYIb0TM2gph/6mDENRa9COSsW+cn+V+46h/Jj3rqJSHfueGaBNeuOPWDn9V6XVUTaEQRto2MJG0J/xev/nvy8+Pbx0Yh3IVqFf9YvxpfuOrvCa4vX/NPXLx8CURvgmDiq1Cr4oq1q/C5K/+alPvfq/6Gcxffgr5iIcHTPTqKs29dgK+y/j/XryX148+rKP8XpP3SlcswVq2gv1RIaDnr1nnYMDiAP69ZkeBTH/6XPPnZwpuhXyA+c8FN+Bzb+Mb1V+KqjevIo937pJ8k/yn5+XmWOe26K3HpimX4K+n7CtsXrkn48jX/wB9Xr0h+kHTT8GDCO/HhS1f/AxcuW5TQry4WyId/bVib0PJZjtGXJ/K3jgxjyY5ufP+ma5OXsqic4MqNa5O0+ds2k7ZG8rKWP65eTl6uwe+WL014VWs0Ej6IB79bsRQ/YZ/u68taRNt/OtAo/Kd3Ye/TL/UYqVTxqyW34ps3XI2fUJh/sWg+/r5uDRpRA2O1Cn5+68346nX/wmnXXYUbt2zmgiuYF2H1QB/edtnFePefL8H3b76OcC2+TkVZ2bcDF1F5z6CgfZ11ZCB+vnAeFWM1alGUdEJKv2lkCG+69EKccvnv8YN51+F7N12HU/50SXKvH9ws1mq4etNGfIdCL1zfvvFqnPqn3yc/G14nbQkifpVY7ioq53duvDah/+xFC0j/aoxUKolS3Na3nX27Cl+59kr84OZrMVQqsxYwyF2lX7Pf+oVf/UT5LxbOxxdomHbImLDEP9evS957IIU5a/F8SHl+c9si4vkXzl+8ED+adwM++rfLcYN4wvIx1WwDlfvDf/sjPkT4IXnynRuvwRk0pvOooL9auhD/N//GhI8/uPn6xHBds3E9btq6Ce8iD95DPn6Xff026/zPH3+HN17yGyzd0QP9uOm1mzfgtOuvStr8Jvnwvr/8IeF1X7FIHm2A6ujn2dXXL139L/yZRsjM4AzYSD7LGNy0dXNiVFdwfJiFFb078JG//hFvYjs/kyEcGsRD7ZgyCv9mxPUz2frhzPlvfy82vf8TOPslr0LgPKwZGMC1mzdi8kcy/75+DRW7gWEq3IXLFmPR9h78v8c/Gds+9Cl0f/hT+Ncb34lXH/MIXP3md+GK174NBzQ342VHH4P5//M+/OplJyMbBAkVY/TMv6cHXUXD8vknPxOb3/9JrDj1w/jgCU9I3gNw/tJbk3KUaRzW1oHLX/MWwluhXxDWT4EPlccVOynEL9H/2FlzcPWb3oX17/s4znnJq3FwaxsKjCIUuQSew7MPPQwr+vswr3tzm77m+gAAEABJREFUsovEalRjYJi4fkdafnzLTXjh4UfjTcc9OqEz8Dw88YC5+Psb/gcb3vcJ/PE1b8U3nvkCrHz3R3DNW0+FfnRUP1sexROGLorRVyhgA5XrhYcdhZvFyw98Ar955evxiSc+FQvf8X6c/eJXQT+k+rmTno5beP+Rx59Eo7AZG4eG8OmTnoEdH/kslrzrg8kPmC7t7YF4VGQfHLX4mK7pOIv1//TatybvbdDPrjeFKbzhuEeh2qjj3MULcP6SW7GN0dwLDz8K+sFSjd0Va1ZhLSOf5TQG64cG0Fcq4qoN63EeebykdzseMW0mx/qhqR4OkjCBpGEKduNAnYK9aHs33vqHi/Cqi8+jR1mKEkP9G2gQpICvedjDccLsOZjfvQX6Se7RShlrB/rRkclAv5KrV4eFzod+qlu/029GRvODCabr0sxgZtBRYEh87ab16MrmcCLxyljo9/ofN/tANKfSuGnLJlQo6Cq7eXQo8bzyvvLoL6DCtbCM8iahzgjkNiqRoo5X//a8JBweo+Hpp9e/mlHEI6fPwiuPPg5qXS8/KTK6UN1yvYZr6IVPn38D5ra04QOPeyKm53NJuRqjkUU7uvHev1yKV1z8K3yLnlr97imM0ttfCb3A5NRHn4DHkX7hkuLObGpKfn1YLzv58F//lCi13nngjOLHvqt9lUXSAiAaZUT0C8r6leMUDdG0XB5POfBgpD0/eUuS+B9xqraeiv0lTjmEV69Oe+zMA3BYewfH5QDICFxO5b/gtsXQLzTr15dF/60925L+7SiOYc1gP6dIpaTNKvt2yqNPxI+f/zI845DD4DmHh+LBLUkGy2TuQ7Hz99jnGNA8U8ImASrRO/Vzjq2QVAr7sK5p6MplkcxBly9Dg0akHjfgKEwhBdnMYHY73FN7HAnU6VmlSD4jEjNLqng8K015Wu9QYqMRQdOJXnrhFx5xdOJFfbarvF1BSiCaVU7KVqzVsXjHdqxkdHAQowa9F2B6rikxbBuHhxglxKQhwgA9p95bqNBfLzPZKSIkstpoJPm9hTGM0MjoBSnL+3qxjKH36+mhX0FDI4M4Scec5lZ88SnPwpef+myojff+5bJketXPNibL7HpWW+qn+h1M8IEsSJTUzMjneGdUU6Ph2046uhkJnHTgXHzghCdCxnEajcjzDjsSh7d1YGY+j3ce/zhMz+bRls7gSXPm4lHTZ+KYzuk4noZRP5n+7kc/Hk896JDkZ97nNLckU4xx7u9K2UPj+qFpCu/l2ErJHjPrAIbIb8GVDMFffczDk9duKTJQyPni35yLT//zr9g6OoJLVy1jFFHDrHwz5+VFLmCtpXJx4YoSLiWSV8M9HNkgwGPo6Xo5J1Z4L2UrVGucjnQnawGPmjETaX98qnEQFfonL3g5Tn3siZw/r8Nf160C7iDFov8R02fjole8Af960zvxYU5pFAXoPYLrGTLrXYovveiXmN+zJXn9mebqolNvGNI7Ar7/nBdBofhPuZi4nGE27QECGjt54/Nf9lpc/eZT8CUq+qym5kShzub06kWcasiAmY0TozqjNByjjIIU0qvM42YfABmQVTRMuMNhZskbjmZxirWDEc3f16/mNIBGqFjCvG1bkgXIg1pak7cyqZ0jOjqhqdbbHvkY3MR1iItvW5JEU47MaM9kcTQNt4ye6lRozOZt24qvcC1I04Rbt2/Dn8m3Vf29OJPrRuqjmegW3IGwh9Ctewj1dY+7KhERSLlvYejZiGKc8+JXY9W7P4qb3v4e6G1AqzltWNTTA3ltKdIH/noZjvvx93DcT76LF194Dgao6PdEgOq96pjj0Mnpx2e4a/DIM7+PJ5x9erKYJqF+/cMflaAQLUahV/lnzT0MM3LNyctSV/X1Jfm7fknGx8GSdY/VXK+QwXnxkcdwfv8eLD/lw7jw5a9LlP06ThlKjCSEOxek8OQD5+LjT3gK1xx6IUOiF5gqcprH6dLJvzsfJ/7i//D+K/6AFYwSLuRi43PO+znO4JSjMjHFAY8GPbnehPxs5h1DXpzMaYwWGGfQe+vlKyxyp08rp0FPmnMQPX4Kn+UOxzE//i6edPYZ7OPVmMWpiKZKuSDcWW86owK9vOXg1nZcwB0KTQ9kjEAeGTDxDRpUn9OKOXjjccfjiI4uvPSoY/H0uYfgwyeehC8+9Vl4+PSZmDoAN868KVbsygHjTdr3k3nw4w84cOfLQyMag0YcQQL45IMOhoTxEIanrz3mkYlwSRm0sHfhK16Htz7y0TiKgnds1ww86+DDk0U64W1Np/HMgw/F8TNmIcU22NTOjzzf4e2duID1P0JB1avFtOCldwtqMe2g5laEnqNAd+LJB81FBz3hoZw/v41e8sjOadB7C6W0QhjSox/J9kX/pAIpT4uhWjx91dHHEk8XZtLLa7598sMeAa1fOBKpOg+fPiMJtfVmo3cdf0Ky2j9ULuHozi4ozD6CdGpa0JnNkT8BjmxX+sEQ/Z7d7mscLdLBre04mVGWXoiq16S97zFPwHee9UIc2NIKM0v4KJyHtrUn70gUX54052D8/EWvxEdOfBIePm06FLF9hguRv33lG5L1ihTXFtTWUzgOM/JNSftS7sPID63vVBgVaMHz4VR0RSbZXYyI0k9gBCh4FKcPx8+YnRgMTVfEu5TvJbx5Ag2T+qe0hxLcPnr/Bb3em13ozGYZGmse/BzoWrhbqNCfeuLT8M1nPj8RZDODFsH0Pj6F0295xKORoaIf0zUd36XQ/+7Vb8SvX/5aeqInIcOpgRTkUBqRn77wFUw7iZ4wLbQ7wcwSpVCZz1IBLqYCyMDIWytSMLNkwVGvCZNSHUIlksLrnYBnUYG0uKkpA3goitDryr7M8P4AzpGZBJXVtOBsrtYLh5SANoDetxmfetJToXm/lEhe81QuuGlxU4ueH6GB+uYzng/Nvd9KA3TpyW+C4CLuIHyOuwOi7UQazx8+9yV48ZEPwyQNalN9nsupzv9yN+Vilv/NK16Pzz75Gcm7F80MAddBHsdFyR8+98X03MckhtLMEhwyqp8lfvFBfPwopz+aqpgZ+ZDCq7h28b1nvyh5V6KM+NPnHorTn/fSZPFU4zCbBu99j31CMr2QATezRPn1bsevP+N5STm9Ru2ozq7EOJmZSE6M4Wu5W/S1pz2XBmlGkvZQ+nIPpc7e276a2U4hMbv7a+Ezu/t8s3vOE45dweye65j9+zLCZ7Z7mbtKM9u9jNneu1d7ArO7x3l3+XeXbjaO657yzcbLme1+/nf1lDcJZneuN5n3UDhPGYWHwihP9XGKA/eBA1NG4T4wa6roFAceChx40IzCQ4G5U32c4sB/IgceUKOgd0t+6lOfwrve9a4pmOLBlAzsRRn40Ic+hEsuuWSv2KAH1Cjo59quvPJK/PjHP56CKR5MycBekoHvf//7eMELXoCBgYH/PKMwSbHZ7qu7ZlP3ZlM8MJvigdl958GkXu2t872KFPZWY1N4pjgwxYH9nwNTRmH/H6OdFOqfhEZHR3HOOedAP4HX3Nyc/PxdU1PTfTrPnj0bH/jAB9DX1wdN6YTzsssuw3HHHYc9xamXAr361a9GvV5P/lmpWCziiiuuwOMe97g9wik69I6Rt7zlLejt7U3o3MmIqYt9yoEpo7BP2bv3kcsw6L0b5XIZUuaxsTHcV5DCTirvJIUyDvcHp2gplXb/2X/h1GsElXdfaVQd1RWdURRNkjl1fgA4MGUUHgAmPxBNOOfg+/6dAPfjuDucZnY/sI5XNbOEVv06eBiGybXaG8+d+t6rHLiPyKaMwn1k2P5YPJPJ4NnPfja+/e1v4zvf+U5y/uY3v4kPf/jDOPHEEyGlw308crkcXvjCF+J73/vebjg/8pGP4PGPfzz0cqD7iDIpbmaYNm0aXvrSl+Lzn/88/u///g8/+clP8OlPfxpPe9rTkneLJAWnvh40DkwZhQeN9Xuv4XQ6jeOPPx5v4fz7Gc94Bo455hg897nPhZ4J+dznPocjjjjiPjcmQ6P1gLe97W2JwdE7QZ/1rGclOE877TSccMIJ9xmnmeGAAw6ADIsMgYzWS1/6UjzhCU/A6173Orz2ta9Fe3v7fcY7VWHvcsDtXXRT2B4MDpgZFHprDv6rX/0Kz3/+8/H0pz8df/jDH3DwwQdj7ty52JPDzCCcF198MV71qlfhRS96EX77299CC5VHHnlk0uZ9wdvS0pLsp7/hDW9Ad3c33v/+9+Ooo45KjJiiD0U6w8PD9wXlVNl9wIEpo7APmPpgodSawkEHHQS9peuZz3wmZsyYgTVr1mD9+vXYk8PMoDn/nDlzEm/+lKc8BbNmzcLatWtx22234b4sAJqNTxuEQ/UuvPBC/PKXv0weuNFioh68Wb58ebJoiofysR/0fcoo7AeDsLdIkCd+4xvfiIsuugg/+tGPIG++cOHCxCvvSRva6cjn83jlK1+ZKPAPfvCDZNtywYIFWLVq1X1C6Xlesm3a2dmZRB9Lly6FHnu/T0imCj8gHJgyCg8Imx+YRrSNd+mll+I973kPPv7xj+Paa6/FySefjFNOOWWPCdD25eWXX44PfvCD+NjHPoYrr7wSeh7hox/9KLQYeW8RKzqQERA+LXxqsfHe1p0q98ByYMooPLD83qetSemWLFkCrQGcc8450PqCnj3QgqGmFve1cTNDpVLBihUrIGNz9tln47zzzoMU++ijj0ZbW9u9Rimj0N/fD00RFH3oWf3DDz98Z32tiejFxIoodiZOXTwoHJgyCg8K2/dNo/LAD3/4w/Ga17wm+Q9ELeS1trbilltuSZ40vK+tavqgNQUZgJe//OU49dRT8b73vS95QnHlypWQkt8XnHoy8U9/+lNiZJ761Kfi/PPPx1e/+tVkO/KMM86AtlG1JnJfcD6oZf9LG3f/pf16SHVLC3U7duzAunXrcMghhyQG4RWveEXi5X/4wx9CHv6+MkRPI27fvj3BqW3Et7/97ZBh0NOUp59+Os4880zc8QnGe2pDdbUe8clPfhI///nPk7UFRQyiVQuYWqcYGhq6JzRT+fuYA1NGYR8z+IFAr7WEc889N3k24XnPe16ydajtQ+3962GmTZs23WcypJw//elPoV0MbXEKn0BrFN/4xjewevXq+4xTFTT1uO666/CJT3wioVNbp2pD0Y0eZNIuhMpNwYPHgSmj8ODxfq+1rDBfaweDg4OYBO33SwE1l9+ThoRTkcAkPp2FU2n3BafZXT8SrehGxkxTEBkCPQ+htD2hdarO3uXAlFHYu/x8QLCZ3bWi3ZvGzSz5peo7ljUbTzezO2bdq3uzO9czu3PavULGQmZ2l3Qya88+U7XuNQemjMK9ZtX+UVD/c3DiiSfii1/8IvSLO7uC/k9hV9g1b/Ja+V/5yleS9QFtKZpZ8n8MejRac33lT5bVWfe7gtLuCvQ04jvf+c6dTzlqt+Ooo45Ktkbvqvw9panNr33ta8mjz9qt0O7E/s/Y9UUAABAASURBVDEC//1UuP/+Lv539VA7DNoNeMc73oF3v/vdewT/8z//A63+p9PpxBtrh0ELlHrwaU9x6lkIrT2YWcJw4dRvPuj/GfYUp4zMc5/7XGirMkE69fWAcGDKKDwgbN47jZiNK5yZQfv59wfkec0sMQrgYWZ7HafauD80qq5wgIeZ8Xvq80BwYMooPBBc3ottmFmiyGZ75yzSzPYOLjMTugTMbM/pvIu6CdKprweEA1NG4QFh81QjUxz4z+HAfmUUtA02BTGmeDDFg3srA/vC1OxXRkEdrFSqmIIpHkzJwL+XgVpt/AdypTN7G/Y7oxCGAabgP4gHU+P1oMir73vJms3eNgjCt98ZBbO9u0BlNoXPbIoHZg8+D3adEpjdf3qkwPsC9iujYGb30EdLrKPZvT/fHUKze4/DzO4SjZntdXru1NAetGF3RHKfcYD9wm6HmTHt38NuFf7Njdm/x2O2e/5doTLbvYzZne/vqt7OtLsobzaOY2eZiQuz8XQzm0i588nMJvgDnrHbYWbJvYyC/tFM5yThDl9mxrp2h9Tbb80syTe7/Xx77t672q+Mwj13K77nIndRQoMwCZPZup+8vrdn1dkd7rrm7mXuTPNd5d+51ATu+G5zJgrci9N9QDFOG5LFTn7vRH5PZKieCuu8KyjtjjCZf8f0u76fJJ6LjxgHlZvEccez8gS70nvHMronKn1U9D6D6u8KQqD2xtPINd3sgl09EKjc7jDeH30rffKs6wcT9iujIKaKl3EUo1GvoXvdagwVCujeuhE7BkcRMV1l7gRRhFjAwbhTHtMi4urdth7bewfQ19ONbf0FREy/Y9mIOAST6RqYyWud69UKtmzQ7xOuxGipAqUJVEeg60mos81iqYzGXdBcq5SwcdVtWLjwVmzd3g/VJTJ+KBakq1Ypo3fLZgyNjO1Mm8R7b8+NWgXD/T0Y3hUHcd+b+lGjkSz26h+q+rZvY19rd0uHeDQJwl0tl7B10zosXXYbtm0fGO9/1EBhbASbNm3DWKGIau3u8QnHJAgvSeZpnC+lUeJYswpDY+UJeiLUalWUy5WkHRacSJcKEvhhAsrFAtauWIZbFszHyjVrUWB5taE8ne8IjXodoyMj0D9sTcrJJG7l9e/YjsWLFmHl6g0oluscv5ioxkFyW9GLekaGsZ28K9cbSR6/hGInqE3xqq9nG3p6+4kjojXhhx1WXqVUpKxuw5bNm7G1e4D5MVHcDjsR7YOL/cooqH/sNu1CjCqZ8pdf/AjL1q/HHy89F/9YsJKDNIK+gQEUOcgjQ4PY0TeA/kHec5ALhTEMDA6jRoEWU4VrEiqFIfzxlz/E6b+6BFf+6U/4ww0bMMpBGx4eQXFsjEJVQpntFWiAxsZG0dc/gBoHM4qjCRSkKqqhd+sqnP7LS1AzBw3oCOsPDA1TgSrEN4g+tl8kjoGBPixffht+cd7v0DdaSQZzAhF4g9H+flx36e+xctkynHfhb1CiEOm/D4vFEsYo+Nt7tmPb1i0YGBiE2hhiO6JvkHhHxopMG2K/B1EqFZIfOimVq0QrDZhsJUalMIhlN/8ZC5YuwdBQP/qHRiHaBtn28GgB6ms/eTnK/hbIAwlygTzs7++jkHbjqn/8EVdfPw/d27aif3gUant4dAwllhkeHEKhVEI0IcDsFBuOIWO3YuUy/Paf8xGEaVi1iEKxyHaHsXb1EvzkjJ/jV786B/+6aVmSXiaOEvk+OjyEgb5e0sn+jo5iPMQmVuLnd9K3qDyG2274Mz75iU/g4n8ugMatd/sOzJ+3EL+/9O+keSB5vVypWk/Kk6DkI654eklOYww9t/0T29lWhYZrQHwYHqTRHE1oqVCGhHOIcrV1WzdW0oisXrUCicFOMI1/lTm+a5evwto1G5HJZ1BnH4dZp8B+FEaHsW7lrfjb5b/D3//xV/z1z5dh8/ZBVKvV8cq7fkd19Ky/DT//yY9wxjm/xSjHvkS5noRNdIhXX3E5bl14K7Zu3UE6R+gkRiCDejvfd0W49673O6Owa9dqtTKW3LoI69dtwfDW5fjUJz+FCy76Nc76/pfwuS+fid/96HM464xv4NcXXoDPvusN+PaPfoibF69CQ5KwKyIDWvIBCpuX4cYFS9FDT/aVL36ROE7HH393Ln547q/xvdN/gh+c+Uv86Zdn4NcX/wE9/cOgddqJxcxHU/tMPPX4Q3Drdf/E1Vdcive97wP49Xk/wy9/fBq+9qNz8Tcar5997TP4w6WXY3v3FvT29457pZ1YJi4o7OVKET3ypMUaltzwG1x0+aU458JL8Kdf/wDnXfAb/POyP+CKP/wK7/vIafj1L76Pb3/hM/jUZ7+CL332Yzjz52fj3PMuwcKbr8RPzz4PazdspfBO4N7lVB2jYbjil/j1Oefi/NO/jgsuvAgXXXA+fvydr+Oaf16M8y/6LX5y1q9xyXk/wqV/uAx//f0F+PnpP8JpnzsNK9ZuxfqNG7H01utx4w3X4dLfX4QzfnoGLvrLZfjhWRfggiuuQ4nbx7s0h3qthgajoyMPPwAzZk2jRx/BOef8Cmef8UOc86d5KFPwe3v7sGrlYvztoh/gsssvxnm/PQ/f+co38Y8rrsBXvv5NnHb6L7BmoHa7Ysdsgfza3r0NNy1cgbbDH4Plf/klfv3T7+JPf/snerq3Yu26Zbjst+fix2ddhGVrt4PBGSvxw3Hnd/KL1PnmFqS4U7Jp4zpceOkfsezWBTj3Z2fi81/9Ps76+Vn4wfl/xvd+dAY+98Vv4qc/OxdLN/QBE/Wx2xGjUi2jm9HC5q1bsWzRfPzsrHNw9vkX4Zdn/xwL1mxGd/d2Gu0RGrptuPHGKymTS1Gik9mJhv2RYdq0fQi9QxX0b1yDM8/6HX713a/hF6d/H9/57o9x9s/Ox9YdPdi4bgX+dMkluOSsb+Giiy7ANbfchqgR7US1Ly7cvkC6N3CaObR0TMejTzwBxx1zJJra2nFARxMqDNda2joxe+5heMTRc3DIgbORz+dw6GGHYMa02ZjW0YI7jqVzPtqnz8bTnvtMtLd4aG9twszp03DEUYfguEc8Ej2LFiNslDBj5mxM7+pCtTiEkUJ5F5tgEFLjYFbpiQaH+lBmeF6kN67FKXQdcDCycQmFUh1tndNx8MGH4YjDD8fMthwVoYg7HuY8hJkMjVeMVK4JLj0N2zd3Ay5A56wDEReHUGsYsvlmzJxzEObOmYH2mZ3o7GzDMQ8/EbOnd6IwMgqXa0M+cEl0sZsFA2DkXzqTQ0tLBw6eewgOnzMNuVwzDjyYfGpPIZ1tRUyjO2PWATjy2Mdh/eo1qBSrGC00ML0tjfaOLgSeIUhlEabT0DQonWnB9GkdmHXgwVAkcMc2g1QabR3t2E4v95c//w0rV66BH5UwXKiitZl96cxhDvkeOIcw14Vt2/phQQ7TZh/IsTgCB8zowqEHzkFr2mHyiHnRaNQwTIPSyM/Cs554DA4/dBoiGqBDDyOfDzkIM9paKQNtCNlWX98QyVItVuTHzPQNzwuQyeaRb2rCDNLQ0uRhy7YtyKSA6TM6YDuW45Ajj8Yhs6dh5gGzKSc5DBYqqNZ3V0DxVf8B2uBUsoeh/br1mxmlFDAwXEVTx3Q87JHH4cCD5sDzQ3TOmIUD5syCH/o0ckY6xj+irsrpZcRI9GHHHo3jjpiJ/nVLEWcClKo1tDRnOfYe/HQG2aY8mlpakMo2o1EHmnJZwLBPD7dPse8hcjMjE7J4+Qc/i0fNnYtXvuF9OPn5z8FHPvMFvPeUU3Hy296PD73rxXjMyz+EF538Lrz8pS/DOz71NbzzLa/joM6AY/1dmw5zrXjSS9+N5z7j2fjoF76GU1/1RLznAx/CO97wEhz2sMfia9/9Jt77wY/gja98Hp7w4tfhve95N446aMZuvDfeZZvb8ewXvBinvPv9eOpjj8NjTnwK3vS2d+CFL30dPvbRD+GNb3s3XvOeD+Okk6i4Bx6Kt73lTTjywOm7kgKQttYZM/Hq930M73nfu/C+U9+IRz72mXj/qafiba99MZ70rJPxoU99Dh/8wv/idW/4H3z502/DM1/yFrzj3f8Pn/7kx/Da170KL3/lq/D/PnIKjn/4o/HOU96Jxx5/HNEabj8M6eZOPPo5b8Nr3vtZPOuFL8DTT343XvayF+GZz34OXnfKx/HEk56Hd73zXTj5Jc/GI084CR/62Efx8re8A59hRPLhL3wJr37lK/DG156MF73izXjRM56KN77p7Tj17W/F0094Gt74kqfjtc9+PDJheHuTMPhBiIMOPQqvPfm1eOmLno8XvOB5ePs7T8WHP/lZfPyUN+B9H/t/eN2b34q3vv7VeOaL3ohT/ucUvOFlr8Tb3/02HPOI43Hqu9+D17/ihejM+iCbJnAbPC/E4Uc9HKf8z1vx/Ge/AG9936fxlg99Bk983KNx5HGPwJve+ma88tWvwQc+9F488wlHwbldeQEIWcvMg3HC896KFz39mXjRs56OYx79ZHzxq9/E5z/1//CSl7wC7//wR/GKFz4H737vu/G2N78Wz3naSXjy409EOvCw65HO5/HYk55Evv8PXkiZfNVrXoOv/O9H8bH3vgmvfvXJeNjsg/H057wEr3/NyXjVq9+Kk45/HB53zDHI+LfTZGY0Tm14wpOejje+8S142ynvwxe+/kW8+T0fZ2T4CbzrlHfgo5/5PN72zvfg9W98Oz7wwXfgFW/5AN76lrfg0UcfAs857Mtj32LfA8rNDKZ65ihkPjzPg++Pn4MwRMgQ0A8CeEzz/YB5BJYJwxTzQjgKhJlh8jAzmBnL+QmugHV91g3CMCmfXAc+giBMyoTCwzK74jEhIw5zHuukkMrkMe2QR+HUd70dzekQzmN6KsW8kDgC3jvov/vUVoIHCQboMDOYWVI2zTqBaGF7k+2mmBaSNtX1mS76JmEyT/niQxCEpDtgW+M4hT8B4jcz0qJ+BRP91rWfXCf4iDsk+KTd85g3QYfaEKj9kHSoHZ/8CVMhQp51ndT3XNKPpD3Y+Inf5hyCMMQkjiC8/Vq4ErxsN8GnvvJaPPBIx2Se2zmGBnYD+vLYXsD2BWEQTvTbwVO9iTZSPHtuV7qQHGYGZyzLPnrsq0/QOeRYpwLhYv+JW/0KwgDCE+qeuB3xYZdD977PMqQ9lUpzHFNQX1Vnsh/KDxK8AUSf6pjZLljALhk832M/fKheSNpD0hOGAYIgIN6QkEqufdKtdMFd4cJePtxexrd30JGBZpYwzuy+n7FL4C+CzO47DjNT1QQU7unCbDzNzOBxIa25uQker83sHmjFbofZPZXfk/zdmuDNnuC473XYEEPjcQ6Z3ff6ZnddR3gnx9HsjmUwwe/J8+75uKvjTjhYBwSlT551fQeYRLXr4rXZRL37cN6Jhxfiltld4QDMlD551vWdARPHrjRNJO2V035nFLTauz+DBuJOMLGVuT/T/d9FW4yIq4njEPGffc0NAAAQAElEQVR6D4Fzes3rE9jHYyiZkcY6KT0vorts7973axIfUe31z35lFNTRLVu34T8OpmieGrN7IQNbudW5rbsHOt8fGd/W3Y2hoSFo63avWwQi3K+MAulBUz43BVM8mJKBfyMDuWwWWmeQvuwL2K+MgpklryJra2ubOk/xYEoG/o0MNHFr1fO8fWETsF8ZBc2z/vnPf+KEE06AXhii9wD89a9/xeMf/3jcdNNNE4swd154KZVK+NSnPpW8HVlvNTK7cxmzPUsTTXpD8rOf/WzoJShme4bHbPd66tuCBQuSvk2fPh1f+cpXoH4oJNT7IF/2spchk8ngyCOPxG9/+9vktW9mu+Mwu3f3ehmMfpRVr2jTuyHN7l09s93L9fX1JTx43eteh40bN97teJjtXs/sP/9ecvWlL30JL33pS7Fly5adfa/VavjXv/6FN7/5zTjzzDN3pps9MH3eF1ZhvzIKkx3U2sLktc5STJ3vDrSF88IXvhBv4T6uXsd+d+WS9Pv4ZWbQK830C8j6ZeGRkRH8/ve/x1/+8pf7iOn24urf2NgYrrjiCuj5er1C7Q1veAPS6XRyf8kll6Cnpwf6ifP/9//+H/SryPfFKwj35ZdfjosuuggyAmpZbQp0fX9hb+G5v3Q8GPXv2HeNy2GHHQYZyic/+ckPBkl7vc390ijcXS/7+/vx5S9/GZ///OfxjGc8Ay9+8Yvx97//HXq2XN5V0cW8efOS15H94Q9/gJTju9/9LuR1169fj4svvjip97SnPQ16RZkWa+St3/nOd+K0006D3pcoD6h3Epx00knJK9N++ctfQh7y6quvhiKGP/3pT/joRz+KU045BVLkX/ziF4kx0mvU5JEVsSiimBQeef41a9ZAP8n+hCc8Ae9973sTLyt6//jHP2Lr1q0455xzIFq0By3QvnehUMC0adMSD/TYxz4Wuj/vvPMg2hW1iC6lXXbZZZBBVLrevSB8v/nNb5L2ROdnPvOZ5P8jJnk6MDCAH/zgB5AAP+tZz8KPf/zjhH+i/wtf+AK+/vWvJ3yVkF9zzTWJURFfX/va10KwePHiZO99Ep8MtjynvKgiule84hW44IILIKMkft54441Yvnx50m+1tWHDBuhVdp/97Gfxuc99Dj/72c+wbNkynHrqqXjc4x6XRIknn3wyZHQ1ti9/+cvx9Kc/PRl3eevh4eHE2D3/+c/Hc57zHOi9lnp71Q033IC3vvWtScSovFM4PitXrkz4+utf/xrqq/gmHmk8wUO06/2bokNjI9onozKNpcZRfHrVq14FjZWiAvVV79x43vOel7RdLBah93hK7iRjvb29kEyINo3LWWedlUS5H//4x/HNb34T6oP4IwemPv7tb39L+Po0yqTwqt1J2SGJD8rHPSit7kGjYpSUX0qsKYUEQAKiAZCxkDJoUBSK5/N56D2Ik4p3yCGHQMIogZDgveQlL8G5556bGBQpyYUXXggp0rHHHpt46HOopHqRyUtf+lLo5aoK9SVgamfGjBmYOXNmopxScIX3EhQN/ooVK3D99dfjYQ97WBJGSug2b96MD3zgA4ngy4jNnz8/URBNDQ4//PAEvwyGogGxRbS/8pWvTJRWCq3oREopAfrYxz4G1Xn961+fTCtuu+02aEowe/bsRHFEt/oiHsigPPrRj4YEWvNP4Z4EGZ3HPOYxaG1tTYyCaJJwa4omPkgRxBfxVnxVJCPBFy0Sahm6SVya8kghf/e73+FRj3oUVEY8k5ETfRoj4RZvxCeVv+WWW3DGGWdAxrK9vR0ybFIG8Ul9UX3xRy/HVfQkBZRx+dWvfgUpn4zawQcfjEc+8pEQ39VnKbr4dOutt+K4445LxuFHP/oRZMQUMcmjazw1xsI5Sb/kSjyXQSuXy4mBFg7RJJDzec1rXpOMk5lB/VLdrq4uqF3RpWhPsqf+yXmoPfFXxlx8kdFTBPuPf/wDgiuvvDKJCGXUNWZhGEIv2l20aFHiuCajO7XzYMB+ZxS0qiqh0wBpwHSWhTazhD8aUHmPl1JhZY0lcMpXppklgv4WTiPk+STUMiRve9vboHBcHkX4JJiv4UBLEeWZZTRkMCSUUvL3vOc9UFmF8TImwiH8EiwZhc7OThx66KGJV5MB0AtSJSCKRCQsElaVl1GQ55DA6+WsUv4nPelJSaSgdufMmYOOjg5IeKQcqqP0uXPnJl5Fhk20yoBJuFupxB/60IeS6EGCrz5JoBSxaM1A/VCaaBCof1IClRFu9V1KJU8lpRcv1d5k/4RfRkQRgQyK0hVtCcRrtSMvrjESPoFwaA1okscyXoq21HeNn87Co36ovEAKL55J6YX3iCOOgOiR0mvshU/8V5rok1GWcsogyijJyIkW0SkeynCpDfVZ3l40CqdkQ8ZD830ZG3l7OQqliw4ZrKuuugry1lJs9UXtK11ta2wVRQqnxlS0SD7kDBR1qB+TRkL4pMwynnIemmaK74oWZCxldGR8FO1pjBTNKF9lRbtkWNHpZDvC92DBfmUUzAwHHXQQpCDvfve7cSpDyg9/+MNJGC0BF5M0MPJ0ur4rkMCeeOKJkDLISisslIAIrwZFgyZBURva5TAzaHCy3OaRAG/bti0J6SWsGixFJRqwXdtSukJrGQIJmMqqjBTiiU98IiScKj9pRDTnlGJrjUBljj766J1lVG5XkBGR0Ek5FW5L4OX5pRCiXdGCQnVNH6QQEkRNdzRNkmeWsZKwygDII8uwSfDUhpRLBmrt2rWQYZMCqC/KE4he8UjXkyBFkZdTBCF6zj///GTRczJf7SgEF++kuBofeVrhUbs/+clPINpWrVo1WSWZfuRyueTxYCWKd2pbUYaUUNGc1nGam5shehX1iKfqr6IIKeL3vvc9KBJQtCEjKpkQDtErGoRX/Z0cTxka8WbhwoWJwVe+aJeHF8/VhnghWsQ/0a8ISLyWw9BYK0/rV5IX1b8jqJ7olixpXCRzMvoytjIwxx9/PDQmuldfNa7qowyQ2te9ZHKS/jvif6Du3QPV0L1px8yggZcHkSeXp5EHUqgphonpCm2lVBoceUvNN+U5ZI2f8pSnJIKmQZFiyUPIa8hQaEA0lxXTNVdVuCnB1FRA1lxKosGQMGhAJRCy3NoVkJeR4qtdGad3vetdkFdWSCzcGnzhUDnRMCk0ZgalqT9vetObIO+hKEbrGaJD3lihsQR6kj+iSX0SH0TTFzjP12Kj1kW0ui188qIyEvJa3/rWtxJDKoHWWoumFjJCmicfc8wxyXxX/BDfZCzloUS/yst7aQFV0Y/oUX/VR5UXbeqLhFy8lBDLm2raJl6IT6JZ/Zdgd3d341aG7gqbhV8R0Sc/+ckk7FY7WrPRGEghdC9jLSWWV1ZkIXyKYmRAtJ4hhZVCiiaNhaZhKiO6lC4+iE71UwZUYyBealzUF83RVVfXMg6aGqm+jI6cgmiXwioKUBSn9uT9FX0Il3AqcpThlBGSUqtvMnzqg9pReRkk8U/OQLx76lOfmrw/U7TJcUjhdS0nJB4K56tf/WpInh/xiEdARl78UB83cL1FsiM5FH0PFux3RkGCIuZq0UXh/6c//elEAZWuwZDAadFIiqTBfP/7359EEppSaLFKAy+DocGREZAgmlmysi/FkHfR4tZHPvKRZFdBbWnRS4OswZDSyxCobZ2lYBJALdpJWaW0WpOQoVI9GRB5Ec0T1abWIszGpzoaVOGUd9MCpKYDwiOvJ0Mmmj/xiU9ANKusQPglkPLKAimhlE7lZRiUpn5J6GUkpXzyZKJHBkG4lC4eKe2DH/wgRJP4pimXvKV4qnn5+973vmS9Q/nqtxRGYb0USbTpXvgkvFrgVTsybqJJBkv0ahzEYy1Qqn9aUBPPlC+DLn5ryqNr4ZQRlrHWIqTGSVGGFiVlJFRXiiyeiQ/CqzHQeMnAyBCKHimmeKA+aP1F/JGDUBkpmJRaU0BN1xQlSka0LqJITYZOiifadVa4LiMj4yp+qG8ab42ZaFSko3zxU/yXUqsPoldRrKZ+kiGVlWFQVCXjpEhG/BcPZQDUV/VH4y3DLGMq3snI/e///m+y4Cr6ZcjVf9H3YMF+ZRQeLCbsabvyQFpZv/TSS5PVbQm1FHJP8T3U6kkxZHCkjNrrVxSl6YKmQ4r8Hmr82F/6u/eMwv7SoweQDll6hdJaJ5AgK5J5AJv/r2hKEZBCeBkF7SzJo8t7Ptje8r+CuXvYiSmjsIeMm6o2xYH/Vg5MGYX/1pGd6tcUB/aQA1NGYQ8ZN1VtigP/XRy4vTf/lUZBW5na6tJqs1bkb+8ukn860hahtpO0xz2ZpzractOjqDNmzEieWNRWoFadtR02We7uzqqvvXrtRmi77+7KTaarvPa99ZyD6k2m39NZdW6++WaIfj3Nd0/l/xvztX2opw21yq/Hkvd1H7WVrOdCtGuih5/uTXsaU8mCaNVY35s6+0uZ/0qjcE/MvatFLA2cnpbTc/LaOtN2l7an9KixttfuCafq6yEYLZRpe/Keyktgrr32WmgrT08M3lP5qfzbOaDtPT0zoC08bQ3enrP/XOmhKT29qP/BuTdOYv+hHPvPv05LqeSppZDa09dTdxp4eWo9qacnHPXwhx460vPj2gvXAyHaN9cz53pIRPvG2hZUPXn8SUbLu+rhFQmQHlzRv2drO2wyX23r6Ts9OKMHcPTUnh651VajlFb4FXXo0Vo9yKN/ttFz6vpfBq2ea/tM//Gopxb1/IP6oDx5GLUhbyFc2jPXMwB6XkCP3OqZBeHV3rqMkTy/+qjnCNTW5KPaeoZA++baL5cxEU6B+qWHXtSW6qgPwqFnLhTt6MEY8UVl5bn0gJHKiQY9r6C+6dl9PXev50LUT7UhD6ydAP2zkfbUFTHpIScZMT1DoYdxBHpuQA9UaTz0fIGMpx7M0TatthY1jtq/Fw49FKTnO0SfntLUw0xKU7Qm/mtc9RyE+qLx1hjpwTMZWT3irQeaRLf2+vVciMZTOPSAkKIFRYR6LkHPGOiZCD2pKCOv5xn03ILoVZ54LuOth5KEV/wQncKv9kWPHhjTswUaV/1vgraexUP1STImGdJZ/JxsQw8xiaeiSfTLqejZED0vIeOlsRGO/wTYbyIFM0ueRtSDKVI4PXWo5+X1EIs8r0JmGQiF8npoSA8KaRqgp8D0hKAES0ItZZMQSgAnB0B49GCNniHQ1qG2EjXQStdz7/pfAAmythelfDI0AtWXQgu3DJasvu6FW0ojmqS8emhKD89oz12CpAeGZJQkiMKhSEBGQUItoyFhf/jDHw5tvelhFSmfDJbK6R+qJNBqQ/+opIeG9H8NakMhrAyPFFzeR4ohQyYjKCHVf3Gqn3qkV3Rpm0+POct4CPSosRRbD2Gp/OSDPDI04of6qXK617WMmuiREon3MiCiTQ8TSfn1MJj6q3t5bymlhF+KpL5orMQj0SOjIh5N/tOS/nFIDw7piUkzg9oTDWpb/RPo8M3ZvgAAEABJREFUWnj0D0VqV0ZEDyLpEXYzS/6DU3U0BZMyy0ArX8oro6IHo/RYsR6ekoxofMRXGS+Ni9qU4dW46gEuGRwZZ4GMv/ijvkkWVVaGRDSrL6JJUxj1Qw9fyfjpOQttT+v/KUSjeKMnc+VE9ICV2tw7sG+xuH2L/r5h11OLekJM/z2mgdKjwxooMV0CIqWV0EmZJSASVD1NJoFRS1J6DYJCfnllpQk0mPKY8siai8sbKVJQuryWhEdrEHq0WE/MyTDIq+w6zRBt8oz6r0TRoacp9a+1+ucWhYnyOnpsVs8qyJPoEWS1ofb1lJsEU1GAjIP+i07CricblScBUtRjZslTlnpcWWXVVxkWPUkn7y2hl8CLbtErYyahVyQhpdTjuDIWwicjoyfl9MSj+qF8CbR4o+fsRbOEV7wUjcIpgyBDoHuBmUF9UR1FNxob8UHRjfotBdO4qC/qr/5nQUqppwzVnngh2tV3GQbly1CcffbZyf8fiDaNmdoSSPEEkwZB9ChfDkBGUZ5ZT5rKIMsYqI7AbPx/ZmQI1W95efVL/dS1og0pt4yCxlB1JkE0KrJTxKAIS/9fIkOlPog+8U48V3k9yag+KyoSXk0R9Mi5jL2iLT0NqnGUAxFegXBJrsQP4fhPgP3KKGgApIxipjyMFEPTBEUO8jJSdIVoElSFgfKi8l4SGjHbzJJow8x0uxM0IPLI+i9GKbVCWAmeDICsuwRCg6p/ptlZ6S4u9FisQNGCvIe8hZRBiihvOmkE9I9YEkKFxEIjpVGIK4WSR1J0ozqKWPTcvyIF9UM0qYzaEC0yiMIp+tRX1ZHQqz/ydgr5FdprqqP/G5BxkBAqghBetSPlEU4pmP79W+3I6CmklmIrEpOwy+vJiMgAi2aBmSW/BSh6RJsMkfoiAyUjIYMmhZAy6R+NFDarXfFHY2lmyXsL1L76I15pWqNoRZGSwGx8rMQL0SHFVzgv/smACJcW90S7ZEF4xWsZMdE4CUpXO5P3Mi6qK+OgdhSdyaiJH+rLZDnVEW06S6EVvYkGyZeMiWRExkzlFY3IYGuaoahUEZrkUYZUY6FHpWUk9H8SigzUlqZW+lEepQvHfwK4/Y1IeVs9Xy5vJKWQtdYcT2lSBgm+5olaY9CA6Nl4zQflURQl6H8CNMASMoXJk3nyNFIuKYPWHVRfbU3238yS/6GQksnISFCES6GfFFDRgR7HVbqURIImAyYhlxArnJbQCrfKSihEg/CrjjylBEzRikJ8CZ88m+ab8jryauqr2peiqa8SOk0XpICaVuk5fBlKeR7NVxX16GlAeWcpgLyg+KYIy2y8P4pGRIOMi5ROCixeSbFVT5GW6Bc/JtsQr2Q4xAfxXcqvqEXKKYEXfTICqq+1H02JVE5RjcqKJ+Kt6Jb3VF+ktEqTcdYYam1C/BBtAl2rbzJMOisS1PqGeKL+qo74rTZlyCUb4oFCdF2LlzKIchgac/FORk+RjMZchkRrReK9PLmZJb+LoShBcjJJg/gpgyQaNKZad5ExEeifr9S+xleyJP7on8xEp8orcpXT0VntS24VKanf4r/a+E+A/coomI3/45KUUfNTCZiEQQtHUiozS/7tVos6mtdJEKUAUkAJpAZGgyejMKmIigB0L4HR3FxzRQmBphASbkwcZpb8toF2HOQZVF9neRh5EAmnhE3pGmAJtwRE6weaSkjR5HU1D1W6BErhvtArT0qoebyUTwZBiiIFlWDrn2YU2kq4JfCKlFRv0vhISbVgpShBaVJuhbeKnmSw1Bf1U4oluoRPdEnxJo2CeCDl0oKc6NCaidqX4ZJhkPHTlpt4r3pSbPVfyia8inq0vqD2xGcZDSm6jJnGSEosvMIh46g+iM8yguqrjIqmO1rzUT/VF7PxKEF9FS4ZRymlxkj8U6iusqJPfFKfpMRqU22ITuXJUEkOlC66xAula1qodmXs1J7o0BjprPZUXgosxRYNZgaNmf6xSQ5AsiAea/yET/QINB7CKb4In/gk/gmESzxVnqYZ73nPe5JfiBJetfGfAPuVUfhPYNhDkUYZFIX+8o5SJoXJikw0v5dC3BueaJ1I3lqLwMIjRbs39fa0jByFPLq8uaaLWnCVQsuZyIHsKd6HQr39yihEjTpW33IlrvzDz3HxT7+EX3zzwzj9i6fil9/4CP74k8/jH+d+Cddc+H38+fwz8bMzzsI3v/ELfP202+Frp/0ck/D1b/wc3/jGz3DaaT/FN077Mc74/um47Lwzce0fz8G1l52FP577bVzwg0/hN9//CC7/6efw13O/hYt/djpO/8EZ+PLXzsAXvkL48un43y/9Hz7/hR8Svo+vfvm7bPdn+Mull2DBtVfhtoU3YfmtN2MZz0vm34BbbroG1171d1xy6R9wxs/OxWe++gO8/1Pfwvs+9R2ev0vQmfBpXu+E7+EDvP7gZ76Lj//v9/Glb/wY3/rhz3H6T87FmT/+Gc744Xfw/W98Cd/76v/ih1/5PL735c8mcMZpn8fZ3/0Kzv/h13HR6afhd2d8A7//8TdxyU++gz/87Hu4/Jwf4s+/PB2X/OJ7OO+HXyEvP4effPWT+MlXPokzv/opnP2tz+P8H3wZF51xGi76yTfxmzO/hfNO/wZ+dfo3cfEvfoi//OZs/P135+GvF/8Sf7/k11hwzT/gN8p482tfhQ+c+k685HnPRrUwgnnXX4Obr7ua56sx//oJuOFq3HLj1VgoIE8WzbseQ33b8LqTX4Z3vP3NmDa9E/V6jbsHZQwPDWDrxnVYvXwxVi5egBW3zic/52HJgpuweP6NWDzvBiy++Xosuvk6LJpHmM9rwmLCEsLSBTdg6S03YMkt14/DQp4Jty2+ESP9W/DMJz8OH//Qu/He/3kTHnbIbKxZfDMuOf9nOO1z/w+fev878bF3vw0ffdeb8dF3vhEfJ3z61Dfiyx98G77/qffiZ1/+GM775mdwwbc/i4u+/Tn8hucLv/VZXPitz+DX3/gkzjvtE7iA599+73P484+/givP+Sau//X3MO/i/8Mtv/8xbvndGbw+Hdf++v/wB/L47NM+jTO/8nGc9a3P4Vff/wp++f2v4uff/iLO/MYX8LNvfRFnM+3is/4PV//5Etxyw5VYeNNV5OOVWHD9lZh/3b9w87X/xI0ch5uZt271clTK5X1io/YvoxBH2LJxKVYtuZFCcTVuvfGfWDrvKqxddgM2rbgJPWsXY8uaZVixbBlumrcINy9YjgW33Ib5hHmE+QuXYxIW8PoWwsKFt2HRrYuwbuVSdG9Yju2bVmD9qoUUvuuwcuE1WLf0ZmxaeSvWrVqMpcsWY/6CZZg3bxnmz1+Cm+cvZjuLcfO8JZg/71bctmQxtm3ZgKH+HRgZ6sVgfw8G+7ZjsLcHfTu2YXv3FmzeuB4rl9/GurfiqusW4MrrF+IqwtU3LMTVN9xKWISrryfcINA985l+LeGGmxdh3i2LsHjREixbuhhLltyMBVSGm2+4FvMEN16HW266jspxPVYsWoANy2/FttVLsGPtMvSuW8bzUmxfswg9qxdhy4pbmbcY/RtWYnDjamxnmZ7VzOe5b/1y7Fi/Isnr37QS/ZtXYfOqJVi16CYauZtw263zsHY58W7dyL52Y3SgBwN9W9Dbs5mg8zbs6N6G3u6tCezYthUC9V+wg3zY0cO07d3o3c5yhJGBPsRRA5lsBp7zYHrhq+cjm8+hY8Y0tE/rRBw4jBSGMTTYiwHyeIC87dvRg77ebvSTx/28noTx9B4k99tJH/MGWGagj9eC3u0YYP0BXg8SdNYYbdm0DssXL8S8666igv0T1/3rb7hW8M+/4oZ//TUxfktoyFbQ0Ky99WZsWDwPm5bMx6Zlt2DrbeQp+dpN2LZyEXpW6n4hulcsRA/lZwf527tmKXasWcLxWIoh8nVk62ry+TZsXn4LVtF5LE/gZvJ5HsdwHpbR+N3KMRUs4fXqZYuwef1q8nMzEj6Sl9u7N6Fn20Z0czy2bd6Ins2bMTw4gAb5uS+sgtsXSPcYZxxjdHgQYyMjqBbLqFfqSPkBshm9hdeHF4SoNnwMF2OUagbAYCYAYNh5eBQ4n2Bw/IuRCRpoa3LIZQNQMlGtlIi7BGcxUmEAP5VChXhLNQ/FGngY0RlU2+O37wzZtE8P14pZszrR2tqMVCoN53yAJcEjJjQaQJk0j5aqGC6UUa5GMHMw4z4881VmV2AS6QEcE0PfQ+gR2FbomMYBrxHX8PAolWQQhcIYqrUKhCmXTqE1l0dnSzO6WprYtwxasilCiGbyKp/ykKeCZYmrORVgRnsrDpk9E0cefBCOnHsgDp87B4fNmYXZM7vQ1dmGlqYcApaV5ymyHbU1QKEbGR2hR6+jzgguIj2xASSAEIPd2g1AXmKXI955TS46gucjlcrA43gakZgBTE4MRBCk0NLaiYPmHoEDDz4U+aY8As/BMweVMTOYGZKDMgIBb3TSeyBjREyaaJEngzEXMLPdQDsS2hGo1WpJekB+B54hMCBkQ6kwQD6ThXjbks0hTwOWCVNIk750ECIdhsgSxvmfI9+b0M4xaG1qQi6TYX4KIcv5xOs7DwH7mgrT8Nl3j7SoPyB9CQ2MlCIAfuDD9z3205Eml7wKrsa8hnjeiBARGhSsegIaixrqyud4sNPEsPc/bu+j3HOMGrTR4QGUi0Uqbo0KE1MZQ6RCMi4IybQQJSrvYMVDre4hpjYlggrb2agT89krxySOMzyvgVwqRktGQunTutaJfwy1Wpl5McIwAFyKxiZAseJQrTuYWQKOZ89zpCHAjK42HHTgLEzv6kQ+n0PAep55bDfmOBMoofWohiINwtBIFaOjNdIYg5gA4ol2A7AOeBiU55I2QjTlUsjRImT8Onz2rdGIUS5XKQQNxFFMRfESBW5va0Zraw75XBqZTAoZCm4mFZLOFPKZNJoIzYTWbCoxFK1NaczoaMUBMzpx4OxphOmYOb0DncSTy4RwFhF/HXUqyygNwcBgP/ro2fv7e1EqlFAulVGrcjxIAyYOM/bNQPINRloFiWFgOozpcAA8XvLMQRL91Wo1EXr13gwwM4KDsZwjL0P2o62jE9NnzCR/fZgXw3MOzlgOYDnc5RFPpMbkqmRIbWG30ipBIG2iWwuBLc3NiSJnadyl5M3ZDNo5rm00kC0859NZZIMQqSBA6Ps7IRUElMeQBiBElrzP53LJ4mQun0cml6VsZNHa0oIEP+8lX37gJf0JaKDNHPncQJX8lLL7PvFks8gIMhlI3hq1KsvUyKs6ZUjjEqFebaBWqVEvqqjSOcgwxOwv9sHh9gHOPUZJvcLI8AgVoYxKpZwIQzaTThQ3oNWNEGK0GtIDh/D8DII0mciBiyU0BAmPR6abMxh7ZgYqUoTmrEeFc/B4X6dgVkpFoFFNBjqdyiKKaWwYJZSqLACCPhJGz4Mf+GhpyeOA2dMxe+YMNHPAQ3pqEodGMihGhQIHsIFqtYdK+1UAABAASURBVI4CB65QrqFUqZIPMUsY1C/eTHwonDuvYrYWI+U7KrNPLw80pSJ6ripi0oeoDtoLhKShmQLW2d6KNkYGzeRJLpWiYAbjvAkClvNEUgIh+58mznTo0WD49G4TQKFMFID1W/NZtDblaTQo1PSOefIymw7hSFuNhqgwOpr8wvLg0CCiCa8UxQ32s857AXufdIx9IKMdGe6TWJ8885yDIw2OyJhFHoCGrYZBRh+9DPXL5dIEnoi8IcjTU2FlVMw8ePTMPhXRc8IzDp7wCphmxA0joQJeqw3dc/YJQUTjFdGzysvqmhQmNJgZcvkmzDnwIBx++GGYNWM6prW3YXpbK6a3N6OLRrKT49uSyyFLIxuyPd8cxts2ypJDSK8e+j4CjklA2QvIe9Hq8z45+wFCpmfSaaQ5RkpTmSzv9Q5IXUfkW61Wp4LXKDM1ynoVhbECxkbHGMFWETFPBrpWb6DK6wqNRIVyW65UUKTDHGPZcrnCvsZkwt7/uL2P8v5gjFEcLdAzFSk0VaRSHsFHwEFwHhWXUcIQda3m5ZBq6UQq34Eg0wRjeGZmMBMABoyDNUA5R3s+5CCnyMQGSsUxVMtF+BTCDAfP+WlUopDThgAlRglJTeJBcjikvADt9MrTp7VQIZuRoTV3FMyYAxtTAmOe6yxbrccolKoYHSthZKyISjWiIDpCLJGHyvGLJZHQhuQwOLaVogLnQqNBcPCjCkb7t3Muv42eYRjNuQxmdHZg+rQOtDTnkM+mEw+VCjz4HgEumX440kGHzTtAOP3AIQg8BMTt+wbnEQxJ22YG9SFg/XQY0CBl0N7clChHFz1oK71WE41EwDo1TrUqihTonSKGtOpHHLFvVLzkeoIH4GHmILwCNsEUfshnKTtYrkpj3LN1EzasW5msNZRKBTTqdUziiWh0arUSxsaGIKVBRIKFQsh4aZRW8wDnjKAzwQCDmwDeYPwgOyDlEzRELxP4gTkP6UyavGziuDahoy3PiKmJBqEFHZoKyCCQJzKqGpeQ/At9j4abwPSQxiIlSKcQplLwggBGPjpz8JwHM0OD/WiwMXMOKU43mjIZKAJpb84ik/YRkydlRmXDlJXe/oHkBTFDA73wqkV0pWN0pcBF3RqjgzI01S3JEBRGKVcjGOW5SD7WWD/GQ8AokI/QE2hVelkDyMAU53MhQj8gs32U64ZyI4Sf7UC6pQthrpXcy8BcAPHHmcFxIHTmJa8bVCJDcz4FnwOrkKtEQaxRwD0NNgcVLp3gLFYdB5OtsqKZsT1HAFIpH200Ck3NGWRzafi+z3RHQUZySOgiCl2VFl1RwgjXQgqFKnGp/iQIn4EVoWNyMD0YJHz5jId8ypDxYwpDGeWRAS7u7UCDxitF5W7Ks20KYdoPaaR8pAM/EVKPwqVw2KhwxE5sDhJOIw8suTMkCknmxCwjOhWyak7b4LwUTAvJl6ZsBl3tbThgxgwcOGsWZkzrSu6bMhmwIxTMCmqMgsY9bwQtcAkiRhDCJ7wJH4hP7cQaSAAJbSIBPHgGy9dpZAb7dmDTujVYs3wZ1q1Zhe4tm7iotg09PG9Yt4oLtlshTxkhgnAJeMFeCI/BnMFzjkpocLzWmJuR1+A9xs8sxTvsBMQG53yEYQp5rgG0tbXTKLSiNZ9HK41Be3ML2pkuI5yn0chQ8UMqfOAHlD+fBjiAR+cjHI7y5iwA4FHuHAKOSzabQ55RSI5rPZl0Bp4THWCeTxnMoK05z2ldFjEN3fBYFb1DRXT3DmDzth4uVvehleNw7AEzcMzMDhzU5KHdyjCOf3FklFNRGgNGEUUahyqjhYhRkGHfHW7fod4TzDEq5THUq2WEnkOOShsGHnwyXSH+WDWFMprg51rgZ3KwFMFLUe5jODPwQ5D1NMpATBwNDoRDOutgVLgqjUGV2zhSojDw4YcZVBGiUPcJRs8C1jcKD8Eztus4X0zRq2TRRA/tc+BAQY3iOuI4AtQUhS1qxKjRchcKRQyPljFaaSAmMWaiaXfAxOGo0AFpak4H6MwH9NZG4YvgojJiek+tqxQLBXrSGtuJEDjmkyaP82zVFXjE5YkONHg1/kn0kV8N0lRn+BnVI+JrIOJ1g4arThCt9RrTJFwxiBvIko52es2Z09sxo6uVQpxFKwW5lWmZbBqp0E/4olYYJNAw0Dgwcki8os6EiJAYC9IUk6YY/CMt/GY1NsTriAtnMaHBsShzS3OQOwtbN67FxjUrueq+FkO9vZzZkb9sJBYQF8jzmKCzEYeDQUDO8orfBiqhwaPMOPLI8WxSStulFMfCOY9lAgRBCulUmtFjhv3OIE8lzqRTyNCra0ExFQQs5wOsT6oRkQ6SjHrC05ghfYQKHVeZslShkta0PkB+1slr8Z3FWVWOI0adxrfK8F9Tyr6hArbsGMG2/jGMFCposG8ZyveBjAQPo0HOmIft67Zi88JlKG/ZjHhsBEUu/BaLJbZZhXjn2K8gCBGEIRzpwz443D7AuecoOQIVzpUaDMVT7HQqo85TGH0ag0aAgaKPuuUR0iBkGeKGVFKj8BkXyoxKY74PTyvc9Aa8RSYVoyXnIZP2qMQxqqUSQ/IKlcBLhMK8FKoND0VNSbSbETs4ihkmIOCcvLUlg5Z8luVp/T0POiSsyZlfJDVZDCpROEbHyrTq9KpUQJgx1xF2/yjVqCwS7oDZLTmHtryHfCYgXUBAoQ+dx+mNJcZOLaYppJkwYJRgSBGdRwXxaFTM8YY84yUvxj+sBWYTqEaUZBmDOg2BDEKj1kjmqxLiOgVZ3r9BWimb8Cls6VSAplwarVxDaeV0oon9DtkuyaVAAsKtbk0Cm4aOiAgirn802F6DBq0h45DgbZDvMlgRkjIsxwuIpogKpHPM8jHnyxGNakQ6YzI0Uh6jr5i84Ic44p1AUyxyEBtbniSEZ37gOOjeBPg6m4PnHBwzk+KsAvZCeCO22yCN4GHOmGokzdiOIaI3r5GGEteHSlwfGqOAjHLBVTBEbz0wNopern11Dw5jS98gtm3vx7aePmzt6YWu+wdGKAcFjIyNMRrow5I1G3AVt8evXbYaPYNDSAUO09qakh2h4w4/GMceMhedLa1cT6ih0DeCwbVbMLZxC4xRVUyexVHEmMQhRZ1QJNLMKV6a0YyZBIAd2MuffYN1D4mMEUOe3FGq05x7hZwLe56PyPkYqsYYqHqoWIg6WVRr1OhFyxSwImtRVPwQ6XwrglwTHBkWBDGa08ZIIQWfytyg4JUZjrESPbJPb5FGw0ujWA+46wBQXyaojmG88h3QlE7TYzZxcSrNsNOHjjiRUl6xyZiSGdHbVhlaF7iXOTJWw2i5jipdhfJAylhy94+QU4u1u5APDW00Bvl0Fp6XolEIuCKehhYAO7jolewuBD6aQoHjFINAA5ej8spwuBhsIiK9lgg+ZZvXEVttJAAKlBS1zs7VCA3SWic0qBB1AZVQUUODShzHNfisJYHNhgHSBJLJ9Z0KijKm9HiOTAl8Iz8NUj7HBqlvEIBHzLl0zDYjThM0j0/aUHsTEJMvEfPjOIbOiioEEe+NbQtinu8IEXFPgrrcII4GyymNWTB98dvMYFQUeVAzwzh9TCOdzjmYOeio0ssPDQ9jiFvfBa6XlHlfoZEs0iGN6p7jWeb9KKeCO4bGsImKv2JrDxZt2IKF6zbhlrWbsHDtZixesxVL123DEirwbVu3YW33DmykYdhIA7F2Wx/zt+HGpeuwcNVWDNFhzOnqwKOPPBiPPGw2Dp7Zjtmd3OJmlNDc0gSfY+yT5ylOZzw6tTrpiElDQNkNeS8n2MS8PBecs5zWhUEAdlHd2eswzqW9jnYPEXLE5cFC30c2DBGSIY6dr9RDDBVDCqehxgW8Ki14mYstlbFB1KXoMKQyOWSb25HlAqTP0DAV+GimwmVSPhXHKNxllBmGgYIb0FIHYQZ1Rh/Fqj/+zAMV3Ei2EZcjhL5P5cxAkUIuk2K45kOCFVMgKcMAy8fyjBT4Cg3BKAd9iFOHAqcOSR5imjYWS3Dya+fH4OAhm/LQ2ZRGKxefvCCABDn0AkY3aaTTIUL23WdbKWp+W9ZHK6EpGyDHvIzvgV0glhiJYHgG3hAMjkrr+YDzGoA1EJPYBumsU6nrVP6IOBPlpJdsMK1GY1mtVmgrayzbIBpj246G00NARBqPIpWjTm9ljGAc+eKTt37gwScdPtN85+CoeGYGQAAeMTnA/iftNyDDU+eWbZ0RRZ3Tr4jjIGjwvkGDpHMsjtESaSFOpk1ANkNozQz6I+LxDw0M2JeJRpgWI2Zbk8CE5GNmcCb6BCBBDW6zjqFnx3Zs6u7Bth39hAF09w1guxb9eO4bGMQg5/Ldvf1Ys3kblq3bjFtWbcT8FRtwy/INuJXXy9Zvw9qtO7C1bxg9AyVs7i1g6eZe3LqxF8s2D2Dx2h6s3rydTivGIdzlePThh+B4wsMPPhCHTO9CZz6DNkFTjnz20BB/SWeQTcNjFFHlmkadtAchpzlZyjYj4zSNQSqdRhD6cOQ7e7NPPm6fYL0fSCMqWRgGSNEo+EHIzoco1nz0jxnKDC1RL6A21ovSwHYURgZR5fqDmUOaq8ZpLvSEtKqBAdkwQlPGIROSGOKscK2iwZVtj0oWEjcsRXweCoxAqnUDI0ZIAMG6lG+276O5JY2m5hTSRGJsQwJHbBS+CPqLOZCVZL6oOWIBwwwzK9xPJgoIYhZOcOq8E2J4FPymtGMUkoLHAa4jBmcunAhFNHpVxFTWgMrdlEtjFr1JR3OOxiCAFiV9EmcWwePaguc5SBkdhUfge0Yv7lFZfeYHcFRq5zTEMZUhpoDWE4ijBhpUqLoMQ2IwGmy3jmqlTkPZoBcH6TfWARosU+H2MO/gOS/BH9AwBF5AYfaRGIfEQATwmO48D855MHMgWUiQ6JsK2+A4NGiYGjzXJ0DXEfmYAGmS0UrqGGlOgHdEZGaYQIidB4vEE3Vurx9zfJihQkkdXrAqsSBiv4vFMWzu3oJlq1dj9abNWLm5G0vWb8EiKvnijduxcEMPbli7Fdev2YJ567oZBXRjC41DmdGEbx6yQRr5IIesn0MubEFT2IbmVBtSLoPRsQrWEt8GRg3lSgFdLVkcMnMaDuAaTVdbDtM7WzBzRjtmcd1mensLplH5m7IpVIoFLrR2o7d3Ox1UCZYNYU15RGzLD1NIp0OEqSDhteccpYW9IT+xjw63j/DuMVoJdo5MSAU+Q/wU6ggxXDaMlCNUa2WuC4ygMtqHElfoq1yIizn387wUGZaB54XQ+AdWQz5No5ALmOa4PVhhlFGgwNcggU6HWdQtQJHrCWNcT5CtiROKVdvgPIcsB6a5Oc2V4yzCIICGIqbwxhyMmMMS0dPV6PGqVJpiqQZFCaOFGgXSYDYOUlQBE7Dr4dEw5TM+UjII8njGXOIGjUGdfYzrVeS5njG7q50C1QFFKp7jUBmBRQGD8do5w+3gYEYgpRb7cOxbjcraAAAQAElEQVSf53xYUsYDYKQN0GKVFBFsN2ZfZIRjGoYajVmlXKUXrXDdpY46mVKrRahw2gHzENBj+eSD5wXwBLom+H4An8bA9x3PLJcYCAfPA8wIAHgCyLNYZk+RAQ1DErlwCtOgok4aiDrpEH0xaRN9rJLUTfDwa7x3SNIwcWjcBBENiM4aG2VF/IrYv6SP5G2FEVHfwADW0xBs2LQFg0Oj0DYyh49TRweu+6FvtI4NfWNYTA9/G2HLwCgq8NDW1orp7a1oyWWRYX8Dc2BXUC43UGJkWGHkajRyTeRHKz39DBqAQ7qaMaslh1zKR5rQ3JTjonUeTfkcujraceDs6ThgViemdTajleWDwEFbvwVuU0bmwcs3g0IIjw5MfHeeB8c/8DCC+Jmc9sGX2wc49xwlexukAypBCD/0oalDmTsDA8UIjGAp0DEZV8IYF3mKXOypU6ggEaFnEiMbFKoqLbTXKKIp3eDKMrtHoauUCyiXxuCoyFJEjxa4GqUwpgeWKmRvzIb5ESqB7xuamgI0N2eQyaQSYVd6pPiAbUhgGxTcKgVBW6gjHEg9xaiFKTNjUZM8Y/IwXgiU6NhWU+ihNZcGKFzGwfb9EI6GSIqVDULk02m0c4tsGgUxnQpg5iSDaFC4qaeochW8WK2jrDUB0tGgsNSJt9Yw5gG1eowGy0TMG4eITUtl1NeIfGwgIl8MgBlpZbk6cVc4hy1zXl1OIoaIuBps1zgWIQIKvE8+ewkYAs9LwOdZEJD+YMIwqB8erxNguqNhYku4/aDKkpyYbTbIQ41jXYaCi4113qufiUIzX2VkzaTcMGIgvfxAgOReaQR9druPETGKqLOfhXIJG7iaf/OC+bhl8SLEpPnYY4/DEYcehs7Wdhr+PEIavVRa451DLgwxkwp9SFcbOrMp5FIhMqmA/QV8L0aKfcuEDjlGey15nzjS6KLXn0nvf+i0Nhxz4EwcOnMGOlpyyNExNTdleU7DDxw8tp3NptHZ2Youjm9HRxujh2mYMX0a8ox2nfOAVIqRQhMc5cCjLDqC5zl4gYeQUWsmTzpJ1zhfsdcPt9cx3g+EGtM8B0ChUhhQGVzAqYNjWO5QoeCCgi+vBgrLJGj+WePAl7kdOMbpRKUwhMBKaEl7CDgIdXqmIiOKiJ7Ccw6+H1DQAxSr9A5lUHkc4sgSiIhfbYRkfp5Mz3Pw0mEALxFqAJEkGaADQkQaGjRKJYaVw2NFDBbKkOeJmEmRh4Q2AVbTR9fOSaBitOV8CpgH80Joa0wK5bkAQTqF1tYcpnW1orO9CdpxYGuI2b+YSlNlW9qeGmN7IyNjGBgYwnbudW/vG8LQSBGFUgUlevsKDUZVay+1mMEHlYMEUdcQx7wA+wBD8mG/PAqpwMwxjbzwfMTkU519rbGPYkkQhvAJYLoTsI5zHpznwfMJjBx8P4XADwnsB8+hCxEyPfB9+D7LCBzPqk/g1gopiRKaRFfEPgoajJZqnJIJ6lxMFojPDfY/FrBcLLrIZwP/zOmbALJKfZsEJGkyMn39/dBvcOrn0w6dezBOeMxjcfzxj8IhhxyMdCaNKo2hFmND89GeyeGA1jYcfcB0POLgaeji9LHC6VPAqVk7p3HT2loxs7Mdc2d04qgDunDojDaWSdMJObRwutqaT6GZyhySN6EfoJlT2jwjjID9B48G+RqTMjMPIO01GsIqZTOgo2jirk9zezNyrS0IWS9IpROn1MT6rS1N6GhnWx0d6GxrRy6TY3WHfXHsG6x7SqkZMukAYeDBo8LU4hQGSz5GSkYvCQqQ8YsKHPNEAG/pvBFRiKqlEZQGe4DCdjT5ZeiBII9M1xZnqTCKmMYh5fsIaIVrsYdiLYAMA50qUcQUUCGkkHK+TjJIgyFFb+D5Bt3v7JKxbZaOGDFUqXxjhSoNQhUjVEZhEAAslAB2HsY6jndp4sulQhhp8wOf/VRqBDp7eOx3kAroVVLI0iP4FES6dX7qjHRKGOOedYV74w0qhYxPjTSMcoFzW88OrFq/ASvXrsNGzmf7hoYxUiyiwLIlCR0tgso3KJCRtBwGqEEB6QCV1LGTjmfwrHJVxtU11lNajqveqWwGRnrMDM4czPHsiX4agTBAyD4JAl4H7JdP8KgYkxB4btw4MM05D45tOeEwg4EHGRfRaEWckkVckGw0qqhpXKkwNU6nGhMGIuI4Rux/TKOwE8hbjYpxJI3pujXiEzhiTzP6amXkNXPGDMySB6eHzuezaKPyTWcoP2d6R7IbMKerCV2tKXS2ZjGHuwKHz56Bww+gB6eDcZ4lhnr29BZM78iivSXk9q2HVNCAZ9rmriLlAY60aRogA+7IHz9IAeZxDIFGrcEors4pWT2J8sqM9KpMM8+hawbXHuYeiLauLuRa2tDc0o5WGqd2GoBOGqEO0tNOg6C0PA1GigbDmcO+OPYN1j2k1FgvR8sdSKBciGLFB7d8KdxUVg5yHMWIOOiRzgTKEHTdkPAUR1ArDsFvFLj4Y5AgRBTqcqnABbQyOF4IwxQFOssFxgBjlRilaowG8fGDBISTdRBV4bNCEBjMwDyD2iZ5gMqwcIMeS155rFjBMBcmqvTKGiMJuuokZXf7MnhUghw9QhAE8OhZfXoSED+cz3sCz0oLgjChdScetUcBKjJCKDIiqtGzxazoUeiy6RSyqVRCX9/gCDZu6cb6zVvRyxX0UUYvRdJXofGqsL6MSJ3TCtoSrhmAShfxXId4yG7tPLMIxGcpVxCGaKFgZumtfBotR6PmPAdBQCapLyH5mqJ3TJGWFGnxA/ZPwHznefCcI3jkqZ9AwLQE2H/f95O+O9/BkT9gv9hdjEPMc4QGx6Qm48Y+VHmuMZqo87rGSG08imhA4zNeBySbRpbf4p/aaadyHXnEYZh74Bw4D2jQsDTEBHY6S1lrb8qgszmD5lyIXNpHG6PE8Z2BPOZy52AODYcxShHmtuY8ZnC7eBY997RcGu3pkAuNaaAOjDFa4340uOmTGIE48sjfGDWu19TpfWpc/yor2uMUTbKje/N8hOk0Mjm2zylISycNQtc0tEybjrb2drQzOmhpaUVzUzPy2RzHOot0mIbHemQV9sXh9gXS+4MzoMD5FJaaBRjmduFAwUCnBXB5nmNIAYkhIeaYQ56CX9AIRNxWQ6PMMC7igpAEzWiRqyhyZbdRLyPwHRUtQMOlUGgEGK0aqpyDx/SccUyKBeSyBCkMjYwPEFCCPAObiBDRAsVsVCCBqtHCF+jFhhkpjBVqkFAym4WJa5dPQmOSAQRElqZR8H0PXuDD471jg77n0Vh5iElLRBpC34c5NmwOzvMgJctns8jTOxQ5FdravQ1bGBHs6B/ECHdfal4DPvFm0gHPPnlU40p4gZFFIeFBTQpEqBIqZGaJwlmgcCqSKMholKqoM138jWjspDSaOjgqdjO9aRPnxD5pckZ6COY80u7BeR5ClknJKJC2dJoCS0ilsuR1mNDtq6+sq/qepz4TWN/n9SQExCMeKH/87MHMwcwIEbnXIG8iRFRm0VmnUajWKqgJ6hXSXqUHrvG+zus6r3lWZMHyDUYezovRzGintbkJPqMJxz5SzBLcxnyPab7FCFwEshAyEs1UwCAM0cqQfu4B02kwMsmDSOu7t2MHFymHuMhV4NpLmXJQ1LSN96nAQ3trE2UnBdmcivhNA66Iq842q6S7yOhNIIMQx0CaRqWpKY9UJoMco5m2GbORJ6QZLWTzeWQyeaRTGfI5hEc+goTH5At0sL5Oexvc3kZ4f/H5zoPnp7iG4GForIGRUoQGDUKdDKgj5noAgdfyZjxRCfkt7hJCDn5LzkMuK6GKUeMCU7VUhFGhw8CH76dRpvUucr7N3UPUJ4zC7TRHSNETttMLtFEYMhwM5/yd2TG1hq1ROCOGf1WMjVUYJZQY0dBNJKWMFCYXoMQBMICgOiQU8oQ+lchxcJMzB1iKZsZ65lCzEGWEqFvAWpaA6nvMl3doa2lBZ2szssQRUeB6+4ewbkM31nAbbXN3L/r6h1EYKVE5IoiQmP2OKYx1Smil3iCdNYxSgMcKFUZJdU6fGtySrSVQJYNjtui8AGQledNAxIuAtDrwj/TxG2akKwE3fu0cx0u8DWh4QwRBSAEO4PshPCq+8zw4z4MlYLwWODjVmwBda9x9lpk0FONGhHWdn7STdEidIsSkK+aicUOKz2ihxuihQgNdpdLpobY6vbqgpjwBI43YHKdkVC7P0OBitLFu0obP/sLoICIa0Bo8GuNm7hBoYVH0iO/TWjtw8LSZyCDAhvVbsWjFGixZsw7LN27A+m3bMDQ6SsUNMY0RhYyPn0rBiJedhtqVEtc5FlXS2eA48JLpHHP2gwJN75/jRkMTnOStqQVBUxvCTBZBmEp4a84DSD+/kAwO4vET9s3h9g3aPcNqrOYoKAq7Cpw6cHcIRXo1GYCInIyjCBGhwesoYYyYQ6CyRpyH5oMqmjOGVOjoLStcdOO2U7XEgQYZHCJ2KU4dUhgrB1SImMbGCECD9RvEGxNvOgV0cE6Zz6fhBxwM0sQW2BoIMeocyCrLlss1FMdqGBmpokKPEcfGfBae/Bh7MwkUOsDBMx+BF8AcBZ3g2Ffne3CeB8/zEXshKtwZabBMgoztaO2iTgbEcUyF8xgF5dFJj9JFAzGNXjzF+tVKBaUSFzpJR40RQI1Rk3gVMs/zHOrkzTB3a7r7+rG5Zzs27ehBD7fnhrnuUKHBqJHmOmmMnZfQ4jyPhtRoGCLUyX9FGhJeM6aTZjODsY6AJwpoPA66IRjLuAR8OPbZVI/gzPHe4Dy1w+ukjIPHdseB16TZF7CMDIQ3cfZlnJyH8WOiPY5XxGggouGLeK5z7aHGqWSN5yqhpkiCilinYQDLhgzTQ0YymlZt3tqDreTFDi5Cdu/oxbbtOzDIXS2P9OZYxnlOASgQWWLkpnGX4Kg5szF3Wgfa6N3zYYiWbJ6y0oou5rVxSpFmmvM8ONLvWF+/MWEOMGcADDTVaBhp130MVLkONdA3gF4a9JERjiEdQiOVBzg9MM+HGSsD0NhHHP+I8hCzH8k5wcbMffAZb3UfIN4jlGYIaGUb5nHxLsKO4Vri9WIOurx9TO8Qo0Eukb1kUjwBERllVkdz1kc+F8A5BymHQu2IC1ZSjoBWuB6HKNYcBspAte4gxYs5OBG/IuIGIcsBb2nJIpNNwwv8pBvM5jmmQWLrVJIq5+iFYhmDnOMPShlJDmAwM54mAEJvbEL3HpXBJ10ezOM1BxxgOhEbhcSjEHm+wfMieNyhkMxQEkhONAFxgkdKkstm0d7cjCaG600pH7O5S3HYjC4c0tWJGZyTtrfl0USDls+GyVZayPYqNBQ7BgewfaCP0I8t27dj05YtyRSkp7cPfYPDGOa0pEjjUqfgRTRwVXrXEo1LROHzSZ8jUc4MZh7MeHYO5tg/8l5Ktys0WDdmOniojMbDbLwOSI/SjPXhGeARD8ERPOfB+AGPGgAAEABJREFUmUvA9zwIPKWzfY9GwQ98+Lx2TBOAZQGDOA3SKVC7MfsgGhqMGBRNNEiPxtjzAmRynJ+3TUNzWweCMKTic/BoGEPP5+J0lmsKaTqUGGOlWhJZFRn+l8UHTjMyuRSjgVZCC9oZSba15KA1hixDf40NnAeYEWKYx7P4A3DsgAZlK3FmMa/Znmiq8TxGw7CjUMIADX8lnQfoFGLWiEhzg3IvpxBHrESIKS88QX3hJTHvm4/bN2j3HKs5n57cYetgFdsGSihzTYAriLShFaSoNCnyPSCzHRknxRlnUB35sIGWvId06JFpdRTLRVQIPgcjTeXxXBqVhodhGoRRetQGuTtelwwXLkI646GzM4em5ixSqZDCyYFlVzRIk4MQcaDKFJSxYg0yCkUaiHFBYNnxD2voM4lX10ZcgO9ItTnSBwpeHTUKrVGYPVThxwV49RH4NZ7p2UkOiA4SqZhlSC6M0yjfPCp7Bu2ch3Zlc5hBmNPairnc5z501gzMnTkNc7q4bdWcQ5Zhj0d+VioNDA+OYojKr2c8ItIfeI74I665jGF4ZBj9jBzkKQuc89apVJxNgDLL6CRAmoZIBtIcYGYEXoDHRBclrDIKtQmvLIFvqDKZxtIsb3AaM3Pkg+O9Ay8IDiY6CEm+zp4H5xzLGIx1PN57zoMMRAL++LXnXJLmmGe7gQNgYhugMzx45IHnBfAIQRgiR95No8c/8ICZmMMdhjnTOzGrs4VGIUCFEUb/2Fjy+PLGngFs2NaLNZu2Y82WHTSoo3RJRn7kIOdVI5OqtYiRWMx0Nkl6jXSZOTiePdIqFo1PYxpokB8CGQNBbCyXySDklDBoaYVjhBIxLSL/JZsRBz2icZXMCWLex8xLBIi4sI8Ot4/w7jHaugXoL8bo7q9x16GGWrWAenUUUW0EYTyKtnSVHhFobSFDuX0IKozvGmjLxWjN+Qg5EFUqaoGer04PqcEJ/BQi4h2reVyjMFR5jmGQMMekNIZDLpPCAdPbKSRd3KpqRkjhgRmVNwLHBRoLGZI6LXqJHnWU8/Kh0SqqXJ9gMRY1YuJn4jQ5ZroVeM4QhAF851O5Y8Sc0zKcgTGS8VBHXBul7RtEzOmOU2WCwUiZhohAQqPYAIJjg2ludTVzIUrrDO2cTnQIaBw6uUrdkmviPDWL0Auh/scR2yPUKzVo2lNhtAN6xjQFspllM+k0YralSKFEzyWj4NEz54k/l29FKp2D80MYaVfbAjMHo8IZDZWRJsQkjTRHZJSAd5g8SDWM5YkAxnMCMPYN42AGOEcwmGM6r53zsBNoGGwi3eN1AqTP8xx8X+Dx7MNXXlLXiMfBzMFjPz0/QJCAD8c6Ri9uLOcRh5TbD0KS61AmfwY4hdjCacX6rd1Yt207Nm7vRzcXFgcYGY5xGtIgHR7H0ShnmnoNjJYYZZW4RlOlQamjSg9fo+OosGyVfNZ9lesItB+IzYNkrU6DWeECZY1j4ognxag0lUmTtgAww/hBhrK0eNkgTxvEGxEvWDdmPZDXzB4vupe/3V7Gd7/QiQ3lOsP7IjBSEXMcxOAxKSE9WDWuIRPGOLArhUcc0oIDZ6RpBOpI0yi00CDk0wEcjBFChRFGCTGZGHIAg3QmWWAscDeDY8h5sqNSjiuKGOxTSLRqfOCcaeiiB8lTsYKAAySuW4yI55iWIebA1LmgVeQq5cBohcJQS4wF2CZ4mM4xEHPAjPe7fpznUTBDeL4H36vDdzUEnCpocTSUn6mUUCuNoUFPFbM9YoHkQ/1xE0onrxGTjuQsqthWZA6RsbSE1fNpeNIJeEEGsVMfPPIshAxHa0srMlnygorfz8hhYKiAgeExRlXsB3HFkaPXi4jPIUOD0DVtGlpaWyHF8YjbYx+c8+CZD37DY9vO2PhkRyNeEA+/d37MjP0YB5XlFe8BR6V0xGXmWNZgNgFMB3nkqOwe2/Mc23IePF47z8ExX9eJAfA8OM9L8pTmUcn9CQh4DgIfCfDaCSfH2czILHGYhOqa+GjnuXBcSxS7WCljmNHpUHGU51EMcS2mzLUJChbgYprviKPFM6uXKQ+DHLPekRGWLaFIOS1yqlEgjgRKJVRoaGo0Dg02ovWZuiILGgRFVg0quPoTcsrsUd7MGSKOvUDjLCCx4x+2F0Vse2L8I8pYkkHu7e2P29sI7y++Evf7tcBYZqifkkKHTRTuZhQqKfQPRrTEMdo5l5vRkmbIl0Y2VWaYXEYu7cEPfdQ4XSiXC6gRPF4H9JYxJx9FGpuhUoN4yHIKr5gqEGPDwEFz8Y6OVrQ0NSEVhEk3ZDBklHWjMdAg6kdMR2lZ+rnKX67U6fWNQDbSY8axsSgFFx5lyOM3wTz4zuO0JgUZKM833gMBz5l0SPrZVlRFmcJVphDV6VLqNH4xxYPI+DEkdNDz1Gs16GGkAoVPT1EODA1j+44+bKNH6+8fQIUGy3lszw/hqARGKhwhl0pDT+HNaOeiWEszpnGB0ge4UFrA0OAgBrjWUKIiSEfCMIt0rgXN3Ntv6+hEc1srwmQa4uAlffHhebwmOII5B2cEOBhh/IrXSmOemcHsdnCOpZzyx9McrwVm4+mOZ4+QpDmWIejamUc8rMfyJpgo43keknymJWfeezQCfuAj4DgGfgCV8ZwDsXGsqF1xzDOY7kO46pQTefS6Btu8ZKz0i87NdCb6f4ZJyHg+Yo5xmZFomWNRi2PKY0SDUMAAdyDGuL5UKFdQ4LlUqqBC41sW0DAoChmHKuo0JkRE0Ysg45YijbxBlYukFY5tjeNY505KRKcWs42YhoLEQ0dyT+MQ0zjEStgH4PYBzj1Gyf5jqOChb8xQ4XZhwwxwAZyfgguyqLsM86PEmzl6EkdmGcNwIwPBqUTkGaOrmPPkAurcv/apGCEZXoPHbTfj1AHcfTBa+5gA1iZ6Aw1KCu2tORqEDNIptkdBFC2SkZilEgvNgVBIqC29YW5FjhTKqFKBwdEiCohUTBwaLNWfBN9zSNNgpUhzyGuFnp7vww8D6BwTd71WZtTRIFER5YWGgEgiepIG1x0ULVV5LYMgwRscHsWOgUFCP4YZ7tbpeUIpQBDAD3yEqZBrImmefeJ3CJjWks8mhmEat1u7uGYyu7MNs7raMXu6zm2Y3t6CzrY2tHXOQCsjhPaZOnchSyPpk1bPefDMwbnbwczY79vBuV2uzTFvAtxEHY/3k9csi10OM0vuzMbPyQ2/zIx4BIAjzkkw0uMmcHmew92B8zzmeXAsS0TCmIB5rBOG8AgNODTMwdRPQsr5yMYemuCj2QuRaRis2EBcqAN0LPVyndPa+vh4OVDmIlRoJCqcJlQJdUYFVUYHZRpypQlKnMqOcQpSoJGosYxky5GmkGMTBA4++xnTCDRoGGo0DBUaFxmVKtd/GirP8Y8pUIKIlXWmsGBfHOzSvkC7ZzjZZwzSIIwU2F0qBWiVNZBG5jnPg3MeMwyjY4UEBjnXq5ZLCPw6JPi+l6IAUNEcFOkhJMM16JW6j7FSCoWyzwEEBzOi4lHd2aCZobnJR0tziAzDOJ9CgJiNRxN9YBkpbYPWvVKro0CrP1AoJvv9MQxg/dgZYvDgLSZA9wJmIaQxSCUGyhB4Bo/9kDFITyivc45GrMYpDYFeyzjojogcgJjXDRqGqsLSwlhiBEa4XlIjPUEqy+lADil6NM1zPRqFMEwhx3321taW5DcD/SAkFoNnPtryTZgzbRpkEKa3ZjGzI4eDZkzDQdOnj2+rdXahfcYswky0dNAgsHxAfJ4LoDEA6TQzmN0DgPkClSMD1L87gwfPc0RpCSAp74DkbNBhZjCbBI/XLgHAJX9mHhzzHelyzoPn+cTlEZhPxXak2yV5vE/KGcwBZoDS05kUp0lZuMCD8wjEIX7XqcAVLjaWGYlVZXQ5xWpwkRY8h2NlpBkhpikfARE5jB9S0joVt0ZHUeUUoUqjUKnGKFcbkEEocPqrKKDBsYwkU4wEPS9GKjQElAnfcwhIs2eOshQjYiRQ53pTlWtM5UoJFT2kRoOh+jFlBMSBfXRM9mkfob9vaKVEPcPAGJma9FlGAbYTice1g1zGwZFxo7TchXIN+WwabdyCC8hUo3WXVXUcLN2nuN8bW8C5nsNIwTBWiWkU4oSfsrbgkU75aG/Po7k5g3TaB1EzX2XGQeU04DUOZrFUojGqYJALjGUuMLI6YBP0TZwpK1A/kBwGcw5hGDIE90GZYyrp50WWIXk+m0E2E0JRToNehcQB9Bbq+06g8JiA81kY4NHQZXJ5tLS3oam1GT7xlBktjRaLqHGvntrPNj2YOfh+iDBIQZHE0NAIqhT2TOijq7UJM1hfzztkqPSAITaWbW5DurUdqWwThTXD+gEcFc3zPXhUGo889nRmnzzn4LlxcDwLzAw6q4zPelpU9ZxL0pJ058H3fUIARTS69ogvyfMcWH0CxvE41jUzAAazCYBB4zsJvIUOs/F81XHOY5sGz3Pw/YBnH0ZccODZmOeY7tOgZtDMCCndnIfRWzuWCQIPmVyajiKHVu5StDFSamvJo72jletNbZg2ox0zGF3NmNaOTk7FchzbgPVghrqMAo11lecqjUOZZ21pFjiVKNOZ1JgneTLKtWceAt8hCMAxMmhcsjJSmSz00FzADOeJ4BgRx7VGg1CmAyxzR61KA9Fg2u1yhr16sNW9iu9+IZMi9BXA0J7W0kA+x1DH6SypqBFCP0IbvbpPZo5xXlfhgk57k0chz8L3DEUybYzKUeV0Igw9BGGIWhxiuBpgoBxBg9QgxgYbEsTsfS4XoqM1g2YOSOh7lBu2yXx+g0XpvRuoM3yrcVBL2nEYK9HAVFDj2gcphDN+C1iYJ36DKkzgTbIA6HmIqSANNkY0qFD5K/UYEQVDQlQl3jI9T6ncoE0wOC9gXwFmwxxA2YGjcHgUkiAVAp7HRGY4DyZ6KcSxMxSKJQzRk41xz7sgGClynaKcGIQGGx6j5xsZHUON1875jC7SCMKQdAAV9iXi9CzV0o6QQhn6AfnpwTcPnrkEHAV/J5AG53kwppkZHMGM54l7A5AAv1TH8xwEjmfnESf54bmAabr24JwHMyM4ggEQ4K4PZrHozjyD6jiIBgGzk9oGL8Hrsb3b8VuSp3KecwgZGba0tdPAtsNIU2QRz0YehPCyKcSZALWUQzXlo5oOUEl5qIYORucRElK85hAk41VTZMBIUtHkJFQZJVQ4tmUa4zKnARWWqUcxnOeQZt1UECNwEfwEGtxyN6TTIVKZNGQYMmGW61sZBBwP0QwqQ4OGpsp2apwyJoOHvX+4vY9yzzGyzxitqb5x8AjOwAuAauYILRyIpkxI3kQYYxgX00M2ZT0y2KCnx/S46SgFv8pwy6eRgAu4MOdhpOQwWgaVDlTymIPIlvjx6R06GCV00CNkORg+B4uNEf94mYghHO0DIipSlYNbLNUwMFZEgWdQ6MxIlXmIEvDRoLLVzcCmMMR1gh5GFk3I4SsAABAASURBVJs4/1+5ox9LNm3D/NXrcP2yFbh68Qr8c8EKXHHTYlx2/a34+y1rsKqHCguHwPcT+tQuiMvMYOSDMxJMeiKuPYyNjWAHcQ4NjNL71+DYPszH6GiJC4+D6Onpx1b9XuDGrdiyZSuGuDpe5Zy3UCrTcFZomBqocd5bY3hLeUXkp9EyYzby7R1I0fB4vgfPefAJHqhwbhyM/LGJazdx1r1A92YGnZ3HWpNAHKLP6Swwp26BJ4LHawdHXGY6G4xnMwMg4Devx/MNZruAMziC5znSKpzjec45pjt4at95cOYAjOexOox1jGXgsUzgI9fchLauThqCDMo02FWOdY18rloDY1bDCGoo0E2VuPhb0oJwo4Iid4hKnM5V6HzqlJYqy5eo9AWuA4yRx6M0ymM00sVymQa3xgXEKAEZZLC8x6gv9EEnZxxvB5/TiED/aRmNwq+MwaP8BowEUqQxQ8OVSWchSIUhNCbODDooETrtdRDH9jrS+4OQThSOfda4xTwDERReB34DbXkf6VSQLPCNcV5NJ49cyC5QABq0oLVqCQ0CuIXkeQEa8DBSNQwVgSKNDfVA2BDLWrNajqF3Z1sOTU05KMQ3NipGa7oQc94WM9xrsGyFCj7G8G2oVMVgoQr9Q1HDM3qRNGoM5WvZPIocvCFz6Gs4dFcibCuUsGNkFL1DQ9jW28c97x1YsX4Llq3agFtXrsdVi9fiTzevxKXXL8cNy7tRj320ci3AoyBEbC/iNCI5k6CIhNfpHWJOYbJU2tZ8FmnfUKQBHOofw+hQCVUufpW5iKXfWNi2Ywc2be/B1r4dGGKEICEHPWGV/SnSChRZbpR9GeX0q8ppQ+vMOeiYeQDSWpugQfBZ1pEX4ofnOTgKoeccPPbP8dosGRiYGRzTBcZzAkwzsyTP7K7PANMnwTgQAMyYloCuBbpXnkGHmd1eZrItnSfSExomrs08OOfBcw4JTVRCyZAZmK40S86O/Uxz7DpnzEDn9GlQWUVy4rtPPuRzabRz6tDVmkdnSw7N2RRkMGu02GPcIRilEahwbGK20wBQluEtVjBKg6Adogr5XaWRGffsUSJ3FBsENAJET4PgJfg8BwQ0PGFUQFDbARtej8q221DvXgm/0I/QGeU+jQyjuEwmR8OdgegzM7a69z9u76O8fxipAxjv63iHDfzjICjUyuc9eORqkV67wt2FfJbMCj2YOUQcHKOlB42CR9UPghQtf4iRskdFjlGXhRFiA3TpeUBbc5pThybkchkEYQgj6TFiaGqhqKBnpIAN/cPY0DtKKGH1UISecoBhZDFgaQwwrBsL0ih4AXq5+LhVz7EzhNcORZ3TAjBcBBU8Nh8NI1U0XBHXS+hgUKbhGC3FGKsYwjCDuZ0daM2kk3Cmzn7UaARqLN8gjgbv1T+fQpyiIWsivV3trZjW0YJM4KHGiGRkYAijg6MoaVeECq/9cD8IkeK6hZ9Kw8KAPg9cKK1jjMZgjFayRAOW5oJix8EHI825s8/+eM6DwDkHR2G8HcD7GMaIReCc7sfBVM7AegaPjFVdpZkZdv6R6TYJTMXEwSIwczBjSZ5VFzDseowbaY4M5WAyncVhZgTVvSP48JwHj5rnSBuLQWfhluInwERHCFhGP7d2wEEHob1rGmJzqHHMGogBAzzPIWa5RmyoN4wOKaLy1xMocSyrjZjyorwYmiKUGEVUWb8Wxahx7CoM84uUhRojCQ9Aiu2lAod06CEMUwiCFBzlB2zMCEEQIEXjbMRb6duKxvb1cKURaOXcMS/gWCo/YF0zw7443L5Aen9xJn1lf834hRgez62c3zVTIWIOToFCH9D6t6Z9BI5lOH51Kg4YcqFRQuj7gIUo1D0Ml2MUGC3cLlgsD4dMGKKjJYPW5hQyaS8Z/AhAkWHh2u4BXDJvI75z+SJ887KFOP0fK/Hbpb1YuKOK7VEag87HjloV/aRjrNLAcLGKEe6E1IaHEDFklCEAvQTo7Uk+sfLDEBOiL0kwROxHzIVREJej4Pnsj+OcFnEd8lRVRgWCOnHISBn7ac7BkRdmBnmKDD1ZW0czOrrakmiHSy2o03uVaRhKWvsYLWCEXmuMW1x11pFHq9AiycNpMdc1taDjoDnIt7YSn0+RNAIgpWdxGMD2xsF4jSQFux2T5XQez4hhZrjnP8fithPMDGaW3JsZr3nJDy95bbzCzjOSQ2nGNJcAYMAEOGcwN5kOHjEBMGP6TnBMIDgPKXrgabNm4IC5ByGdy0EevkhlLlPpixzfMa73jFCxhxhljTDKKjIqK3HqxWTKS5RMJwtMl1Go0SBEBo6y0YA0UNJ4UCZk2D2mpwOHbCpAhlFHmMnAwjRjhIAy6qF31MeGgVasHZ2L7vg49ONYbB/two7eECPDKTqSFBqRxsmHg86GfXGQK/sC7Z7iVCfHwZljxx2M3yG3HNtyHjSnqtUbDAYqaA0NmZQP0HtGVLCISoSoCMd5X5rWN0LIAQswUAwgjxhRLgRSMEeh0cLi9LZmNOUz8BmSVykAW/oKuHL5dvz0n7fhrKuW4ZolW7Fo1XYsWr0NyzdtRx9Dw6rnoU5rz+Ko0Pr3jwxjgFOEGoWCkoBxoHmJ1SDP9PYQbTISumaPIJBB8Eg/vTNLIW7UkExZiCBi3YY8BftaYR1egmyAo/FwzmN1g+5jB/g0jLmWNNo6mzF9VidmzOxEG7cjw8BHjQauoCfySuRLXEUq5RCSZxEVw1Eg2w+YhRZuUbowQEyegGBmAIGXcA7Q9SSYGdPcTvC8yWskRVSeRSAm6GxmO8s6ZpoRN5jL/sVx0mveTX6UNw5mNlHPiNcATALu5lD+eJaZx7oCx4TxdDODmYFfCRj4x3sTTc6D5wdo4YLjwYcdjgMOOhBwPhQByCgUaAzGZAx4HmGEOsZdJxnUAo1GgcZB+SUtenOsknGCI3aPygtUGO1VOM0ADUWK071sykc2G6KpKc9t4xb4YQ7Vehb9Y01Y29uGm9e14e9LQvxjSYQb1odYODQbt4wehJu2ZbBgPbB8o2Fdt0P3gIfRkoPkGfvgcPsA579BeW+zjAUJ1CtH4cmHDs1cQJBSFGm547iOfMbj2BliDm6DTAfLoV5llOAxJMvQ2nsYrjiMMUowYgNxCRyvQ8/Q0ZpGRxvn5gzVekcquGLZFnz/ylX43tVr8a8NwxhieB9RISHc3OUoDwxgaHAAGuQGFVxz/ganKvXREUSjYwCFBBYApIdxJpJ6sSE5FCFwupNECqIjUjrBRI2DMc3jl8EA1XdAg/2ps50qQYahntTxmT2uiGYGj+XUhMAYJgTpFDL5LJpac+jobIVe/zaNayYdjIZaue2Wz+eRyuaQY2Qw85C5mDF3LtJMc54Hc7YTeMl2eG8G59zdgpkDYADBeG1m4GccoOvbAf/mcKxkSX215eGObXqeg5klGMwsuTbb/Qzo3sFjXxKgYjtTPeaYgNdU2CSNfQLz4gQ8xBw3P8igvXMGo4WjkGubwcXECCM0BGNU+MQA0CAUCCOlOiPDGoY4/dI0rEEZ8TmFS9GxhKkUfN9HzL8qI8lKuYSIxj70gWzaQz6XQlO+CX6mDSNRO9YOdmD+hjZcu6IJN61txtr+JhQaOcClUUeAYpzGcCNPx5bG5p46lq4t4ZYVFTqpOrZsj0Cbg31xuH2B9P7hNFYX8MSQ2vNjNGd9pGgEGhzUIufDWqjJZXw4zxCZoUHFcQyzjcoX0uqDg1xoBBgu+9x9YBelNaxrBEfI0mJ3teWR5o5DD1chL7t1K866cROuWt2P3pE67QvblzGgYgIRPw2AIWBpeAjDhAq3PWPeY7QAxo4AQ3IWAiiYlAdQo5GsJ5A2CGLWT8pQ+4ka7FcCylMF0i/hUlMgrRE9qaBOgasR6nRBdESIIkMUsz/sg+c8+Ea++D7SFMY0hTKg9DkaUJcy+Akwn+sUWYbEAY0f/BDgSnbHgXNx4BFHoamlLcHhiNMRp8GQHDoJmJbc7/aljElwMGNNN37W9SSARYyGbrKqmcHsdgAM6mty5iU/SgGLEOxO4Nx4GnY5zJSmtg3K98gTz/Ph0TCYc4Bh4iDfeRXzVONw0sGjyLWcsTGDnkna0R9zMdiwgyF6CV2wzCzU4iwjzQak+GOsMFqsYIi7O4NcZxoilEqVBH0qSHE6kGXUmkHItYEoilFhZNFgFBmSviZOFZqyITRdCDJ5VFwXNo/NwoLNnbiehmD+ljxW9IXYNlxDkdGmSA44pgaPIhdheKyBIcrk8GgVY5ymFjlnKdJhyQexO9gXh9sXSO8XTnGFQN0gmgihayCfdQi5BqBV3GqliKYUkA1ieL5H/SNruF3kOHXwUIVjuTICjJYdhgsxQ+gILEFc/HCQjAxv4ip/ih5zPacLv12wCRff1ocNJaCqRqW8jToQRUgq8gSQTTzH3I4sDg6hPDwM0DBw1ACtZRAvnA8SxEZYMMHBs8d6jkBBSQwHlRpqIwEWFWG8rtKgFSitDcT8Y7rETTjZbsz8Ou+rDTD6iSADgYZBYBQc3/ORYp8zqQxSQQif0waPfHE+lVXtU0FUv1w3RH4WnQcdirnHHovmzk7IiHhSNuK3BADeIjlE2wQ1yf3El5mD7QSDJdceLDk7OPbXEYlz4LVRQXVGcpgZzIxtsBwcPBsHM6axguqajZcx5t0O4/lmynMw5qmsx755HnEk4MHx7DwfRogd+wtQPowe1SVDVRiLMdAfYeu2BlavL2PxilHMWzKImxYP4IYlhKUDuG19CUOVJtSDdtTjkE4lStZlRriYW+R0rEbZiGnsxOd0Op0YZN/34cyhwXGuU1uNhjwTemhtCtGcD5LH6P2gDQPVGVjSOxM3MzpY2p3DliGPMlrnukM1iUAl3xWO0zAXoHvHahgqVFDhmoTjOOQzIdqbM2hryqCJhj7kOBsM++Jw+wLp/cFp7Khg3JlGyKYNzbk0POdxYGvMjZKpgwYC8MZ1l0pVrxXgeUaBCFGpBxhNpg4x2bk7Nb7noUIPe/O2Ii5cNoK/bq1ghIs3gZ9iXQ8MEwAOblKLHjy5jqkhxhSl00NAwMU7SgET+TFmUhFBoUwaJD1I6pC9FM6dOFg0mSskhYiTZfhBme0P0gtUFA6wjJnBsZ4g5jXtASosqF+hqlDotBDWoNGSVxKABVgcHvsWUCF8CqmZx2YdapGjqfQRMCqYc/QxOOioY5DjtbFsDNJH/Pzgrg/SeNcZO1PNDGbjMJ5oPBnTiBvG6/EPi/DidnxmzBOwjMUqy2x+lGSme4PZOAAGHc45OHZUYGYw2xWUR4PAPjVoNIulBgYG69jWU8O6TVXcxtB74coyjUCRRmAINy3tw62rBrB6wwg2bh3Gps3bsXlTD3p7R1AoOobvzYi9HMRTj3Llk68prvyn0xkuTGcRMkJg69ACt6YJ+oe2eq0EBrDo5K7WtNYsWvIZpFJ5VG0atpRmYvlQFzaOZsCggDLaoMOqospphsbmxSoLAAAQAElEQVTSnI+IclliFFAq1xFzfH3PIaBxDzzAEKPGsdfvQeoBNT0QtYu7w948xP27wffgJBs8MkDsjuFZjQbBIZ0JUE8GmkwPYoZrzHceIgp8RKaiVgRoFAIqZsSpwwh3HfppbYt1CqFjFw2IBRSoMuut5iLN9X1l3DZWxSgVqo4Y5rFdloE8fz0CKFzjEANmBOIBD96CCkqMAJMTYH0QNyUWJIpApEpLyoL3uuCZbcA8XrBikhSzVIwKi/cX6twubNDORAkqzxw8R6BAmqNIsPl6HGGM9A3TewzqIRmeK5U66g3Wo3eKKEg1XlcYdVCuUCTeErsScUGr86AjMPPQo5BvbYfnhTDzSAeRgrQkwNvkY3C8Vyru5jAzmI3DrkXMWHMCAMPuR8zbcWBVmBl2/1NdprC+mwDesQ7AogTe8cJs/OzIG7Pbrx3HNSblZfa9d7CElWtHcOOiflwzvxfXLezFvNsGsHTdINb3DKO7bwRDQ4Xk2Q6Nl36SvTBSRI3rB2QZyuRlmWtRKUYCHVyTacmlEHoOjvw18rfOxcMKt6CLI6MocT2pxoVcL6qhNeVhWmuGRiHD6CAD53Wg5A5Bd/1gbCx0oLcQQuNS43Sy3qiizuluTAnwKLeeH9C2O9QlWwZwyOk/SE1StoaK1rUIVU5LtNieRIwR9snh9gnW+4FUPEmAzMoFDi1NaVpLH1UOWJWD0ZQOaY0DUEogBYi5gBfTIHhWhwsClBtpDJY9ric4UIfIWPAwNJyPAkPs7bTc612AntihTEuRtMUvypdQIqnEgQfTWBEcKabxSvcUFgnReJ4BziGpZBJ28OBZ0YQGi5cAL1RPhKgsaYD5LDdRLykDenNDL43YABev6hQ8oTAzOAqi53kIfB+O9evkSYWZo6RD22P9DGmHCiUMc2t0hGstQ+Uqhkq1ZKt0gItkFeehqb0dzR0t0AM3NU5fYuIVzcQOg47xb10JRK7OUG5s7Cr90e2JuLvDzGB2R3BME9h4NZ0EMJjdFaisAwzYCbdfQIeZwWwSPF47AumEQ4WedNuOEdxyWw+unr+RRmETlnDnaO2WfnTvGMXAQAGjI2PQekCDfXOeB55gzpBKpxBw+qUQvsSpYSqoY87MFhwxdxbmzOhCM7cQA46z/iuX1gSNapk7RlV4FJA8jUFXcxadrXnkuL5TQwYDtQ5sjw9FH47EqB0EBNPg+1lEbJBDjBhguw4eZdbn9M9ICzjGIC16OlfRAWcITIrYv5jgYPAAfsdmSX0ZFOyDw+0DnPcfpcXwCE3pAAJecgpfQmANNHM6If5RvlGr1dBo1FCvl+Ap0dKcA3oYKxkXbRwZN868mmNamEVfkMN2L8AYmRrZRL5BqsuyILt5Q4WDRi0Cj4l7KQUHa9zCMCO5JuuIQ4MI4qP2EFEMqD5rJh8aHsTEAaZrwBmCQmAeMAlgFTj00Shs7S+T7gZRqY4ARO1gbM/zHDwnmmM0SE+duCsND4N1w3YahG3FErZzDtrP6wIjnRr7IKHqakvjgGlNlOMxbNkxwGikzv7GEwBRlgB2OYieafE48CbeBVRs13tdK+3OIPpvBzP2A5b83bGsGdMnQHm8S8oZ+QJejQO/J8qYsQTxOfLDzONwOSp6jdOAQdy0aBtuXLgZ67cMYGS4iAoNZcToqkolHhkbwSC9e5lTP8958OidfUKK0wIvCFEj3/RjqiGqmNZUx/RmHy2cAmj6qrl8G+f0rU0ptOZDtOU8tOV9dLSm0NXRhDZuA6fodMqNDLaNtWBDYQa2VadT1loR+xkY23E07qKXPYHaD2UQCOY8gOA5B98zgkMYBoQUPM+nPHAsGDGAo6ayjmmTeLAPDrcPcN4vlMbaIir0IrQ2A1muptdrEYocyKa0j0yKuWRggwMYcQsyrpVhVIBMmCHzAuhBJUaCqDYcIvNQ8UMMZprQnc6h33yUGmSwLAqvaboBzyGmkMlDU3WBiN9SbAHYFnhQKeAMKpucYdAgJsC6oJ1IgDRBg0d6SAyIGEk6UcIC1gkBT8BrELfSeVb1kSqweaiKwdEKDV0DEF5zMP3FyTc8z4NHTXeOisB6dWeoGaD1hhrLNVjHzJgTw3MRMpkY6VQdrJZETzdvGMKqnhHykoaBfTJCQid2P8SCiF9S+HGIELFPKg4kRO9e4R7vSCTpw05AcpgZzG4HGODYJ5sA3ScF+WXmYGYToGuCekpyyozJt2xjhLCY04TF3di8bRQjI2WUGV1qSEo0DKNjRZS5K+CcQzaToRyFYDPsPuWBHWuofwakQkM+XUVLpgb9ylekhUUOYirlo4lrWy2MCJpbsmhtzaGjrRld7S1oZ4SQYgRbrIfYVmlHn3cIytmD0QhojClHVUaePJFzRvodxS5AGKYYmaTgOR9MJZCzpEP8ZjfJ7wYqXNgsMmopFcs0WA3E5tAAUOW0uK7x4fW/+exxltvjmvuqojiCGNlUjKYMyePIFTi4MedfzdyFCAJjLhnD8Dji1AG1IkIXwwWMEiIPw1UPQ4QayEALMZxqQjeNwiDZXmH5qFJCTAMDXoM4odHitKRWLCQhITg3BKMPSLmJF74BClU4YJg8RCMHCDqD+TEzKFRJPZ1VV1MG1JnBYWQfQEUGPUVyNvZL9Zg7/nGocH2km2scW/tHUOB6QSKkSSbx6zzRvse6AQ1DQCENGWP6voNP3D7TfdLpWQSPEZWe+AxoDQpcwFy2aQTztlRw69YqruIC29L1QxgaLaOeCHwsaaQQRrsD2+MHux9SIBXXeRyUL0HeFZRmZjCbhJjXgsn78fOu5ZJrGE+TwMvkHjD2bRwMZgbnXAJqs8zIaEv3MOYt7cb8pT0YHKxSgQCYB0eP2qBClrh9XOYYe+RHc1Mz9LzGeF4E5Y0ViqhSnsTbtB8jT0PalHYc9pjT1goijmcYOBrZAHkahtbmPNrbWtHe2oqmfJ5NhRiqhNhcaEFfNBvIHYBMrpVKHwDOSIdx6AUeUoxKBD6dFczRKIGHoVFvMKopQb++VSA9I5zmjNGQ1Wp1FnNwXogGnYOmSJri1GXtEk1g9b38cXsZ3/1Gp/mU5+q01oYMpw+NyJLQMOU55Bg1mJGBVDj9XJUUO2pU4Ac+bXmai3ABhssBihWHujkUyfghDkKJAwPtCDCM5ChD/zCVbBHqnnNyDA6B0gTOUQDiTspSYcYNA7sUE2iZIS3RGQYNNiicMLHQABkDAS+VTYlipaQiYExUWQopBKJHaZg4eN0wD0NVh57BIobGCqhyahSLFiq6SpkZJlqCY5rvAZ4hAdoFnuMEkjwas3w6RYFtwyZ27e+rirhhcxXdXHlctH0Mv791C25c04e+Qhl18kXPRAg0HSuVSyiWi/RSzKNxlFKp24Cx+4KI512AghlPAHhGcjBFtHNUJtPMDPxMgK7HISm+88t4JRDfAF2ZGcwmweO1gJxgkQoVeVvPEG5Z3o35K7ajf6RExYnhyF+fBtg5hwbHJCIdafKjuakJ2WwWBg9lLtKOjo5iiGOvX6/SOkKdDsPqBWS8CtI0AsZ6Eet7bD+gjKVSIXKMMppzOZ6z8OntqwjRX8ljS2ka+uM5iNLTEKSyHGYH53mUzQBe6ME4SF4Q8D6EOZ+YDQ3KUr0RocrFwyqNVpWL5mU6rAKNwehoAdppiEitsS+KDBgws46h1ogJDYocmYC9f5C7ex/p/cHoGCBpkacpB3gciKpCJW71cL2R+/DjTKhRkMc9ehleXEXgp2gEQhSrKRoFh7IRPM63qTmjXkDmGUBGUgNA9wiQ+Yn8umCcVE5BQAEBV5LZPKh1TGdb0gYKFjgw4AAmOHRtuP1QGSmA8pNU1hPyJJ3XSTrZ7PlghwCfbZI2CEgfhN+MNYzRgmGwVCEpRVRrDSofCBGxEg+/wXI6jcN4mumG7Y9jAMUd4AYNcmxnlBHTLTuAm3ZUsLkwhkEam7FKHesHy/jXyl4s3DTK9mpchKyzvSpGC6PYMdDLbbxu9Gynkg0MYGS0iALD1zJD7zqna3V6tAa9b53KopXyBs8Nth/tArH6zh6RelI3Tucd08bvmc2PmZENHtnu4GDY9TAzmAmYY+OguiUqtSKEBbf14ZZlgxgYaiAyDywMR56yCjzPIZUK0ZxvRkdrG1qbW6jsKWi7r8IphSIE/Q5Fg4rps6wfl5BqDKMlHaE5FyIVhgjJx4CQogFI08GkCOaHHKsQPYUs1o+0o6c2B/XMEWjqOgLtnbORyebZtg9HIswhOTzfR0h8zvMoSjESHtIpVdgPTREqNAZ18lWGoUIDUSOfZZAarF0lj8t0EpoGVZlerTZQoUFUPrP3+meC5L2Od48RepShLEP2fDokUz1Uyg04ampzOob0KiJmMQxxHWgUEcgCeymUax5Gyj7GqjGNgmGY5QZYrywDQmZDgiqg90uMQqKsLMRBAg0HFBlQ+DlhAyhUgIGjNw4ScA4MJkF54CF8AqXHGj4Sz+Txj1hLMILwU5BAwYPacxRenZXuaCwoPEJZjw1jNaDAkFiDrhCxQWOmJhLMJClGxK4I2AojBiNtbAESQAEzkaYQhy6D2zYVcOOWMnorHvlYweDIMEYphJyCY8tohJs3jGLFlhGMst/FUgm9ff1YtXodFtyyFIuWrMDqNRuwefMWbN+xAwODg0jm5TRaEuCqvFutgQrdV41KpYXNBgmVcZDSgnSRwomPqBdM3N7FiV0TCyZydDd+efvV+H3McStRJjZtL+Lm2/px89Id2D5UZWsOPnkpBfadg3NGJQwY4reho6MdTfTu4FHitl6J0zMpn2gNwoBKnEYYGLcchzl1GMWszhy6OlrR2tyEXDaDVBgwP4R5KZTqAbcWM1g/1Ir1wzOwIz4CUdMjaBCORHP7dOihOM85gEYyJlXihU/BDYOQQ8+xVi/JChmFGhW9Lrkzg7GOM9JtBn5gHumhUzTnAXBgt6E6+uHg/sEBGsHB5J6Ze/1D6vc6zj1GKAEPOB9uzjlOHVJU6QAlWtCUH3GNgaSScXUxO1FyCkLEKCEI0ODawYh+XYm7DsNcYBwgE7fRqzFaBqhUiIw0CXiKCJyngdYYtNQsAErTOHCQGLOBrhNJHVplUOA1wOPrBVUkIwbh2gU4yMxIPjCmJwCAl9C1BtanQHDQk3ulkUYoXcYh5sBzN6FuPve1s4ldKlN4K4REcEhvnbQJJGhmBrIiQUXZh1DI3sSIUKBydw+NYOGOAm7ojbGtEiCissSsUyC+PhqGQU4RtjMqWrh5EFcs66XxGMHw8Cj6BwaxaPEqXPT7K3HB76/CZX+7CdfOW4qly9dg/cZN2Nbdje293egd6KNQDmOEK/nycmUamir5WRWd5GmNUK/HEOsbVIyIIOVIgNcgiDXgYTZ5xZuJj5mxbwR2zgTJvTJj1GiIenaUsIAG4abF20lLNRkeD4aA/UzRo2cyqWQxMZ/Ncg0gS1nKskWgwHWjgcF+DI4OoUheaNiCMERA5kW1PNFZjgAAEABJREFUMfjREKa1eZjWmefUKwPhCWkQHI13pZ7CjtEcVvW3Y3n/NGypzkbcdihaZx2K5i4ag+YcvMDD+E5HlWNYJ10xfI57yDZ834OZA7tCWiJ2JoZj3zQtESjf40B6zhuvk0rBD3zAQIMQs874eaQ4im07ujHEPoh+7IPD7QOc9wtlEMZoyQbwvZBeKKbeVpHPeAjJ1NgcZFj1FdeL8KkEgZ9hKJfGGOfjO6qGHgC99RrowMRF3pF1ZCxYF45MduyypJVCoTUJyMDI0yudbST3XJgCBR06J/nEQZxJnkYpAeKRYrOF2z8eL5lubJCfpJiuKXTjo8psmXxlKJ1CgaRd0eUjtoCbYSEaXDCN2YF6hf0gnTVCRKNgpNOxz2wBHttmLTiL4HENwazOxbIiBgsFLN1Rwp83VHDbmEPFhYC5BORly+zTKMsMci1lQ98wrlnTjd8vWI95q3uwfvMObNjUA+3pr9s0gBsWrMFf/3UL/n7lTbjm+vmYt3ARlq5YiZVr1mHdhvXYuGkLtnb3YEfvAIaGRpNIolCqctzq5H+D/WiMC3QM8JMAeIg1YgEvd/8ww8yYZUw3mI2D45kJtON1dPcWcOuKHVi0vAeDXEOAAR75K4/vhwFCKlIqSCGgd5YRknetcbqoaUKREUKdY091hOc8gg8GWxQDGoRKHzozDczkbkJrrolT1RBqVj5htBRg3UAGi3tzWFdoRSGciWzXIWjtOhC5XCsc22rQgVTI2zJ3DBQx+cSfomKHpMXxmlQioYflGpIpjSPFJclCA9rlEBg76tE4wBzqpLVKIyhokJAKDa8McY2ykOH2p8cyLL7XP26vY7yfCLUNlEtzQJxBc6iAW2st3Io0j+pAyRJD4ga9Q7WI0PcBL4Ni3ccOridsrIbY3vAY4pGIBiGq8csI4j676gcAdylgvOeiEmNqgIoGKaoYzDbAAUKtwnSC1hq4v50YA007NJiqm4ADhBp3PCYSHfNVINY9r0k7GOVw9JGck2rMU7syVl6AmOdaxD7xbEndCEjoa8B49hie+3Dg7IqhboOk1uFTuDzijThNKlP4+xnMrKs1YW2jCSOMQCSI2OWIKJRlGrxkQbFUQN9IAUu2c41hzSiuXzmItdzOK7GdOlW4RqEslWqcVoxg3cYtWLpsOebNX4gFhFsXLcHylcuxbt1abNq0EZu3bEU3DURffz+GuT4jT1yjIY0ozDFxiQ0JC0iLro1n0xfP/+6TlKHh01rGAI3AsvW9WECjsK2vggb7ZxwLhecB+ZcKgkSZQyqjR9lgN1DmWsgIo6IhQrXOljgFcH4I56cQ8JzitC+o9iHb6Mf0vKGzJY9UKkREIsfKMfpHDduGA2wcCTFQz8LLtaOtaxY62qchl83BUU4VwZUYoZVpFJJ5Pon2ZZxIh87gmEXkZa1aR7VagwzI+LiQMxzXqEGjQDpggKOBMRoF5avPNUVflL0KZXJwaABDQ0PIs93WlhYYpxjs0V7/UFr3Os49RmhmyQJPJuWjQSaWiiXkuG+cCR3MDJR76lODywlUWDIqFaQQmYeReohVnDdvjg0lCgrI6J0gZpPJoJDAD4AwBY46KKegxCApJ+mBB3BAoHLsgQmHwhJaZzaKBJgOGHgzDpNSLmTCkUDEPH4clducLgj8JGX5pTKRcBAc89kvULDg2D5pqJlDwwXwfQ8+B923GI74E2DxgGVlFDxE9IZgGYcwm0Vr50z4rbMYKbVjS5xHmUrCahOksl21IxAp6huTkj7RSEReGkNhF7rDGSi3zgWaOwDWd6TFPIMTsG6jHqHESKB/YBjbtvZgw/qNWLlyFZbddhtuu205Vq5ajTXr1mMTDcSO7TswODSMMS5wSlnqnFIki5JsOyJhEaObmAAB7nywOQiUI4UqFivEO4pFK/vRvaNI0skX55FPPsIwRCoVjAOnDpl0GllCEISgTqFUaaBaj1Gm8tVopEgK5QtsOobPdalUfQDNmTLXHzLEETLSAbYONLBkm4dFPXmsGe1AMehCS8dsdHTNQb6pHUaDUm8Y8Ueo0nPX2FBMgj3yzXMefOYHYQDPceRotJNFWspsTANnDuybJX1okCbxRWJhrGeO6byRUYABSO6BCqfRY2NjUHrAfoFtAYZ9cZC8fYF2z3Cqn/kcO0qPrQdPENfQmjEEfgwxvFZvIJnb1xkleIAXZjBCBVhezeG2ooey8wEOAvUFiCj1NCyosY4JSBPxIghAiQG4isz4DAkkzGV5ESCjkAxEBMgoVMaIqw4oz8guAw+W5Xfy4YCDgj4OLCfLBZbzPGbzrHpxUon3u3zYRnLHZiBaeRPTKFVdCkUaB97Cp3AIiwyDT+WRQQhpEVKBQyYdIpNJI5PLo6m1C9nOAzCanoGN1RYMR2kk/aLAUYqEin2YoFn8IU0x6Y7Jz5ga4pPWXDNX5+cejumPOAGdxzwO4fRZEK98EuBzMdexXgxDzL6yOnQP3ktY+3r7sGbNGixYsAA33HAT5s+7BcsYVaxdtxFbtnRjx45eDHC9YnR0FDIQibckbfKqMfuIOx5kl5ljqgCo1SP0ccdkxbphbNxWRIP89MirkMSlaBCy5EMul+WQhjDW0wKidkcqnH6V6L0lNzGxyVNrGqF1qkhRZEQlq/Ug5UbQ3tKEfL4T1bgFGwfTmL8hxC2bUlg/2oRSqgOaKkyffiBaWtrJlhRiIpQxKDMSKdMoUMLgkSZo7GEI6IAUwYDXim7LnFbUKE8NRqIRIaaQxiASAEZZ8DgG4im7xlTmsIGIciGDUaFjGuPOkRF3V0cn1zvyxGpIiMDeP8a5vvfx7jHGXCZgXaNHqnEV3VF/HcwDdxNj1OuMjRtlGCHF0KzsmrC60IYbClmMRHnELgRoqeFcgiNRNk41yD3ADEk6BQmKFoIUmACr1pKspAyHY2cZEw4WqZcAKbpw+iGMAwgqxs4BoXKN31O7+QEHEjBABkpnI54Ytx+T12YTaUzgBxxwOA8NC1CoG+TRHHE5CodnMaiXCEl7mkYtl6YnzGSQzefROns2GjQMt24cxL9WD2JjMUIjYpv0iKD34g3GaVJzBhjzRJeMJb1PMlViNCXFzxPPtNlzMPdhx2PGMY9GdtoMGIXVaJCMvInZV3m2mHQZUXmeg+/7CcSkc4ih7aoVq3Dlv67Fny7/G/7x9ytx07wFXKhcyenHRmzt6UYvpxcjw8NcfxiDFEqhM/7NEccGPbHYvX0U67cMo1r14HGMQ/Ih5DgGPJsZzAzO+XCkieSh3qC8kAdmDqkw5LrU/2fvPQAsuaoz/+9W1Uud0+QclHOOKCEhZBAIkETOORvkuAYbg+1N/11v8HrX3mRvcFxsHAGDA8GYIJIklLM0eTp3v1xV/+9XPS3a4xFIo2k8yPPm3a5077nnnvDdc8Or6S32FkTOlx4ApLRdV+jO+HmsUm2lpsNq3T8z5gihV/ePlzXd7VFUG9Hg8BoNDa1UtTagku0mRJHpZ2pbviSLRpHrkXkFkOIoVpKUlCsqRI9jtwEPT/A2SR5q1D2vw0pCZltKLMNSyXIsUS5R7GsFq812B6CwMtT0kK9a61Gtp9eTrV3LpCnKahk+0TLQPGySloNRO1HXoV5uZx7sCaq4V5QF3rWCs8w9saOE2EaclXv0nfaY/nKuT/taZVkfUlKWSk6xUUT2tNz5F1MwdVIUyRqTas5Xju3bHXJKVogi55HLRiUVeYq6M6ljYEBLBqKiHrIZ6WUnWSh8oMlFXc5PHeSnPhJ0c/hxPq4XE/dsvMKKC1pZ4cNz7eBwN1PH4SZtxuBKbls5SRRMq+ty852S5roDTpbDnrb+7I49nmBsqpsnriRaSPAJXV/JZQpezUZRn6MEuffKPFatuzetGyC67sly8152rzm2+XiNnXCmSivWKQslF8mViSR1baxdzxek5g/Skcsk5g2gTsolta2nx3bt1Ve+fpv+4i+/qE/95Rf0N1/8mr5y6+264867dY/nIXbu2W1gmPVScqegHUKwxALk/l7Ksrx40cmu8Yam51PFceQUKzZAJnGiOIpFE9uOCtoes3cMdkQIHa/lI6uy9VopJ6padz2ODqsGkkgqwvGGl367WUWNMKKdrRW6e6JPd+0JeszzCO3Qo14Po4Y9d9DfP6wkqSqESPCDo7YtO44WiYKiIvEss50G6yh3Uwo52elznls+obDLICYiOwYm5A2IUKZhp5/1vMeshwjFio6jg7ajOOrITKPWY0Co1tS0nmY8JGt12lSt5fhEy0H0mdCMQ+wxYFeRZ9OHq5F7RwtRkYGia+W3fWwq9xLkjvYqfXFqWI92a4WQ5d7U2SQbjYy61pJkgyp2LuIIOIUV5swyAYkJRyOvIjuRhS4bWJFsnIoiyUpUuSqFWGrO2xNMJDKQQNinKhJ/ZHo+5tnCkeeRaYZICkEFT/KH+pVqgc8gyQn+uG8DkXsd2aBzA6JttQhOTFCwErlNIQrqug5MYT4vabzb78mvij596yP6468/qns9yukG14k1QhMGqb+4J3Ep2mlndlcj2ajUTZU5/5wNcnxqWpOzdc15zqBtHpKefg1sOk7D289QZWi9647ExGEKIJs+II3BkkxdSVJS1Ubb52ijx7P35UqfFGpqNGOxhPide3bqy7ferb/+4rf0d1+5zZOTOwwKc0rdbqKM3AySdNCHeqZnm9o31VTmttQ8VMDBS44QSuVElUrZ9VYd/FUEeLbpkRstNy1VngcnCadKDXjBMiy7DKKvG0TqeUWdvo1q9h6v/d0R7Z6W9s12DGqJevuGNDQ8qr6+fiWlsoIVYS0LMGwaRFt2zhS9md+IZ3mujtuSZXmRV4oKHbZdT9sOnlv2kdsYufIQgiiTuA1xbPuSeTStrssXKxjQd2LL8+zMjIgqaEjTq1Czc7PinB2acRS55JH/Lg/VZ8BnJ5daRvweTzD2OlKI7JxZZuUaNSOH8gh9Mgzqa/Or9HCnz24WJE/eSHbK4MKxm+QQT7mPVpRsxAIM3LuJlYRWXQhVOLuN2NqXXIdQjpVkYrLGpLgkFSAQSW0iBTs0SnAVeuLjC3+tay3UYR6s9KK8ixXZgjOQ4K+44T+RDSGQIfjCzws+fcrXdeTlsnoHh7Vy3Sqt3brG6+DDqo0NqzQ6qOrKFaqMDGu2Mav7H3vU4979emiyY2M1na4J2LiK9vkSVnxn4ZuZt44zuIcr5ND1UMx85W5z04Y84XB20j3V9HxDdQNDy0uiueUYRldJnmDrRlW1W111bORdD7m6BpWWjZ1xdce6kWklBuOSl8pK1T4Fg0JaGVA76VdL/Z7k63OPX9L+ibbGJ+fVdk+ubiaPTA6wmRd82o8VAnJZUFPT+fZPNLRvomXnToohwOjwkMZGRjTIDkUPo0oAA1GAh1VVAz3gVLYjl0sllcpllcuVIpWs5wQ9W95ty6KZlT1/s0KtsNLL2p6UtM3ESVU9fYPq8+x+zbQSl4mskxCCUgMLgDENXd4AABAASURBVEDqGlBDCEt4zc1ft0i5I6XMUWNmmyOa6lrWme85sxRUfGgtADBjp5+amVbdq2FEFiE4g1PXMp11RDDloRb1NQwSc426ErdpeHhYfb29gq+C2BH+g2UeYZKHTw5BdWwomRXWX0tUMTAoigt/yy1kLyh7Hb+k+7I1uqMzpnkr8QlfCzQllpxfNgJLb4ERG7xIEHdPK/cimgcY7CDuOVSpSNV+qVRTcV4YTXDZSHLYXCjRE56KJUVBhcPhYCQbl2/4gR0O8IEZG1ABMBzJXxBwFuomvxVe8BigfyBRJ5FKlCj1/Skvruy1Y5YGB7R6/Ub1rxhTz/CQcNKJ6Vnt27tb+yd36tGpGe1oRA7BzVzHPNhQF4Tl+syqFuu2cbqbVxE1FXkMcPBvHkNSlq/UMnC2LSccnB6vbYevN9uqdyK1Sj1qWhbzXueft+zY9lyvt9UoUksNy5RxP8O+TJGyrGSQSjTfDprpxJrrJOYx8pAoKLaTjY0OFz81rrrXx+lCKJgVwBKMsEE+lUwnczTR0I498waSlkGpo647jDhKVDMI9FjPlVJJcXCdlm9m+ZZ8Xa64ZzfNrgGyZVsiKph3NDQD4LlNueVSctkoLrvdUt3Ak4VE1Vq/+geG1Nffr2q1okXectMtaDkKaTlxHVtnOGUIQSEExdZfuVxWFAeLuquOgTN1/V3LmwRvmWVOcnZLKVhGXc0ZjJmAnZmZFXMtMwYJooGp2RlNzc0oNdiGcqKubati0BsCEDyXlMQlLdcnWi7Ch0u30eioFHXUX80Uotw2HtyrdByKtSzsVOOdYd3dXq3JEIQRyQef+GvHKO75hsebstJVgEYuF1bhzDzHeRsz0rzDMBu5ZuYk937WpmSDkhVQ5LUhmKi/Lm/HUblHojLuP5EyiXE1Cbo8t6OJxLn8Keo0DWeVnU4LXaFsFU6+H5ycrcjuvJCea2V6eOeEbr/9Pn3VM/l33ublvtvv0qP33q/dDzysPY/t1Y7JoLvrZU3lZckGKhuNlELpuwli7t3U6ahINlDZMC1U53HeUqw8jtzcXF2DQmrHgo+ue7WmQ9W6Hakr56kNq1secm+W2ogb4td78wfAYc7HOTvbfL0uwKLhsU+j2dV8M9NsvatZg9t8u+meuGkOM/X0VrVq5ZgGB3uL1ZPYunKzhRRI1E/ivGW97Ns/r8d3z3ssnZnHjuuY07xn4pteouwYILoecnUNYPSmTOLVzUfdIFU377Pma3p2XtN2uGlHQfOe4Ot2M4UoUVyqiqim11HByMgKDTv1eqhQc/RYSkoKwXKxvjLP+aSWW8d1dBwdhSAlfl6yrSTmPYp8Q0GlJHKfUvKzuIgoyNt1b982OLRdtmtwSn0ttzSOYiWlxO3vEfUlSaKSr8umCXjMOkKYmJ5U0+Wi2PKXVLY9F4DgCCH2PVfpu8vzjZaH7OFRxYZbDm97KpEqiWy/QW0bdOrwizTfjfRgGNWO0Ks0iqVCITafwtG4dgpOPLOShAatWOtBIg/CLJswFdU9JHDIVoDD3selXY/JC+sS+YNp4kye7BRHooi44kb5Pk61mGwscm9QlFGQinrLEjxw/USSP8HJ4g4++qvima/hC36ot6CbulmR+voGNFTtUSWL1WO6FecpO08IJe1oxLpjNtJ+98CSaUAzLplk4uRr+eO8BRBYnrJxiXbI/OP4ylzMeRPKyKDQFSFuxwbcxQlctu22ETF0DRYslUa1PjevLIqjk4adbt5OV683xX6SuuXJNuJZT5ThjA2Hu8FgWVNLfaGh/rilgWpbK0fKWrnCPXJfnyqO0kJ8gF+zvPh1Uxc6gMmmHnxsznMdXVV7auq1Q9Bb5mYi9dxIx3bRtqO2fI7TASJN9+QtO2DbfHfdDn+lECk40buGKLK6coUQivr5TUQ/cyClsiLLOdhGotg2ZL10DDhNRxYNdx44dgjBzluyg5aVGBBCiCQFYYaRdU75yPdi0+Hcjwq5Npt1q6Dp866jnbampqecpn3tDrCUKATbuesB2OpenZitzxftr1inZeto0GA1NjJaDJ0KurlQmv8sz5dWLQ/lw6Kaewqgq76qFOJcHRto0z1P6hnytpePJro9uj8b1pxDPedQ8UFAnITgv7ETRzeL3h1tYWE4Lg5hhcljXjn0xC+4pZ6KFKWOIR05eGxnC5etRuq2pZbvcYzNUGEoJg89nBeaHLkuUpCsRMWuG16Wpsj34IV7CuIrPvD+RPIJFuw2pz4yaVgql1S141QdypaSRPDrSFrf3Bf08LQvC4dvSvAC7cjt5+jyslMXoGAHKSIl6oMADQ++sLEpMk2YsfF3PHE26zErRtkyiJCaBommy7fNWqj1KXaCfCjaYhoGz9RDE0LrwildjmU2XmSaG1ArlmtPkqm31FZvuauhnkirRwc0MjTkpeYelcxDFFk25ieYj2BHhEVC7DkPTR7fN6vH99WVlPs83BjRyPCIBgjtLZMY0HdbsiJCk88khj5FtGMiqESmGceJSu6BS5ZfHmxT7q1zRervH9CK0TH1eVa/Y1ChvRa9gmUYRYmkSLmJdNwp4axtywK+4DdJYkXO50wKISi4DbCeWe75wk1zkBW27D82p65TWqQ5Dxf27Nurx3fu0O59+0S9IQS1DaDTjhDGvaw77UgImn21Ho0NDWtkcEhVt0GAofN1nFKDvL1Fy/GJloPo4dIMLlirZGLlAYOst1IvHTUdoTc13Yr1QGdM+/J+G4CNX87tryz+Illg8hNxX25WVJKM/lrQlm87M4oELIy86u/zc+ep1KS+IYn7NgBXKMO5CnBgmEH5svPYEGzD7l0ihdi0lKv48Jw6bRgCOHAYEg+5R52k4DKLCf54TgqRtHjf+VkS7HrYU++YDWMVTcq8GtBxqLzPS3K3jUv3z8SeITc9Gy2GUji9jb0AB47uPUUCLMgDfdMWPMMvsoEnntm45JTjGO6lpj2smnJPNWuQqNvJ6/S85iOq9KvSO6TIzhW7nYWjlRIlSazI7c0s/67lhxNxjLKOygaFWpypZjEnUeaevqyxkSE7Yk0VA14EX/BgUQYt/OOSHn/f+Jwe3elhR7tHtUqfnaKiSqlUgCRgmTljB8AyoHXtjJmEqIyFmVMunpukyuax4rE+Ik8NYJllUDGo9NsGqtZ96kwtA2gHgDc/wRm7np9JHWkkSclRQUW0NY4jZc7DfblMFEVuNylY7bFC4LkUXF7WHyDZtDwz66BcKis2LUCrbb1Ao2X5jk+Ma9eePZo1UDDxyRBn3KtAmdsz5EnUkbER9fX1KrdsG415zdfnxHzDzPSUiMxy59MyfKJloPmMSJY8Lm632250R3WHop3WvGY9631fc5XuylZ7tjgxfZtAsCX5TFbDQpIsPRWXUZDsxAUoxOSXn/meDanIo1iyQcjjtCJPT688s0QmyShc7Eto2Pvq01JUKlLVxnXi6mFdsG21tq3u1+hQVUnJPHjeQ4DEYqLuYFKkKJJIIZaK5Gv5s8iHlS0SqyfB9ynrHjAz7x0lNu5MbQzWDjvrEPaRyYbun85U95KkShUpcYrNH422EctO6ThVxRFwsBGbqhQiWQDFV8EVkXjuIYBMVw715TmEzMMp5gam3GPNePzdcL0dA0Y3zZUlVcU9Qwp2sMT8LaREiUEihFA4TMc8AAp51lIUuQWkOHW9mavN1N/fq6GhAYNCj3C0gGxkfszd4pcxPG+FenDHrB7dXVezlatlB5rxpNucnaJreSCTOfM3w5CF+QOnlgHCtUjmBX1EcaQkihWFSJHrybOg1O2IrQfqJhpjb0bTEUBqfYQQKTh13Qbsr2iH75fd3lKprDiOFUVx0c6uZSKzHfseKTJ9GWwyy9tf15OpadnOO/JqGQTkD9ETk4hNtyU3XfIyxOIXpzv27HLUsFf7DRJd5x/s61F/T9VTZpnnb6Y1Oblf+8b3+zjpwMMg63mPioENHkz6iH+jI07xGRKM7eww1fGQodOZUbvT0CPtft0TVmt/XLPoXQGKp8czIitKJBtmkayoQlAhkrXo5GdWnC1DlrAKh5+3o0/tlSb2STOTknvFQJ5eA0PJ+QtQmJNazpfboEs1BRtFT7WsTSuHtHq4VyeuHdFlp2zSecev19hgTSEJEimSFGLbh68XGJE4Rn5ACtzXwseGIZJ7r6JRbrd47pQ5R8u9gO1cbRtpw44wPt/Ro54f3d9OlNM+1xOiWCEyz7FTIYNYCzQkURUp4o8p0hYZxJCbh2QFGBgIZCMUAGEgJkLKPSTp2lE67uGcW3wykwiVHpUGRpUYSOmFA/cOJPKk9gbC8G7WVBQ1VI5bTqnZ6KjroQT5h4cG1T/Qp7JlGZvfEIL8FSyl7ue75pHIZN94Wzv35J6sLAlgmvNk5szsrKY8Mz8+NaFJT8LRu84Z0Ogx5z25OOuQm3vzblPTbWg5cU7qWH6xdUyPXbNDVd2GEILnW7tO8CjFUUlBkYOu1E5NyqyeXEU5A0OE/oREDJCWzcKkoRSCy1hXgNWCs/M8U9fKa3meALnIdbV9XTe/88zB+D7A1rXuU8utboCbnJlQqzmrgZ6yU8Wm2vSE6ozTvBoGPQBk0kMLwKGbZ5ZhRVFkfevIf2ytR57o4VK07NyLdDzebKuadKU0aHd7UPdlazUZasI4paDiJJj1Ikkqjr6/oDMVH5zBhiAcPSbvgYfhQD4bjWbtZVZG3vDcgQ1FfcNSsIN15LqdCoerKLbwBxwDl+KuFTRnDpwhb2njil5deOoGnX3CGm1dP6bhgR5VqM/VOZMJLH6pe/Hc9RenvmcnsBW6rkzypcQxd2+Uq2Ejmnev0vTM/ex8W3tmu9rfiNTxcp9og0GEIiTR/jiRiBpswDKIFckha5GX+shTeF/qK9fj3r7IQ17aGZlp37ZHuDfq2j1U8AEAKIrVicrqVMdUHt6gWm9fUWXqVQp6VBK9a+pIJdjQS1FQtVxSuRQX1Qc3jjB4jHDYw7ZKtaooBPFPALvrzd2LN9zenfsndM9jk5qY6yo2cETmLTGPPbVela0jHLxrR5LLuyFITB5dqWvHTJ1cvRhudb3KQN6Ge+wZR5wtg16pVBb7GEqOsqIDhXFkyiHHooyHI9wrHpte6qiA6wj5KPh20OJ5buekx19MXJO/6Yir4cnFlufBuC6VSl5tGVSfJzRTt3PWIDfPc0dibcuw4Q4QOQ8NDmlwoN/0kZgstUjOrsz1UGdse2ZD066dOx01TCijsTryn+jIkzx8ioh8tDfXQDXYEYMmNOQIYZ32hEE1QoyUnFJZ65IF5T8SiuIZR/lD7xusYoymUpZqVckheREpxJEMsZKVY8uWbHCenZLX2iQbQygnfu4UxdKik0WxfaekQU9I8v8DYvw9zle1gjCGxHysHujVOVvX66rTtuiSk9dq66o+9dRihThI4aCkxY/vg3Jo3dGAu1PZsiWfp+Zl1kuz0+5Vpuea2j3V0COzkXZ1q+p69UFyWTd9EbyoAAAQAElEQVRRtHUx4SiybGh7FEnm23/0RCqcz5fk96F4DmgkllEBJCXJbbIlFmLNnI/UtlPgVOP0xEmvymuO04oNm7Vy1Urx890eh7klO38UZLV0DCjpgqjd7tjyjv2gUi5p5YpRTxQOicmzclJSFMXmwoX8ly/AMj4xr9vv269v3LlLe8dnDcAN95gdxSEya7Eyy4Z8Lc+vtO30vlQmt1WxQlhIUlBm8Mt9P7J+Y7ePJNMgdCfimPW8ScsARvvcTJeQRZlZ9OYfoNbCJ/dDf4tnIQQlBlIffJ07Q278zNR1lNU24HDsOiJp2tnr9Vm1HOHmFib5KTfoic2N69dr86aNGh4acvngwKzp4cGM2zmnkmXfb0BIDCAy/2UDINfDI8Ma9gQrgDEyBGgMCvkRzSEPEzriXyR6xIkeNkHbSDWysLwM93h3WN9O1+mxbEzz8vgaoy504T9sZCpQ0ufOr9jNKIzMR98SCSZiG7p7BVngsvMW920c4j4rECRMwiGnpvYr3/Oo5NBU0LcxKUokg0MwqKQuP+tJt8hl2zbKWYeCucsmzofhzDbnVa3EOnnNoJ53ykZd7ejhrI1DWjFYMgnzZRqKfCTlZm4RDDKfc+2DyfHXRi25Ks3UU+2Z6eqOKS9Bzg9ov/rFRKTIaH4W2uTCxXkqm/aBxMH3fZBcJ/kBjSKfb/Io85/ino++JRuiyEdjDARdRyj1+RlNeDy7e2K/Hp+c0i7PPTCvsGbdJm3dvFXbNm922qRtW3zcutkGv0GrVo9pYLBHZQNnYr0kbndfX49WszfBUULVQB1HsUIIC9UpF+Bar7f08OMT+tbtO7Vz17RmZmY17x61bUE07XTsOyC1PLQhdQycBeemE6LIoo0VQ9c64z7Ni1x/uVRW2TZQSsrOE9mJO3bCpuesGiJsp1fvdFt28LbFmRZ8RVEkZEkvn1tmuWVCWrgv00idH8XJ+aUkiVUqJSJP0zJqtupKvWpVLpVU8dxVarDgfQuZmRrqH9T61as1OjAko5BaHhKZEdVsZzUDQdn8hhBchyNlyTZV9VxMvwYMGAMDAxodGdGKsTH19/UV7XGWI/6NjjjFZ0gwiyPt6AzpjtY6PZKNasZg0LLBhhBLFpwCLAfJylpI6cK5byn4jxUoj/lkRRQ9rxWhwgHN2KK1cC8pSbU+Kak6SuhIjWlperfU9ARj2nJm1xclkkGn5fj0YS+P3fbouB6bqGuulft2SW2HpnX3DJCNQuKeTHbkpsfCTfVXYp28akiXn7BeFx23UiesH/TSUlmJncQM+5sdSPDvFEwlaOHjUwcK2jkT67bxmm6brml/Wlbu4ZTg3c/dRapo/8LJgXImkJEO0LbD8S2yAKLIzI+FnKADKHAfWXHMzQfys0HLk4357Ixyty/zdcdzDzhopRRrnXv9TevWaMvGDTrOwHDC9i067eTjde5Zp+mCc8/W2WefoRNP2q61a1dqdHRIRZQwMqSqhw1xkkjmIYcxt4PqWgahPZNzuuv+fXp815yaHjrRqzcPAMKsZ95nPcnYNA9WBSUthkyE/VryiaJYsW1kIcUKIT7w1BVZvkkcG6wqqpiPxM4X4fx+1HHU0PCkZduAkyEjLXwIz7upowcLMC/u54pNoxAfsnM2rhO3CVrk75hH6LTdBkAgsv1As9lsaGZ2Wsx/lN0ZrV61SmNDQyqZr0ipklJsYCmp6gnEsnmjkewbAZhcjUIIWvgnxVEk6g0h8OiIp+iIU3xGBIPaGlQz69FxfUHXrGjripGWTurz3SRTEhKpAIXcDpEaae3MGDMpzSSHcp7hWXByK7o4Lwze+XXgExCkk8FG7kHUNyiVDQzQ6MzL8appOy/5SDaC1LTnZpqaGG/qOw/u1RfueES3P7xbc42uet0TVEqJZlglcbRQ8vlwf49Ghgw4VGO2jl8zqmtO36rLT9qo1UO9Jm6x4w0YWuGIbgvXzisffaVxW//Xp4K+5ihhvFtWYYMef8oGKtEekkn9g6/vkxnarl82ugKtnijj54vn5KHdrrOowO0sJh7d23n6XAI44ooUlw2C0oABbeNg1eBW1aCjgbHRQQ8jxrR+/Rpt2bRBx2/fplNPPklnnXaqzj7zVJ17zmk6x0Bx0onbLY8hG3254DY1aONAueslApvzRNsje8b14M5xNdpuvVnsOhLAuRqOEhoHwKFtnVLWxRCTcDpoQDSyXURRrNjHJI4dHZRUMvCTt21HbTnyaXnsnlreOe4VBYUQFNnB2NQUxbFw3q7raLvOrsf7qcGKHt9orCiR5JUm8sfOG0LwDYvIsk6L9qA82Vkj15s8kYJks0zVsW3WPSG6a89uPfToI9ozvlchjjySHVClpybsJjMd2lH1ZGgpqbjaXG0DVcc8pbbj3HXR5szHHN0UenQFR/gbHWF6z4hcCEFbVq3QK85Zp/ddsUI/ccWo/vnzVuhXrx3Tv3vOgN54XEcnD3RUZQnPBh0snGBB6lAJB8LgncfaVpFMv7DuyM0OTlEsD/5lC1fhPLIKy72SnUDksVHJvUDxDCXYwnLTa7ZSPbx7Vl+6+3H97d079ajBoq86qNG+AVmT7g3m3SvMadKRxK2P7tWffftBff6ux3TvninNeeghHNv8y7SKcx34BB/h0amTJZpux2rn5lHmNfezwgh8Yj4EP6TiHs+cuE+Cjg3Od2SLlHB2LkxGRX5o2IipnwQvJDuBkBl56a2K+ZhSUQRsSRwm16olT9OUjaeVIpXdszGj3++weGR0VKtXr3gCJI7btkUnHr/dQ41NRcRQqSR25twsdZxSda03HHZicl4PPzpd/OgphEghBOG8LTtn3cO0hicgO24Dzc0UBKu5o0cAIfV92I3jkh2rotiRAo4VW7cVh+M9tZoBIlFmp+wYXBj34/zoMTPB1FFk13zgkMGEguuXT3LLKTOA4JA4tPJciWmXKyVVPAQqlRJFBhY5HwBCvhCCarUe9Xgli2OIomKoMuVVg7379nlFZbce2/m4Hnj0QT346EPaOzmuLCmr3DNQqLNpMG4bACLrrlq1jMuJqCKzTgqeTT8yTdoXgpmEUfN8pL/RkSb4TOhFlsCJm9dow2hNw7WggUpXwz2ptoxIV24r68cuXKF/eekKvXZ7VWsTqYRQrCxZaCqMO7WOFlO2cF4866rIgwEVqS215xWac9LclDT+sDS9Swp2QBtSiDL1lIPWDvdo01BZo9WuqnHHtdmZ/NcZbQrBYa60y5Njtz2yT39330597f7d2jnZUhTX1FPp0UC1otH+mhru9W/fNaM7d09pystLZkYY2XcTvJq2v8U9+RNFkg1dwcfAtf+4p1bwEa9wyKki+Zm5EfdsxCYsuUhxdO9iz/Mp9J1oeyEPnxdlfaQcAAogOFQWR+oolSTkAQ33VpnD4ZbPkUISLThgYlklnqRMSmWVnJ/Qt2YnHPB4d9STY6tWrtTaNau1auUKMVFWcf4FVnOrKyt6z5nZuh72sOy+BydUb+Z+HBWjvo6dtWVHbrvHLpwWVh3dBTcuV1BmvduXlTof95KkbPwuKY5jRVGsEElp1nIdTVkASsyjfB9Q6Bhsum4nPXxqmaSmYXxwPr5BUYgVH6Djqhw8tT2amtesh1MND2U6noNoeYVhzsvb017WnpmZVt3Dm66HWVEcVLZMSpZHbptsOv/s3LT2T09on9OMlx071lPXzxrmo2W5KsTqeuK0ZfCb97CNFQbqLRkUYndKkW0h+EZwm2lLruX9RMtL/ulRD85Oj5RaYP7aj4MyCyu14DKvdVeihk4ba+n951X0zy6s6fTBXFWHdC7mL1ZjQCgK+tzKlpUtrrEeK0BWnCZ2SzsekB6+U/m9X5W+83npodul+rxUqqpUjnTmliF97A0X6M9/4Xp9+mefpz/6iWv0r99wjl552Qadt6Vf64dL6q/FKtlJMQKqmplLddfOOX3uzt367G2P6M5dk4rjks7dslaXbFuvQfew+J9QLDxxJMkftMw594vke4qkJBGGzJVC8MEJIjYqjGPhnm9T3oeFry/Ii5Xb8Bfy+V5RznLhPudkpk67oT1LjlMl98pydGMLlWzgatR9b87PfLQMu56vYK6Dyc6SeSslJcXuPUMIC6z4GIdIsR0q8fNKqayaQ+Henl5VDAgl542ch6pT8zHvuh7bNaU77t2nvZ6rCfT+bn/X+m4ZiJocDURdCzh1ylzGj108OEUSBzeN+3G8UG9kB6LNHQ8Z6h6WkBjfy3yVHdXE5g1aqQGH6CA3TXSSGSxTJ4458rFsoigouJxCsBkZxNyL1+fnbSrzFlXdQDGnudlZA0/LvGTKPEGdWuaZmcyd2ra5tkEtiiP1epVm0BOtAwbMailWbv66jgyC6wrWQer8LdOfmZvVvvF9Yrdj3ROtqYE6dx5nMZu568h8aj36L+3UMnws2WWgergkreCFhrrxVpb1IlkpuY0ls4On3UypjaSqjq7akOjHzq/oeWsyDYZcwfllw1kwaMAhlyzoottpOVLweE7jewwIj0h7Hpf2OTrY95A0a5DAySp9Guzt0bWnrtePvewsXXvGRvWXgsqhrfUjiW64YKM++qqz9Z/ecZF+5a3n6xdfdZo++LJT9LbrTjJYbNF5x/V5ctE+ZGN72JNmX/Lcwydvf0x/dedjum/3pH3NijRLjBzk9hQpBEncPJC4DLHv+Zv7Hm3yYSGLy9Me2vjEPRfgXmE03HS5KJIoZzkV8qCwjVty3iJp4QN9UpHX8vFavi3ckdOcZMPXrEHSRikiG9OCest1zzY7alkPFMv8h+qLBC0ou00hBEVLUghBcRQpREGRj3kI6tgB9k/M6q4H9uu+h/ark0aS4kJdXej6im+AZyr3RVGFz7kXhUghBCmSy6Sei2iq7R68a6fsms8ucxKAiocMDcDBoF+3DbRdr0kUIlrgv6uuO5yOnbTlVai25x6yrK3gziYyv3EUuR75OkiWZebGduzomQGEtsi3cf6GARQaqevnGXWUymUNDAxq5dgKrV+9VpvXrdfmNeu0amhYZdNX8X6Qrnkht1TQcyPhc7+HG7s9/zA+MWF1zHk1qq6u681db257zazzhVJm6wh/oyNM7xmRo5GLQk3dM6UImJshKISATpQZHLp+FuVtnT6W6x1nlXX5mq5KwUBggcpKM3LYUjoHUluy0mXElScD1bHRp+75Ok5WskoVhVqvZ4J79brnHqcfu+l4nba+zwqS2jYuy94nbaV2mtirEmN9kU5aV9G1J4/oLedt0E9ctVW/9OLj9NvvuFCfuOU83XzOiPpsTGknaGK+q/v3zTnNqumebyFiz1TwSN3B4qJ9VALvtNFlFayW4r7/mAe5vbZ8t8NlXeTvfZ1FlCUV5VzWDiE7RHE/UMnfK6HiflHO9w1ijosNBMjFMisblGLToF47v3NIse/5pOOej7czTU/Na3p2TuxfqNvZuJ85fzA424fsp8F1+GvnBsRz6ySDP9eZu92Zt7kDogAAEABJREFUr+e8BPnQY+O6/Z492jfTtqxTddC31RjcjiiKFRFZcCxSJOjLdYQQFEeREt8PIVIxWWk+JqYmRZr2LP+Mw/A597r1eZY2Z9T0KkrXoJHbqWLLOHGb4iTIxU1LiuNgsWRqd5qeE5oTw4OuZUMPnpnf3I5Ij50X/Puv2xZMp1wuyaxYRanVmioEmVbke6FImfOzlMqLayfGJ4Q8hgeGxY+xSi4rf4LTIk8lR1hVR1VEWk2D1NTUuCanJjRn+wO04Clz3RalSy3PN1oesodPNbfx5G60TcpELHw7BAbnCws8FIKOkLzzBY/VN1QTvf7UPl25uuuhROpiFpeBw9qVjP5ivLzQPcsPFxL3TSN4aahncEhnbl+n999wll5x2Xat7OtTzSBRqVU8NrShqKVOt66WVybaXlbCAbp2OCafsrxllRt01C0iiu2OKH7+hu361TecoqtPHHSkkSnQFrMljubZBcxGvsCH/z7x5RZ57Fxym22hC/lsxLJRFtc8L2iQ2YlnBaCYih3Ef1WUhUZRUXFn4Q+Wt5gW7pi+GfPYWJ6VBxzVO6SFTV2xLGgp8dFjY19Irhs9zDnqmmm0HVTMa2py2mHupCanp+1IddFjkic1Xw0bNL/6m7Zj4qDNdkuAecF+Jk3PNPTAwxN6eMekZhyNNN2jt91uc2TuYoU8GFxyRUFFKppDk00ARwtxpDgpKTF/JR/jKBIyin0fh8LpEzs6zh57mMcRUEltDzhbyxEBDi8+IaLoAfuKfJTb0jGQOPqAb0cXOHNe6EHmTaKdGRGU+YniuAACbLdj22p4eXPWTjw9PaNZp0a9qRCXNDIyqmIpcmxU/f0Dir3q5Wa67tx1RgoH/kVuQ9X21+OJ3sgCaFuWM57PmDQ4TDnNzs2Yv5ZcUMvxiZaD6DOhmdqgLOfCBtxqt9sm4HtZ1vF5VyjWOlbJwlpA+lSb+7t6zQllndrfVuJxnQdsKsbE9M52YGtQIlowjeLcjlQyGp+0aZ0+8PIr9EtvuUY3X3ma1q0cUk9/n8oe/5W9TFTxTDIGx+6xtkPQtsPPlo+pe+LcBpwVPVvXtN1LuK7MoXXVdVy6saqPvnirXn3+Kg0lfu5eRhjUYjrQuu/KKfjUyV830udLvm6nLU6KIinIn3whuQ3Ip0jBD8jnJ7LRFwkhFmX8rCi49OiMlHc4Kht9QX9gQOrtk5LyQipVJDucoE2VCgo27I5izblJcwbkaTvytOUx6V6ZV7lNTc9pxsOOGRxiZsZj4/3auWu39uzZJzYjtb3ykqemY08IlkE3bdrx5t0rd9QxkHfsZEQLgEcG/643hCCFSHkUF0l8/Cwz8GUG+ziKvLpQKlLFcwbVatVr/SXPYZQEMER2sDiKFDm5SqshVdfzJU1HDi2nzLaFM6c+LqbMeuJecF3wiWhj109CPzh+26DS9CTivOcU5t3ehuVALx5HicWZyDUqhFCcVyrlgp/c/DZadU15YnJiekrsc8msg8y6cFYVaBNyUWccIhEx9DFxa5sc4CfjblsIwX1dR+wZyQ3UWoZPtAw0nwHJXKwTd9OOO7yuFZgvHO18OUZg4WV5WggtWMCRU+wWlN0jbBuM9cKNuTbXmu61bbVetgyMDbOmgo1PVobhVTKd2MZ+2tZV+qlXXKBXXbpBx63uVY/nD1B6HBJFNoAoThTbMZKkqtiKzm3MGckhdUYyKKTuYTMbWNfHtnuIrlPTvUJmIFpbC3rTRat183nrNFTKLZPU/utkg8M4i+S7cmsWkvPY2LX4CTbJOJZctzgGHhzIU+TzuQ1IRb7ItP3cBmYB+jzzBc99WCzn07/3tSztHVLkOjyXYquVHLoqqUiecHWYpCJZVsEAWurpUcWpk5TUKpWVenWl4+O8ZTI139H4VF17Jw0Ek1OOHGaLocW0I4i9e/dp375xj1Dm1HaPm7vhSRJreLhPp564WmecuEKDPZEUJOOMU+6UGSRSq4rcfhRFZtPJx+CUOzO9fMfhfW5ZRL4XfA9nTn0P58TBQ3CZEIsyFoqC/Ml1wK4yUZ4hqsxTCEE4WWb7SJ1w/JZ76A5gb+eL/DyJE0WmSaQ453kXJgXnG3MGtrpptU08K+oI5im3fRTJ+oYu56wqMDE55d5+bmZKqaO03DJRlrpcrthicFNMxzKwLXVsW22OHraVbAM1g0LNHVWv9QX4hahokfMf2a/ZOLIEnym11A7Xcg/Uca/SsXN13Xt0LWBSZmVhBJmFCLpybn0qtsJqXjW4YG2fbtxa1iUrEp00EGtbX6T15VR9WV1VzyPE7kVDJE/01HT9Bdt03Iqa0mZbLYe480bu+sysmlZ2Y27eK5WzmvX6eb2eKioPaHB0jcY8SbRy3UYf12pwbEzlnl51zVPXSsusvJYjidRK7pj/1Apd3R/01ueu13uu267NQ7EiG4vM6xPpCWFZuSHyFUcfYp8XDppISewb/towaavPvvu1gWuxnPkwM5LlJ/LKtL6b03afHUgu5K/cMxf0KJ86o+WsnBM/xNiqZUUD/aqOjBVt7e3vV9dAO269PNZOtC9UNV/tV6tvUPMGiH2m9/jMvPZYdvyqM0SJatUe9fbWVK3YmUwzCsFOFRSioL5aVdvXr9AFJ6/T9nWDSkIkeXVDjiLkj7lwUzI3KRUAwP3IABaZboicNwTJ8uRZavsokkERR2YYkxv0QnAe5GCaOcnn0M3znKLucFJHKS3Ry2fueFJ3Rl1HlJmjvdw0Afl2u+HntgfPTTQ8mehKVTXvPe7BS6XEjhwpgh/TxF5bjrwazYbgAZ5yg4IKXuTarR7bBysYDEXlZ5ntJHWnlVKn9eaWOV/uNneN723jReqooOk5hRnTbKnrNgJUqcHPVWo5PvCwHHQPmybOL2sO1EewXTc+s8HlFhhAkNr4uzbg1MZPIp/cilIpaL2d/MZzV+gj167Wv71hnf7lDev10Rds1Psv2agbTh7TGasTbR6L9CPnb9YlJ6wRDjw/13Av1nB4W7fgSfMGhqbqHvPOTs/6WV3F24Ts6G2vI3esVNnYKgaEoVXrNLxqrXhd2bwnt5oGF89dFX4M7XY71Zr+RG9+zjr9/CvP1KmeoIwLO7WDmgYGJrdLNljZ2ItwnfA9Lkl2ANl5ijyF9i2URalybRJSkOTGWyaOKeXuytf+LtImH6mow/c5t4EWzm9jtFeoqJ/nlqncK8phsdyDeZJAmYcCXS+btQx4DTsExjznNu1vBe1zx7ivk2ifKpqpDqjRN6xW77CaSU2Z+a+5Rxvx2HntunVavWa1BgcH7EwVxQa5yHwHO0RkJ3Tc4Zn4VAmCK/g2nxxDJPmIaBR8KikKsfOVihQnJUXuuaVcIQQldtBSqaxSkig+ILfcbc3dZn/xS1NQkTeKg2KnyOU6btu8l6oZs+PQqZ0uMyDkBsjMqWuw6JrPluXCbxrajgqD66x4SFCr1hxgVUSYXymXFUeReYwcYJWLVPAXIgXfj81r5GPXHVoX+lHi+7H5ypRa7tgLICIFt6GkqqMCgKfmI3MkHdtdy4ATxZHiKBLt9p9l+UJ9WQgfDlGUt9D4jloIymCQOnVtQKkfdm24Ta9tN+ygHRty15XgG7mfhSgIo+ivVrRmoKbjxvp11sZRXXbyKr32ORv04ZvP0H9533X69299nl587laVjMwdGwRRSRfFm0Ynl1qOYZuttFgtYNa4bUWknkNIiVqsmK7rb9lZ2k5dj6VDFGto9ToNrlxtH0s14zXm+vSk2l7pyK38lifRSt2mnrOppg++8ESduWHAxmDGQ/Afi79QsE/dHgVfl0qSHcea903y+MAzG0vxPPie2yrKue7COMy/LBsVwvBz8pLcHtuvCfjLM8tR5DVv8mSYuI5jFXVRBzTMswzEclvdjXrVbF6N2SkRTeWdTJFiDXsS7NRVK3TqmjGtGOxXVKqoFUqqGxDq5V51HDmUevvV2zeokdERjY2OatBLc7VKTRh4Zkbn5qb12MMP6v577teM5yIiJW5SLNEmtzEKkUIIC0k+us2xHYLy5XJFPXbIqlNiecV2uLJ5KJfKioJpSMoMlJnbhG1kbmfq1PW1v5KRJjK9XAf+GTw6jvYajvSwr7Ztz+ag2LJJTDsyL85qsXTde3eUOX8URba3klUVLzi2ZZc65a6n4rmNQS87jo2uEJOLg4ND6vEcVTCdzJ0ZNKuWUWQAywEeD1O6lndquWPjmSuP3PbEQFdzVNLf16tarWwsd/3mk7qjOJazaDk+0XIQfSY0QcuuFdr1WLXraLZjIZJSO6tB1oLAQGIZK5Q630Kynr3OnVvZwYL3VwqZAspzoTjvKpIhxEuK1ThTLZZkiaLsOIoUxZIzF0rvODxuGnTaPmJYbSur4Qih2eqo287U9bFjYGjM1TXvGeGWe5nMiuofHta64w02DisbUw71puc17+FIy+E0E5Qlz288Z0ufbnnhVkcMdqQoL+pUkD8+tzHZ2miInriHJeZ+Zl4VW1WxMwcfgxl2TymOlkERISCsIq+kKEjByc5ngj6XP6lPMxUrDfOTCizJAj4eJigpS9BPTLtUki1QtmKnmgo6nkCV5UFEJBvjYDnRlpF+nbV+VJduXqVLN63W6WtWav3woJ21qjhKXCy205TV6yFET7VPVQDBtIP10m7Oa9+unXr4/ge0b89+gVMKkSIrIgTzoKCFD8fIUgjKrdtcUUEbp0rsUHEUuawdpejdDTU2Cpw/s+dnlqe/JhNM2ileoONHpuXbeaTI9UUhsuqhnys1ILas63kvb/LCFs5T20/keqiPI9uv04LhTInlVyqX5MdS1lXuiKLrZU+GBh07eubrEMy1E+AUXK0b42FkpNjtkfnm/xRJ2/PKXT6OI2XurBr1WUeo0wbLKc176ZcJySREKrm+zPlS6rdZaJk+0TLRPWyymbWWWjmpldHJUnWtaASKc7aM4MaI4l5qJ+j6wuBayDb1eDT1tYsqNxhIqYGjq5Z7+Hk78uRsw0OEeeEvZQs3ToJiH0vlWLENnfuZQ+rUwJFbMbYU8cnNTzFW9OzyvIcHLY8XWcNueeKy4yii44mm1tykWrOTKsXSuu1btHLrFrXtkC1HEm2Xo/dpNJqKPHa8cFNZH33FSTp3Y0WlwvhtKsGJyrBi12fLsJFlC4k8sZ/DoA1DWCApt1XQTgyERjuLoFMc/cz1Q1JYITTJC30DmFwmd2+rOPFjF8BAE587BJZ7piJxTh2WnQWuIq+NNnfPZgGrVilruG9IG4ZHdcLKUZ3N/MCmlTpn40ptXD2s/v6qgaCkxECAQ8WWMTppexgyvnuXHrn/Pu3esdPBiHte8wfdwoEi6yPEbkrkpvrc15HblcNLkKI4VkT7fU/+0NLUtoCeDmQpngfTgCYpaOGfsxffCJqmA83UciFxHoLzmTY0O3ZYNhHNG9Qb1mHbcmtb3w0Aw0NFhhvz9RkVL1Jxp5MaAJoeds15uZCfm+/fv0f79+/V5Nh8m/AAABAASURBVMR+TUxOFBuQZJ1gI3nesQoaygFmAMGRW9bxhHhIHXkEO3+icpIUx9g2GiJZi7nMmgyDLtssAMg3i/Yc6T+u7kiTfGb07NvKQqTcCrKtKPe/lnupJoBg5XadoZupsNN2molhROr75C2SQSTjvse+La+pN9zLzbpXr89b6M5Xc4hZLSeqlix4a6hSKdl4Yzt0pqw5q+ldj2tqt43Vy0apjQCjylG6AaPl8fWsJ5yYea471Jy1cQAUcyxLeT16xrPtLdfbv2qj1p9wmsruJds2oqaHEE2Dwrz56NopThkKevfzT9ApG/sUDE5yW3G0BTDIpaIhProtxX0bsUjkI8kfHNyGK1CR8zyooOODbOhPJJ4ZYGWZyc4jruOKZPOSedJ8Q7JBFvcBFxt/MbRgeAFtG6UcpsvOnSuo1Qkan5OmGolavCsyrqlS7Vd/34BWDg1p3ciI1gwOaqi3V5VySThgMKjxJuWWI6z9e/fowXvv0cP33a85T0x2HQEuNlNuQxQiUYYUG7RIISSuOSgKkUqmGVt3csThSyWOmNhKPOeIrelJwa570ky5oigodvnIZaXgf6Zb/A1+Fik2KIQQBJDI9YbIruBrHfgAEpkfdg2gbUcPi6njOYWW62k05lT3UmQd0LAtNJ2n6+Fo1+BA6njCsuuUmZ/YvCSWIx1eyzbVdKTUaMwqc4elECuLEtuxgcJ5g8yb7yUuU45TVcOcBsKkxuJxrU0mtLk8oa3V/RorTSkOXS3Hx5JYDrKHTzNzWEfCWDoew7YNCB3G9AaDTif3XFjqCCCoY0Wytt3Nc8cEuTKqDMHHTG0bd8Nh/7ydcdZLhPwcN7UzAAYD7sH6+yo25JLKNrDExlF1yD/gmfbhkWEZI/TQvXfqvm9/U/sfelCze3ZpfmpSDTs3Rt00TXqOeTvN/FxT09N1h3lOjkTm5tpqNDrCQGIv341u2iCVIs3NOgycr2veTtHwakclSnT+xmG95rJtWtlXlUIiDFM4s1sgPm6L4khy3uK5jUU2auVSkcXGKhuh3FZZBr4rUUb+cO32FiGUjVA25OLcwFbkDSUVdKDl7DKIymv2MshpclKanJI8NCrKWDbqqUnuuai3bV3smW/pkYlU+6YSA0SsmVbFg7OaSklNtUqvquWye7qScGIFKpBS1z07PaFHPI9w3z13WWYz6nRytbNYaYi1wLoZCtYkZaJIIUrswKbjY7CefOF7sQkGz9nYidw7AAp5sIzN/7QBe9YOOm9Z13FSZBAgFtzs3HUERaYbx9B2Ms0QIhXObwBMDbIpR8s0d9n8ADjnPs8A1pBrUXC5dZWS7Mi5n/uBbJIi2gluQ+ZooOM2dw0SuQWXOW8BJq05Y/Gcup64VORSAK6jNrdakC/b0Qeiaa+a7dNpfXt00Yp9umLjpK7ZNq7nn7Bfzz9pQlcdN6UTV7ZUSXITOPJf2DryVJ8BxTQLtlEr0cqSU4gwirIpxlaeZH2pa8Ps2iByA4gsl8wKS/2gbSBoGX0brY7qjhDmndrOKystUvDBgOH5gq57zNz38iw3vdzGmVptsfpGRrX9zHP03Be/SCeffYYNqaMd992n+7/xLT14x3e044EHNb5jj+YnZu1DbRtm5vA3KzrgTpaYRkUdGzmTiy2DRhzFWrl6rWIb36wdre1eObUj1H2Mug1dtLVPLz5vnaOWSB5kSjYc4dBut+KSlFQk99AKwe0/8HV75fZ6vU4WlOQ2FE9siI4pJWhgYYsJekUZ9yoe58rtlntXVaqSJ2WFsyPE1AX8lVxX5MQ9R2cCeDgXn9xVdD2v0tW8o7BJT8hOeMmW/5R131RXU3V5gjYrWIicPZgWCd3UZ+a089HHPI9wv6Ynp03WdBwipMgtj5U6L14RKOfCAEqIfZJEikqJ4qSsKIrdvuAmZOragZko7lrvJT8vG4hKblccuYy9i/tt20PbTt51m+kUMssi8vMkTkxHri4oDrEiyzf3M3OuBUdPPU3TEQ6dOkrs2LHblgOpa3qZ6xRyd8ppg6/hJy2eybTdCss8N3C3LfO6I8k5Tz7XPbRoOqLptByd5Ra2ZR+VygpuV2Sd9kWz2tSzT6ePTejstTM6bW1d28faWjuQasTq6ndU2RMHVSyGJMqQmCs78t/oyJE8QpTCAkvWo+Ue2RwjO5t8rsLYcOTMipCVaNHbP3IhXxTuSFQNRxZ199Zth/Fd5+NZUKwkShRZjF0DQsvGDlg0DRh18s+31XBqznekbqSB/iFtPfkknXfNVTr/miu1csN67d29W/fddoceuONOPXa/Z8wdBsurComVFNuBo7gsKVFm+h1HBCxP1r1CEWyAa9avU+x2tRwut9zLNjyUqc/W1e/JxpdfsEovuWCDSjFWFNzIoBBMKrbmSeLC14VAupINTTY+2VALofC4KOA8fE0mFGWC5DoV7AAcHcrKk50WgmQncoUS9O0kxdFO9QRQOIJSEsmVSY6QvFYr2cEW6u64jR21LcMG250t67lGqtmmNNfM3At21LFMM/MZWXPBCui4V5zYt0ePP/SQxnftUadpQLCyOgb11LLLQqLc3WxeMBcpBNruo3mLolhRHCmOJXrgrud7uqad5nnhwB07a2qnjMjrTPETKSgPQV3X3/U8SMdAkcaRcrczddv4+XLqXj5zjCMDahxFklxGkkXov5KLFxcARm46xYX8cd2ZnThzvamP2BQpQ0d+lpNse5mBNrXcWo5i+A1GwxOIgESK7orqij8qBWmwlGpTX0PbR+oFCAxUg7CtzNWlgI9pp25313oEfHLfe4If5zmSX7g6kvSeMa08xO41InWzUNh8q2u1WTJdCyG1sDMFG4NkfQg9kTILP3M+lg1zOyUFU9/r+l7Xx9xqtgk5f6quFdK0Qbecj2FGAQ7u9Rr1luoe89eN5POeUGQLawhBK7zOfqGB4fk3vVTHn3Waqg73Zz0ceOCeu/WYI4e5qWk7SFtd91xN9wotRyLMFrcKevOa8woExrJm7WpHFS1N7p/U5MSMQrlHleExrV01qpdcskYbVwxIrk9Wvm1YZllym2Wjk42hAAEbmMMkuTI/y1TkwYJtVOJT5Hdr3eaFsjxMVYCBDdMCkOw0cg+lpKJQcnLoqkpN4liAQSy5R1IUXM7lDXD2dNnTVfBg+cFTxxHZvOck5gtgaBkQ6h461VV3hDTvEL7ucXPL8xMdD19mpya049GH9fgjj6iYVzEYt81rRyV1VFEaYkXlWGUP7YbWDGrbaet06fNP0fWvvkA3v/UyveqdV+nmt12p619zqS57wWk6/dJN2n7WWq3aNqKhVT3qGa6oOlBWqSdR5G40qSaqmlbvcE39Y70a8MRn7/HrFC7cpvI1p2vkuvM1fMkpqm1ZodpART3l4N43VykipT46xbliXwcnGVCEsM0zMswsX1LXeunaEDOM0M8j6y+K5U9m8acLycCTW4e582a2kdRDCmjE1kMpiVWOI9cn9Ze6Gql1HDXmkkEqAKhOyJqyKeWLlCs14KTmwe6g5fhEy0H0mdC0SJCZ7BtuPKowQFgI9mFZDr6XK6OHke/7mPmY+whodJ0hyy00K4geIvcR1BbCdcocCuZWYKagNA8F8Ng+5Y5NnU7mkDFT02P+OYPDzOSsJvaNa3r/uHL3zGs2rtMlV1+hi666WMefcrwGhga0Z/cer7Pfq707d6npcWzXgNDw0KBhZ2nbIdq+rjsyIGLoWqEKkZ2mrtxKx2Ga07NqeqKqJ3S1erAsYXw0HMMhxPSElscoYtlK7hHdeGEkUl589Q8+3HfiefHM526voNWYcRlfs4U5rkiRrdepWGb0UcHXlosWk7OKD/eLXjRXsIEHgwJG03H7pg0Ak5bVlKOehcncWS+hTTlNO/JqmOW26vPz2rtrlwH0Ac0aHLqWJbrpWm9pZUjlVeu09vTjdMbzztLlN12ia155uS554fk6/tzjvYqzUv2retW7oqbBNb1auXlAW09dqXMuPV7XvOh8vfQ1V+rGt1ytG998tV78uqt19Suu0HkvvUhnvuRiXfLyK3Tla56rq173PD3Xz6678RK99Lln6PozN+n87aM66dxtOvmFF+uCF5ypbeubOm3VjK7YlunKLUEXrAs6cUWqdQNdjVY7Gkg6qkWpStZbZNliQymOnuUKtrfge8FyCyEUMg6WOfkWknwvs01nAhTkciXLu+phQ49B2HikxPMPieGRY7CdRKYrp8z2TD2pgQe5tQ3EbXdobQ+Pu3YIV23iR/6Lfo881WdAEZ8Qhngg0XCLvhC7QuRvZOoI36owGMjGVTg5QnRmH+zsWZEn2JjjJFESJ0X4nlvIXfdcXU9CIeyCrmmmpu5o1uVydQwO7bbDYE9Q4sx1zzDPTY2rNTfliZ2Otm5Zp/MuOEfPufoqnXTGmap4omjn47t0310eUkw4ajAgNAwQTR/rPhJ9zPFT45mGJmfq2r17r8PntuqevGxN7VPHdOttaaC3X+tGBlS18YUCDJpyaOHkh+ZJqWxcB5IPshEqBB8OJPnj9qtIPi++fpb7xEaqao/UOyg5OnBzhXHmNkAVAneepV/oWnaKyxJLlJWSFFneNkReaV9xJJFalvNmvO6J13kv03Ys1+DQNjLwBgNwZBqpAWDGy3E7H31UuwFORx0t32smZZU2n6iNz79OW294rjZedqbGTtiovlUjSnp7lLnezI4TnJK4pMS8xKbnTlXBzPtUkXvypJSpUos0MFzV6vUD2nj8Kq07aaNq29drftWQaitGVRnoVVZO1LRcYkUarCYaq5U0FKSmQa7R16uG6TRm79MJq8f1xqvK+tHryvrxa2v68aures9zgl51blfP3drSGSN1bajUNRC3VAmpA6qssKskj1QyUxZLwZ/8NzhFTsH1YncZUZ5lXXabaqWSKlFwmdz6zrzC0FXioR2A4OZRSkXnZjBIDQQMkYhAG5Y1kVjdtkWklpNZR+zzBKHoibOj4CQ3D7mHDZZjYdu+9DeykGIFg0SWRUqdZCXICpYVkdtgQnAen9tO1XUEEEKi4PzBeeIgxRZeyDPljEcb85rdt1O7H7hfk7t2quOeLLNztA4kzwMWwNDhxLQyG3Hdvfm8lxvnZ6bUqE85+k61etM6nXXFpTrtovO01lFEEksP3Hufdu7cqZn5Gc3Oz2nOPeiMJ9immUNo5Kr1D5t2qp0PPaKmZ/rbzTmPBNp6fN+cvnrXww4KWtq4ZqVOO26Ltq8Y1pq+isb6yuopBbch81xkUCVJnHwdMrmbkpuo4pP772KyLGS5KPie2+W/Us+QVOuX7JCK4+KWBVKAQxGBMGZ5gqYLUp5GkZdkYsGKKZuXvrLnAEy37bkCNurk3XlV7CgDtUQjQ70aHOr3gkVNwUY95Uhr146dqqPXlZtUO+dqrX35+7T+5neqdPI5ivsdLfT0qteAVa71KvdkYdd1d1xf6sYFO1EcYpEiRb4biiT/Fdd5rMh6in1dc7kbtlJ1AAAQAElEQVTecuxwPNKUr7/h1Yj95qFhXicdDk66h7VfKkTy6khkR5RalV4PI07UVLukr9+7T49MtDQ02KsNK6s6YVNV557Sp+suGNJrrxnSO14woHc8r6w3XJTrZae2ddW2ps5aWdfWwbpW99Q1VGmpJ26pHDrWVUdyBJA7BbWVxKmHBvJQxWpIDGZx29FHW72eSxgoZ6o6GpHlH0VBwccAuFonwQkAl+03GGx5Fht9ghEyaHk+Fs/yED4cqjQy2AiCjSBYc7mCgo8h+KhgkpFClEiBcw6R4pAoRCXfKkvyuVPkPEH+F4IQsvwh5POlKtWKRkaH1N9T0uzex/XAbV/Tbq8w1MfH1Z5vqOPwLLfxBzsCuND0hGXDE2NzXnKcLXYpNjQz29K8hwVxnGjj5o06+fSTtXbjWpXsRA8++Ii+850HtX//vFci5A4+UivNlYaSStVeDXjZc96Td+OOGPbu3K2du8b1t3ft1VQz1v7ppu57ZK9uv/cxPTY+o3o3cysyDfdWtXF0QCetX6ltK0c0arDYsHJAW1f0aG1/pP6SFLuNooGkKJOiru/YMFszEsmOIRuc3C6ZTyWJ81AqOF9uA144GD994i95o0jByVd+nhXka+Wy+g0KiXvZ1L1f6nEyoW9fuaPenqCB3h4N9Q06wKio4SHPXk/eNlYcp+FrX6fRl75bI9e8Uj1bTle5d0AD1sVgT496KzWV3XvG8BZHys0Szttx+9vuKbtGeyJAMyFSbgeRdZQ7+YYKxhQsg1zDLr+mGmvUbSxZ5g9Yb7tbmfuRWHWPFedNkwpK7i0iN38uk0or1ypZuUbjMy196/59mjCAR5ZPBE9JyaKKZBVo1VCkkzZVdOVZ/XrZZUN6w1UDevvzevWO59X0xivKesV5QS8+Tbp6e1cXb6zr3LWzOmtNXacZOE5eMa/TVjd17vpUF27OddG2WBdsjXXhlkiXnlDRJSf267i1Va0ZjMR/iDRoWfb3JLbTSpF6Dbi9jnB6KmVVzVcpiaQQtBwfU14OsodPMwSzRGOLIwYSKUSJIoeRKCkPQamC8gPJ/mb7iFxhokCeOFZA2yEoBCf3UF07tm1XUaioXBvw0uOYNm7frlPOPF1btm7R3scf1je++AU9cPvt2rdjl6Zm59RwGXcuHulFaudBdfcy0zaw8amGJqZbjgKaakzPGUS6qvb1acXqFdq8faMGeyra//Ajuu2b39EDE23V80SZ601toB3FKg+Manj9FiX9o9qf9uqP7p7XX9y2V6n5xMYx9NxG33Ll056s3Dfb1o7Jeac57ZiYMMB0NDTQoxX9VZ25bkDXnjCqF5y5WeduX6Vto70Oj2NVy5EdNFZiSUVpQ5W8qcShvRz1CG8LkoUhxZabnUPBxxB808lfC1QLKVPunrY4d++VlCKt6KtpTW9JtSRVKWqq4tTvnm6wJtXKUpJIXetgKtS0o7pScyc/R71X3aTqKRequmKNeg0aA9WK+jwk6askqpVKKjl/bBAKISjIVdtRU6NAyw48bz3UzUPHY/E0D2bFybmcxTbgzIvfyOWcYqcR87mxp2SwTBQbuMc9/7Hfk5+Z65i1IXRdT2ynqjjftDuBTt+wqus3qeWo4/6dE/r6A7sNyLlFlZpo6tqkyHTiUtm8llVOEvWY97HBqjat6tEpG3p04XF9uub0Pr30gl699rJevfmqQb396hG97ao+vf2qHr31yl698bI+PxvUay8f1usuH9NrLl+hVzxnVNdfMKJLTh7Wiet7tXasohVDFQ07QhwwCPT3ltTbE6u3Flu+kSrloCTJzVOu5fpYhMtF+vDoRu6ZYjt1gqFYEZHP87AADpFiCyMqUi7f8zAit6FkvpNZ0fI9UgjOF5XMQCTblvADnI6hRWYamd0lxBVH00PasG27Lr7ycp186glqecacGfIJryhMez5gxuAwW+8YFCKlzp/FNQeCZbnD8QSaIwbnm/I8wuT4hJoGjaRa1TpHDttOOl5ZrU9/dOs+ffI7k3p0LtV9++v6xLf369dvndWv357pl7/a1i/91Yx+9+sezrSCRE8Oo4spzXwvl3xwQ8TuzUkvmz64e1L3Pzapux+f0pcfnNGDE6kdN9em4V5de+52veC8bXrVFafrQ6+/Tm/8kfP1Ixefrhdf/Rxded4pOmPTao049CwVcxQmjHAUJDvLE4lrP5IdsVjpKPjqwoIDjKAV/WVtd2h93KqKNg/GWt/ve72R+owIcSnReDfR1+cSfak5oIdKazXfs1J5UnPZWKU4EhhEdYl1FIXE17EiBeWuM0vtiK4q9x35ee6UOXXT4PZLXT9P0bmf55RxyoLkx15YzGVJKDWhyNyusO1sNPBU8qAoi5VYf+1uKv6PTnbBWgwaNHiWfTJje+hbsV7uMQz4dd12/y7tGJ9V6vyyHiLrJLhuzuVPcL20gWPskySJVTLIlEuxagYLHHlkoKRRy2f1cEXrVvRp48p+bVw1UJyvXdGvtWN9Wj1S1dhQVbzxe3SwR2PD/RoZ7Ndgf68G+nrU74iwVoFmSdVKRdWqE8dSqZBl0PJ8ouUh+wyoWsiKI4UoVmQwiHz0RdEr5CYbfI9rKfJVpNxGklph9Cw8zxXsR0FKSlKIldkochuIDDJdn7ft0S2vMHTsGGkWKS5VNbRqpU4863Rd9JwLtXXLWk1P7deOPXv1wP6m/uTWR/VX396p3R4yZKWaomqfXMgGagPzBFuzUffkftv+k6trC016B7Riy1at3LRZuxuxfvsb0/rp379PP/O739FvfXW3vvhgXV+8b0ZfeXhGD082hKEuNC6TG+OkAymXbIziYeZz3+Zrm1fb7Z11SLxzrqUvPjSpP/rGA/r0t+7Vp799j8abHa0b69eqWq5zjl+h17/8Wl14/qlaM9qv41f3GCSO0/WXnKBtozX3pLmlmEkhOGnJx/XlTkX9fm6JyhVHvtdTyrV6KNamsbI2rShp/UgwUASPpRPtb1X0+cmgO+Yr2teOxNuZuubdxQraPnVrIlOz8/tmZvqpwafrI4l24bCsTuDcmXOn1hl6Q7YczZVF4r98naDJpFxueqzd+yBScNkVZWldLVKHVSBHXla5Wi7QsLMHt7w3STTq1LDjJ6MrVBsZEsOhvePzuvfR/apbv92043upMkcYmSMt6qGCzHxnfpZbLogvjoOSxFSjyKYWqeQopOxUHO3YlWpJNff8pGq1rFqRKkucvaxyKVG5HKtSTtTj5721inqcAIRKieclVUol5yuplCSF2rQMn2gZaB42yVzB4/BIeYilwpGTYiyoyNchsTFZ1SFS5GFCcMpdU44F+OiiUqBs5HyRgs9DlJhObHqheBYUrODME3qp5wQaRap7nR1jSUpV9Y2MacsJJ+j8s88oxu9rSi1tqcwr3/2A7v3SV3Tvrd/WfnY0euKQIUXXhlW3E9abTTUMNI5EHUUkmjQY3Lk/1W4PWDtZUCON3UO5bk9S5DamnN6XZGcoHN+GiqHJBibaQ8N00Kd4lkqegBKTTySXT23QnvKQRzR6aM+8vnz3Dn3pnh362l07lHroYmvWRs/q33DFGXre+cdrs3usle7ZLzputS44bpVWD5SlrC2Zzt/nxUwA0CH4met143CEtnktuUfsd0g73J94vBsrthHf30r0Z3tTPdiKtdsrN+OWyZwdqeP2Fg5u+rlTx47V8FzEnOcb5jl3G1rcN/akaa7U55lTyrnv4fBpnqvrZC6sWy3oE/GYF2gWorGccwOIbzlPrtx/S+afydqVAxXt9nzQeKurpvM03DEQXVTioJFqIvK1qv2qrd4g2dlmPV90/45Z7ZvqKPOcBmCQmtfUOssBAh9DbvmYB4Bt4cxysn3xNzNDJD9WZB6iECn2MY6DyUdOsRLLME4ilSy7UtlOTjIo4OzINylFIpXIQypRFvaCSn4GXbk+LcMnWgaah00SQd7z6F517DyptZY6Csgt0ChKFBkkgpN8LsUKIVJksAghuD4n5w12gojk++gsdevyOFJwkpViO7PTZuq4p2jbMJruPeqNhucH6qo3OsK5Og4la/2DHgZs0ulnnqyrLj1L11x2hk46fr26c5N65Fvf1h1f/Dt9/Qu36rc/c5/+5FsT+vbuXPfP1fRws19f9flvfnWP/uC2SU1jxa5Xwfz5a3OWPDa25cuhxkKyAxRA4FZowbo4+24q7hV/VDynYXakBTrE2vYcQRwwjDXjib3Pf/VefeIvv6a7vcLyuJcCv+r5je88tEsDQ0O68ORtOmN9vy4+bshj2U166fmbtbrUVei2VNC0QQvPKvg2G3YAK0TyMbVDmbyHSpmCWSr5TzfEejTt1Z0aUrNW047pWe3xqstUs2V5dtUxvY4nJZvdlif6WpprNTVjAJ10GncPPuf21027bZBLnTdz+1Knrs+JHjpuK6ltubFCxDErBKHiL+ep85Ayl8mdMpenCZyXLfuVDsNVDrpzz7genppT3XpptFKDQaQh98yDlVitqKTKio1Kan1qGrAe2T+le/bMyX2GcPzFlKap1ZUvJNfLfQAjc4VFveYzs32xjyBNc6s5E2Uy5zVbknUVAvoKtt9IcRwrsV3HUeTroNhyjw0eUSyRLRTXUuzr2OAQOxqJee77PNcyfKJloHnYJDML9vaHH9TX775Le2em1bTBZHb2zI6ak0JJaYjVsVA6FkonRB7jJ+6Jgw1O7i1T7Z1vuMec0W2PTmvvdMcKCYWtB5cPUWJDit3ryMYqH3M/z9VxL9hyKn7o5CXKbjez0oMM46oaIAZXrdWG40/U8aefobGNGzQ4tkqKqvrGw9P63b/boY/8/p368f/zTf34b39bv/wXD+tLj3i+weFzodWl0sh9YUOR2+kKVKTi3PdzHvp48Nf3g53RHZ+KcjbKokE2MtkBiuzBf7EQyyZ3/jTtqOLeZOXYsPp7BzymH9Qd943r9/70K/qTv/mWpjsVscdgdvejGu2O66azV+sV567WCcNBvZZtEseSZSvqcG8vOy31o59pz7FMzM1ZNy3ty8u6Ox/VnRrWeCo9ts9A6Ofznl+pu1dmorBtXnCyed+bMxAABrss4/snrKN9U3rMy70Ng3Mnc/PcDqSQu72ZUzfLPVRKPbmaqeEMbElvuefu5rly61+RhAxyyyEjmd+MZy7HUCLLI+UmWHNbVnuCs20dP7B3Wvd4ZeeR6Rl1/HDAvfPqSlmpV1XylSsVDQzJxcWGrPse26MpT/am3dR0TMjWg4N3DXKpnT+lvgOpazmlRBMunJn3oFh5FqyqXKnt2FUpK/LmB44LNOFdnsRVWKAvyyACIMxz5ItI/vCI8xAU+X4IzuSvlulT1LlMtA+DbK5yVNeuiV2684F7tGdyvzoWQG7FdWynLSuj0WppxktHO/c3dOcjE/rCHQ/rj798t37js9/Sr/zprfo3H/+KfvG3vqBf+L9f1H/95Ld1+84ZuQ80AGTKLNC8VFHuoUKUlCWDROrUnTSiJgAAEABJREFUNdi0s6CWI5TM8wxdgwIg0W60xEakro02zyMFLykOrVmngTVr1O0fMN1ckx7bNx2ddAwSHR+7eWTTiQ5qu69dt/WqIulJPrk9A+uRj6Yizm1IHMNikcJ4Fi84HngCfS4to2o51wlbVmnNihE7U0Nfu+cu/bWXSb+zd05ff2Rcf/S3d+pPv7lbf/1AW5/49i590TJ87NEHNRamdOXxXtE4Y41OWl1Tb9RRcKgPK/Y+pXaOKYcKd01k+lJjSJ9qr9DnW736zqx1sXu/9vlZO8vtxLnmLDsmawGfhgGCH6nNelixf3ZWOzxB++j4pOaaqTLLS/AeYJ5a5Hu5m5xbCrmIGtrWR9N1z9mpJxtNTTEJ7NWElnnDMVPLDefK81y55ZU56siU+l+mLvKy+KshVc0U6548fsiAdIcniO9zchENGkDLBpmuo4SqV0gAlpZXPabm2pp1WNFy3R07PEMhIgDsoevrxQRQwH1uYgsAYL4NBNzvuiz3OM8smwz+ipSLcxcR8qUsNEII4pxnmdvVdScAAPFMGI+fF8cCKLQsH4trWegeFlHsohSnbnpWGAOhf22gTyvXrdLaDWs1smpYsxbsx2+9Tx/5nc/po7//t/rlP/6q/sdnbtMf/t29+uvbHtLXH9ynRycamnbc96W7dulf/PZX9NHf/LJ+6wsP6xO3Pqb//unb9cu/92V9/SHAomRciJWUSoqTkspM5viYuxfoOtxtt+tqd5oGi5bo7Tru9Rp5rO94vuDP75zyikLXQxG0E2QNu82cH3Bo35JbIgzeBucKJHpgUghS8cxHf1V8DpS1QcvGoOKY+kmm3Oc5luMrQY8ywX84X0rH+YLnHIb6qjrluPUaGqiq5AmrUqWqvXMNr1js1tfvf0xf9ez6F+7fo7+6d69uGw/69kxVX9tb0bf2lfTNB/aqOTWu605cpZ956YV66aVbtWo4VxK6bmOqCYf8fzOT6zd3dvSpXdN6eGpW/E9PTTssrORmCyPGkZrOO2snnvEczKQjuH3mgbH97l371d4/qbWeeBv2zH2MfNz8whnc9tSeQjTQTXPLN3O0kDkySTVrentn6npsck6PT81rj+nNGLBx2Nx5c9tG5rL+WlrB7ESKzFBuJ6w4GiACahnAdnmIc78nYb6yY0IPGWCqHj4MOKXlHvWt24SUVfOE6npP2NY87CCS7FCPwa3bSYWjdwxI7XZLqW2ia4DoEMEYADLXxXXX5yk80S74KlImN8+mkjulTr72jbR4JuUFr352AFCghUxynhscctPOOc9zt69gc1n+HFWgULTQQgqKPCtb8wxtzTOxJZUSKzfONO/x6Dcd0n3x4XE93kk0nVfUjHqVJlXlUaTcjpLbFPLcaGvhpRbi5FxT3/BQ4v987h792p/fpo9/+WF99vZd+tj//KQ+9Ot/pv/26bv18Vv36rN3z+gbu7t6YCb3DH6smWbsnk/aNR1knNGtj3T0h3fM6z985mH977/doW8+3iiWKq1JOUZUccxzyb2RxDFI5qdIAEGSiOFIAQ7mVX78RBm32dYl2RgWjumBcwOM27AAEKbpr4n6Gy2kKPbRhGJf+yt1jTu5RodqWmlAsNUptcGG4DxUGCXmrFRUs0DWRmk5Za6/ZdrzWUk75oL+8t4p/epffUf/9dNfUWdmXjeee4JebXC4dMuA1g73aV8j0e7Hp9WdmFfXQ4G0MFgJOkwS5iaeOmKZa3U07uhgjwFhj51v5+SUdj+2S+2JWa0aG9Ngb9X8dNV26N32OL7F0eW6BrYuwFykzMCQeh6jLaKNusGHiGPWYT3RSMPX7tQdCcridCPQfZHkG5lBIVc5xCpL6uvpVWxddB0tMJf0qNv22Xsf1bd2jWvWdKYsp2jlOp1/yUV67oVn69QNo4rTujqdlnnoqNNuq20gaHM0QLUNFG0DRZtzp5YT5wsA0RVyQB5d67VzAEy6Horh7N1urq6HRKmPqQGkSzKwWHSWCfqKJOssOMkfq8l6y50yZb6wylSYm58d6S81H2maz4jeAjJKIHFqAeYO+7pZRw2Ho/d7mehzt+/QXs8KK4slnMtDC3nt1l2iFHzPIhWOaYOy1JV32/bZpnJes5a2Dxxb7vm7ut3g8nt/e79+7bP36t/8yV362P+7XT/38Tv10T+8V7/4p/frF/74AX3sjx/WL/zpQ/pXn3pA/9vzB/dOpJppB5fXgU8uFRqyA1OvL4W2OJIjBBV8FqBwABj4RaKN0wWdwxntCGbSl6ZBWSwD/gt6vuce54nnhZFYbQXdIMVBxS14cMBcds82MmhArUSid+va2APPoEtGemXk5mLiw30PnYyqKvimTt9vdiM9NNHRn921T//r8/fp899+TCzlroqaWl3fpRX5nPoTEyH8N4gXZc1nbgdIu5naNnDmEcYdse0xKOwen9LEnv0eHsbadPxWja0eFU7TtrM0nbdp8Gq5rP3EYJurbRkw5i+SZeFLcxUUhUixwU1ui6tRy05VhPXOQ3SROmMBTsXRsrU9BNpkR+qpVVQZ7JGRQmm7aUdPNemVhjt37tWtDzyiOx7aqTvvf0gTu3a6rbOK85ZYzsTZ+f882pZl185bgIEBAfm2zTup5WctT66Sp+N7HUcSXbcpNWBm5i21LXecZzFl3LfsiXK6ppmZv9y8prYFgAQ/4F5qmXYtl5T8ThyLPOjU+bUMH1vXMlB9JiRtoJmRvmWhphZG7gT67vEY9Et3POAZ9R1KHTHIYb2cR1hR1xW6jIrEeSqvJcmal4zyci8EQLjb9L2OE0twPtpYcjtJauVghNONrh7b39A3H53Rlx+Y1bceb+re8aYen2m7JwkatMMN1qqadjiMApXZ6Gx88kEoifMi+QbXpiseBikAAnEiOVzWE0c/4HmR5I/LBZJPi0cGBBuUPCwoeLfBqEhun7MU3+CMLiLniwygbJwZGygrd/0Nh+7BPA721kT1RTVLeCrKFzc5g0guyCUhU5+HC2sr0mnD0oWrpLNWRFrf01ZFHcW9/aoM9CuOIkE/LLbZdWU2XJyCicFpO8GEx/7jU1Oad6QwtHqFNp14nIbGhlxhLkCgYaduuVyR7BxNp44dYQEMMkcA7hkPyMS1WXyxImQYRYZAqe36SIABekydN7VeM8sss6wAiOA2UiRYPtWeipKqG2YnDXZaP1LHS8aY1OzElB7/+ld065e+oAcfekCZI5eukafluY86P/5y1NP0ZCmO3zYotO38xdHnACbPGDK1HSF12ql41rIMABXutW2vHdNsE2k4dZy6poG8un6Wuu0ARNdtKo4GzK55BCRS89Hxdcd1kWivhbgs32hZqB4uUVtkT++I1q7dqLVrNjra7lXbTj/rseNdD+zUF791n5p2SNVnpfkpqe7UnLZl+NpzALIjyM6xAAh2eo/3xBo8yVGCHHEUyQYhG0zhAVFsv80lDNuGBI3cdDJf53YgUvB1XzXS4NCwHt07ocz3MaYnmlmUMw1/VTzzCcfFDPbbv3ff9CTfDAYJej14MDhxSwVhyhsQyEeiTTaUAhgKun4uf0xCi8/MQ9mWv3a0VysHe1X0VG5DuVzWipFB9fSU9QTtELmq3E6dqxrnGiplWtOT6qShri5Z0dWLNgW95bSqfvyiYf3Epav0nkvW6u1Ghreet1IvPGNMvZ7bScs1paZDu6KCh64yR2VNh9dTzbr2Tk9rnLmD8Tn1Ou+G7Vu0ef0G9VUMWG5LF7D3sWWjbxYpVctOQa/fMUh0nYwNdm9zTT0MkQ6kYFllTjzvuu6uy3fd1syyKhzI5wBEZlnlPjdOuNfPCBAcqSTqqdZULZUVXD8VdE2o69A/nt6nzo571HEUUbLNZM2mcOaWnbxtJ295GbNpgAAkWsV1V8XRjlp3RDQ509D+qbr2Ty+kPR4m7ZuY097xWe31+X7Phez3kui4hy0TntuYnG1qwnMkXI8Xx4Ym51qacvQy5eOkh76cTzc6mjIoLaZpr/A0Wl3boVW6DN9oGWgeNklCw82bt2vz5m0Ghs2KSoN6bE9b375vWl++d792N3IJ55/bJ03tXEjTe6Q5g0OrriIywPGfiAw6kpX73cS1wwry2IBUOKQdE8sgcQ+nXHq0YZU9Oz000KcdnhzrFtFIMF0ns/NEY52Pogtp6QPnsIHnNl5hhDZgAUrkDxZ/kQxMYTE5/z/4ui7uQZZEGTsFt4oELUUqe1JxxWCfnTBW06Gsb6lSLWlooKKR/qoqUVcj5VTb+lOdN9bV8zdmuvmESK8/tay3nNGrN53Zp1efPaAbzxrRc08e1akbe7VutKSxvkiDvbF6ektq9vRqKjYgRJFyg3hQrtwO3jUAz9uZpmZmNb1jtzr3P67Q7Ki8akTDq1ZouNZjIFLRs3fcO9JrtulF3VvSu9bdAzNn0HaP6K8avp/aoWlacHuD6yuiLR9zku8RL5EXECFv5vz2b6WW99IEj9U4UeznwXqolksqmfeyhZe79y0ijbShsZmdOlEzOmPdsM7eukqx7aBt52vZ6dsGrJbzNs1zw9dN7gMSBoO6h7b3eNLyP3/2Tv3c//u6Pvx7X3P6apE+9Lscb/X5rfrQ796qn/kd0tf0zzwB/lO/9RX9tI8f+p2vicS9n/6/XxaJ8w/97teKch/285/7/a/r5z/+DX3sD7+pf/vnt+sztz/u1Rvbs9twpL+2yiNN8vDphRC0csVq9dR61fY6/6M76/rad3bpC995VPcZfRNPclVH+1VaMaDYx3JfReVKqljzUmtCau53MkDw6uxuU8pIbR9JFmDqI8kTWb4puT7xyfzHhqQipbKV+0ZXcheTRLkGa7H4HUTTvQM9ozNo4RN8OJBwVspjxRyfSCZegIHp2qDkMFE2ThdUUX8RJVgNNnRFpgVQJYnkpdN/kCo1KSlJlFGQqAOvsKGHSO79YvfEsclk7sFanoepK7Oz9oZMJw1neu6Wil5x+rBed86oXnXWCr3wpBFd7MnD09b36OS1/Tp+7Zi2rlmpVSMj6uvtU6lcVRSXFFxfpMjiiD3WL6luPpt2mKxIuR0905x70+mZuuY8adedrStaPazaxpUaqNY8yRfUdbvbTh07V8fOxbJey71zE6dyWF53mrN85zx8nPF9+RMMOMHtDMF/QyQ5hRCKYx6CUj9j2Ddvuc67DJFG17IAHDIf08VkEA5EUqaXO28sy8pDiIojK1k2Hd9PHd2kj9+rctbSyVvWq9/RTdcm0LV8O45WW4CAQa7ldjadADBS3fcYWsy7HfPmX574HhvapDWjmzUyskp9A2Oq9g6pZ3iFBlesUv8Ix9VasWGjBtkXUelRqPRqdPUGbdpyirZuO10nnXqO1m7aokrvsHoGRtQ/tlIbth6nDe4wB0dXqjYwpDy3dHKMzo05wt/oCNN7xuQiI/r0TEf3PLhf9z86rsyOOTpU0dY1Azpz+xZtOe1sDZ99iQZPv0DHnX2WzjrnNJ1xxnHatnWNxrIAruMAABAASURBVAwaNeBfLSlvqogqHNLKjuGJCAlA4Jyhgw1BNjJL1zzbcXUg2dDFuY/Bqa+aqOSJwVmHb5INknJPqgs/wOFx1oUuS7JRyY7ggavJpvp7H8ihATuZAAW3vXD6Ukkql7FcqVaTl2IWrpkYsIMquCD0sVobvNyeKGTq8bLa6ECP+lym5Hy58wQbTi1OddKqii7cPKiTV5e1bjBSf8Uk46Beh/PDg4MaGhpUr6Ohinv02PWHoq5oQTxulmtUYrmsUFsDrnfOTohDtOwIs44QJj2jP+el4DypqLJhnXpX2wEM7iUFB0YdiyC1CFKlBsjUPKeOFlL3uB1HBHXTmnBk81h9XjuaDXVcT+L6E7eBFAxIMh1Z9og295GU+qLjNjIvMeOwfs6O2zbdru+RUh+L5HwAhJlQ6iFB7iHOaE9V/cjYMm8YiLKpSTX37FbJQ8Qxz32k5rHjdqI6B0LmPS/AD+BpMy9ggGsZ3FrtzACcmjT2E1T2nNPKdau0ZfMWnb7tFF1wxll6zmWX67IrrtD5556pc889XZdcfJ7OPP0EnX7mWTr1jDO07QSfn3aKxgZ7lJlmb61PJ592ui6//FJdfPE5OvuCC3XhuefqogvP14UXnadTjj9efdWKlusTLRfhw6Fr29Oe8Za+ff8+3b1nXK1Srl4LanBsRCOrtyhafYomR0/W3NDxygc3qzqwQivGVhgQNuusM0+20E/ROeecqBNO2qyV60fVM1JTYkdJokxFsuMwiZbEUpKUVSpSpFIcKXkixcIQEztpv+cR1q0Y1OT0vH3WeZKgxKsdSeI8iwnjJXHNkZQ4rx3O2e1IrktOXDsCSEilRAn5F89Lvi6XlNhIS3bIkkGoVK2qVOtR4mORKn5OPj9PEp9DL5J5dTLvlVKklUMDWm9nHBtdoZHhMdWqPYriROVKRYP9faqVS3avWLZ1de0wJY+r+/v61NNTU2K6wU6YATg+hhAp8M/XUXEdVDZAH1dr6qbBOV0Qz2t1NqdRD+WGH79PfbOTqowOa2DTaq0aHtKo6+yJo4K/CCe2Y8ogG0gGzrxwupbm3UOPT0xo3769xZh/tFLVQKWkssuClcGgJoNEJCk2T5GNJLiXDIoUmbcQBcnHVLLjpgUGZ5RxHvmYu2zqulJHCB3PJvIDto6XUXtdbLhcskzKis1Ddf8ODbbntGZ0ROVqWZnrzy27LERiyAj9IrkdXaNEx2DfMagRSaRpcFWx/EfTM+O67a5v6fNf/6I+9eXP6ZOf/yv92Z//qf70jz6hT/3FX+szn/mc/uRPPq1Pf/pvdds3by/eW3n37bfpM3/5Wf3dN7+u+x69W1/5xpf1qT/7c33yU5/WJz/5V/qMz3/343+g3/n9j+vTn/qsvvbNb2qm1RLt1jJ8kPUykD08kpEd8aQzz9YV11yqG296rq6//hJddNm5uuDiC3TFZZfpZVddrPdfe54+fO25+skbLtWrf+RKveDaq/SC51+jG198vd74qpfrPW97kz58y/v1Sz/7U/qlj/6MPvbRn9LHfs7pwz+hj/3sLQvp53z+4Vv00Z98hz76wTc4vV4fu+V1B9Jr9LEPvka/QPrxN+mtr32RPvS+V+qjH3iVPvYBPyPd4uM/SK/Vx255tT72QSfy/ugr9TES59xbmj5AHifuLZ7/qOm//1X6KOl9r9BH33OzPvruG/Wxd9+0kN7zcn3M9z/2Po5O5P8AdZJep4+877V6/5teoedfe40uufxKPefKq3ThpZfrnAsu0cVXXKVrXniDLr7uRTr3mhfo7KtfoHOuvl5nXvUjOuGSq7X9vCu05ZzLtPns5xRp09mXaqPPN559mTacdZnWnXGJ1p52sdaceqFOPv1cvfni4/Qrz9uuX7tmq/7VVVv0katP1c89/xx99Lpz9HNXnqafuPQkfeCi4/X+C7frfU7vPf84veucbXrbmZv1lrOczt6iN5+3TW86d5vecvZWvc/pZy4+RT99yYl69xkb9JqT1unG41frJcet0g3Hr1o4+vylJ6zRS09cq5c53XTSWt108jqn9brp1A166Snr9cIT1+va7at1zbbVunrbSqfVep7PrztujW44Yb3eZB5+8rln6CfN49vO2KR3nLNFP2b+Pnzp8frIzVfr5z/0E3rTW9+uc6+8XmdcfZNOvfpGnXrNy3T682/Umdfd7PRynfn8VxxIPr/u5Trj+TcV6bKXvFpvfse79aPve6/e86536N3veqfe/953673vWUjvfuc79a53vEPvfue7fHyn3vm2t+qVL79RN990k/O+q7j/3ne/x2XfrXe9/e2+dv53vkPvefe79d53v0vveufb9a53vF3v8LM3vuGNuuw5z1Ffb+/hOdr3KXVUgUIcx7rquZfawa/Wa264Tq984fN047VX6qbnXqLXX3W23mPju+XaU3XLC8/WB198sd77yhfqLa+8Sa9+yYv1shc8Xze84Dq97IU/opffcL1ef/ONevfrX6tb3vV23fKBd+uWW96rWz74Pt1iwCjSB96hW97zOt3yzlc6vVy3vIN0s4+km/TBt9+kd77uer3r9S/SLW+/8bvpHTeZpvO8+6D0Lud5J+llpvHSgxL3DpHe7nx/L73E9Ti99Qbd8mbX+8YX6hbSm67XLW95sW7h/tv87O3O8w7Te6d5eSd8v1w/+pabdPOLrnakdLZOOf0MnWpwPeWMs3XSqWfotDMNrJddpQuuvlZnX+V05fN15hXP18kXX63jz71cWw0CW866RJvPvFibTr9IG0+78Im0wedrT7lAq04+X6tOOk+rTjhHa52OO/ksnWm6lzzncr3ohhfpTdddrvdcdJzecd72wuHffM42vfnshfTGs7fq9Wdt0evO3Oq0Ta8/Z7sBwXkvPEnvu/xMfeBHLtZ7n3ee3nDGFt1ox7/BTvyi49fqeqcXHrdaL7Sjv2D7Kv2IHf3649f4/hq90Hl4/iI7+4tO2KDrna47bp2u2b5GV21dpSu3rtZVBoSrt63R83z/+lM26A3nH68fvfx0ve85p+oNFxyn1198gldWjtOPXnm63n7TC3Xzq16ty17wEp353BfptKtI1+s0n5/+3Bfr9OfeUKTTrr5Bp139Ep1+zUt1+vNIL9EZ175Ul77o5XrtG99kp32b3m6Hf/vb36rvl9721reI9KT5ltJZcv6GN7xOF198sSO8nu/j3of3+KgCBZrgSFA7d+7UX/7lX+ov/uIvdMftt4uwLDFglEhJ7LCflChJDk6xiDbGx8f10EMPFc9LzvNEKiUqLU1Ln/mcOoKZePyxx/TZz3xGn/3sZ/XoI4/oifLOczSfJ5YNwOomaM+ePfqbv/kbPfzww1yK+4dKUWyZHSIFR23z9bruvOsutTzuj+J/mK+gZ5ks6CFWEkdPMZH3QDLP8F2kp1z+yeuJo0hxtCQ9QfNAfW5HcnAqeEgKe4k9ZDictCCDBRo/iHNkH0LQcnyi5SB6uDTZE4AR/+Zv/qYmPM5k/TlNGcl9b4qUa3oC6XYDSMtjLa6Zgf7epQ79dHZ21uO+z2jv3r3FpNjh0jk09R/M3enpaf3Zn/2Z7r//fuOpB+GHWS1yRP4cD5PEMy42MzOj73znO0K/z5jYMQJPSQJHFShggF/5yld04okn6pWvfKVe9KIX6YwzziiihpNPPlnHHXecfuM3fkO33XabLrjgAm3cuFEXXnih/vZv/1a///u/79nay/WqV71Kn/vc5/R3f/d3+upXv6qLLrpI69ev1zvf+U49+OCDet/73qfLPD+xYcMG/cIv/IIec1Twrne9S9/05A0SCyEUPQZlCNFWr16tP/qjPxJ81d1zcv4ZRxH/4l/8C73xjW/UG97wBv3SL/2SyLfSS0xXXHGF/uqv/ko33HCDtm7dWjybmpoqnPSUU04p2vArv/IruuOOO/Rujxe3bdumU089Vf/pP/0nffKTnyx4pf3/7t/9u8IRcIr//b//t84555yivS9/+csLZ//jP/7jIu+ll15a0AYAaOPVV1+tN7/5zfqpn/op/c7v/I6+9KUv6RWveIVoL7L5+te/rt/+7d/Wa1/7Wt1888369//+3+vKK68s+Hrxi1+sa665puDnP/7H/1hEGb/1W7+lb3zjG3qHx8PweuaZZ+rXf/3XCxmfdtppGh0dFbr5vd/7PQHi9957rz7ykY/oqquu0kc/+lH94R/+YcH72Wefrf/+3/+7/vzP/7zQ6/bt24t6n//85+t4z6b/9E//tB599NGCH+RIu/7X//pf+h//43+INlE/7UGf0Ppv/+2/FfKhE/jrv/7rQvfQRKZ/+qd/qj/4gz8Q4Igt/Mmf/Ik+8YlP6NWvfrXe8IY36Jd/+ZdF3hEvvWJHyPfnfu7nCn295z3v0SOODilz4403Fjz+q3/1r/TlL39ZdDrojkgWW3m2puhoa1jk0K+n57tjpRCCVq1aVSgTR7vvvvu8/t4oQOGee+4pjOhb3/pWYWgo7Dd+4zc06CU2HPguh74YN2We+9znFiABfRwQQ6rVasIAf/VXf1VnnXWWJ3ODBgYG9IIXvKAAkP/yX/5L4eCA1VI5ET20HVK/5jWv0X/4D/+hcM63vvWtHkO+Xa9//euLshgkwIaTAGLw+v/+3//T5z//eT3++OOFw+EMGC0ORW9cKpX0oz/6o8JBKFvxDH4IoXA8AAwgAYgwepwNeQCKABb1wTsGjsPg7PA2PDws+LzzzjsLsLj77rtF6InT/df/+l+1ZcsWIRuGStdffz0OUzgycpn3LL38IT9gANj9n//zf4oIqtFo6HnPe54AVBwWEHBWsZMSoPi///f/FsAD2J533nnC+eEfhwKEkAMA/aEPfaiQMbIgL7IF4P7zf/7PRT2AFE78z/7ZPxOyBNzgF53u3r2bKgv53OQJux//8R8vwH9oaKi4v/QPegdQoAWIoWN4B0CxF+oGFNEDHQy6AEQ+8YlPFKCE/qifjmjt2rVLST/rzqOjqUUhBK1YsUKf/vSnxbwACqKXvfXWWwvDfeELXyiUhUM+8MADohfdtWuXMF6MibyLYSZGgDPzDDpzc3NFBIDBADLlclmAwsHtpxzP6VEuv/zyokcEYOCHXgmgwfApu27duoKfsbEx4WQ4B9ENDnX66Z688kwxzozBhxAED5SFz6qXGikHAOL8ODTRAIZIL0aks8g79eMA1L9jx46iR16zZo1e8pKX6P3vf38RcdAuAKDPS4yLbQphYcwJYCAf6PCMtmPYODt1b9q0qZi0giYOTZ6liTEy93s9201+jtQHjbe7jUQd9LqUWcwLH5wjox/5kR8pIg14JXqiHO1GTug7hFAAMrKHRwCHthJ5oDv0jM7Jj07e+9736oMf/KCgAz84OSB6rtfyiQ4ffvjhYk4F+RF9UB55Ux7e4RUZE1kBJvBAFPe6172uAGQiKPhDnhyJAuFt//79xQQf7Xw2p+hoahxGSsh+ySWXCKfEwejBcJiPfewFIDZPAAAQAElEQVRjRYiNgjA2HP5tb3tbEXK/7GUvKyYYMX56AhyWoca1115bhP6E3DgiBkUIjFNgJAwRJicnRXhIL4ABMkGH8dJrEinQm51wwgn63d/93WK4gBHCw+bNmwtHwohxVMJ9ogV6aHpVymB09Na067rrrhM9+C233OKl1uuLkBsnBOQwPAwQMHzLW95ShMwYKvdDCAUIEB3QqzHcQTZEJND7wAc+UMyBQAeHoy7OoQ0NZMn8DI5LRHWhh1uLz8gLMOFcyIT8HKmXPDg+gEZPSpuhyzMAAjnhgPBLD824P4QgnI6y6Igj+vzUpz4l+CRSojygy3Pokx+ZEgEQrdGbo1eGGgwdyYNeGS4BmrSfaIohEMCB/Im2oI/uyc+wBn4ADzoPend4pg3kZ3hApIg8GeJgX8jl53/+58WwkPkk9EEKIQhbQU6URxZHk88sBy9HFSiEEIreGydmTEfiHOQmjCPMxvFQDAbC+P7Xfu3XivEh9wi7USrOT4hJL/Vv/+2/FXQwJIwe58Bw6DUAHRT9Ez/xE8W4NoRQDFVwbAyZMS3OT/j7m7/5m4IHjI8eiR4G+hgszobhQJd79ESEpkz2ATjUe6LnSeCV0JTQFUck5O7v7xfOAwgx9qcMDoEzhxAKnWPQABX1M17HQAEdHANHY3iA4SMnnA4jp/04H7zQdpzqwx/+sABFxtE4AeCJHMmL/M4///wiFKcNyPCkk04qhhwAw3O8Lk4e+CYfjkWPTl2AK5EBIMM5wwNo4/g4KMOzj3/84/qxH/uxYg7oiiuuEPnpnclPe+CBc2SCXhk+UA/3AB2GD+gB/TJfQJuQHe2lLLpiaPPSl760mIdiKEmdyAveaSdH9EW0R+SB0wNG1M/QAflSDv3CN6BEO//Nv/k3+sIXviB0SJsKpTyL/xxVoPBU5IzhES7+4i/+4lPJvqx54IXemTkKxvhMyhFOY/BHouIQgjB8xtVMjhLCHkT3B34ZQiiGeERQAA1AjeMxN/EDZ+ZpVhhCEEMlwJHIC1BlGAJ4PhkpQBRbYzIZIA5hAaifLP+z4f4PHSg8G4R+rA3HJHA0S+AYKBzN2jnG2zEJ/CNI4Bgo/CMI/ViVxyRwNEvgGCj84LRzrKZjEvihkMAxUPihUNMxJo9J4AcngWOg8IOT9bGajkngh0ICx0Dhh0JNx5g8JoEfnASOgcKhZX3s7jEJ/JOVwDFQ+Cer+mMNPyaBQ0vgGCgcWi7H7h6TwD9ZCRwDhX+yqj/W8GMSOLQEng2gcOiWHbt7TALHJHBYEjgGCocltmOFjkng2SuBY6Dw7NXtsZYdk8BhSeAYKByW2I4VOiaBZ68EftCg8D0lySvDeKkFL+XgTUa8lIQ3I33PQkfoIW9d4pVrvOCE9wTw6rRnQpo3Q/GWIF7+wduXeN8Crwd7KjThhfp5DR0vMnkqZchDOV49xjsheYkI955uohyvM4P3g8vypmte/ApvBz87+Jq3IkGH91HCF2V4PyRvNeKFJeiX92ny7kOe005erMtr5w6mdTRc8xo9Xu3GeyYPhx/aiPz4rwd4rRvXh0PnB1HmqAIFBIXR8Mos3sDDe/T++T//58X7Gr+XMCiHUfECU47fK++TPUPpKJz6eZ0arwh7srzf7z788K5IXgnGm4F4GzGvGuNVZ9+rLGV4czKOxBuCeFHqUwUS6FIvIMobnHFu7j3dBA+8mo4Xo1IW58ZZAWteacdrzDBunn2vhB5weMqSj/Z87WtfK96IjJ54sxNvl1q9ejWPhc55uSyOV9w4yv4gT2QC7wezRtt4mxPOfvCzpdeL+XiV3dL7R9v5UQUKCIe3GfF6Mt6uxOuzeP057wLklWq8QoxXefGKNYyfIy9M5V2IPH/Tm96kn/zJnyxea84rz3hbEa8AIwLg9eC8FJX39vEWY15JxuvYMEReEEovBgDxKjDex8hr1HjlGm/c4V2IODZvQOJ1XRgurxLn1V/ww6vXOPLqOF4FTjt4SxKvJMMQ6L2HhoaKV5hTjteH/czP/EzxGnLeiMzry+Cb//yG9wbyViPedoyT44BEG+ThBajch394w7F4n+G3v/1t8RZnZAEvGC88kKib16QjC15MCmDwyjfergxNXv5K/r/5m78RNHlDNG8lImqjPC/G5VVovJSWV9sDWuShPG9dIhrgPYfQQv7Ic7Es5ZemEBZet8e7HqGLjADNEIJoK8DDq9egxSvyABT45f2WvC6NV8vzlmjsAX0RgRHVvfGNbyxeTf+v//W/Ll7iS520G/6QLzKCd964xDsgsQNkTfTGK/CQI3XwCnx0zCvfiNKwK+TGO0B5qxZAR9sAO95CfeWVVxZv8OYVe8iIVwUSafL6Np7BF8DOa+KQF7r94he/WLQVHo/WdNSBwsGCwnBwDP5vB96hx3v3UAyvAUfx/D8CvM+Pl7TiaLy/n/AUJfGMV2gR8gI2vMvw//v//r/ifYwADsrm/YO8d4/37/GOR169haEQKWB0lIEH3tHI+xC5TwjIK9cAEd7nyMtJcTQckpekwh/vbAR4eKszBkyozBuaMTpeRss7FwE26sA4eR8htHkHJEaFMYYQBC14592IOBO9La9oA1woR0QFfV5QyjVlybsoR8rjcLx3kSgAR4M3jJTXkQGe9HLwwqvJMHAchzLQ4P2FvA/xX/7Lf1m86hywBmR4kS6vRadujrxHEvo4G1EXZQ9OIYTi/67A+XAwHIb2MNQiL1EDegPAiSJ4HTy0eMclURbgzv/5gMPimLxjEXCh7bwAFrBg6AQtIj6GIgxFAXJAGbnwf2sAcIAg8gTIARr+vwdAAP0jM3gC6JERel6sn8gJ2yMK5P2XRHLwCfDw4ljsiXd2Uh9tpDxtgAfslCgU+vB4tKbvBQr/KDxjjAiRcJJeAmcj9OYewieEZXyKY6AQjJnQDiUSvgEgvEwUQ+E5RoPx4HCUQbk4Mb0GvRT/Pd3BDQ0hFP93BIYGYMAL9SzSAxB4xotMiQZ4x18If//dfbQDZwYU6K144zMGBT8ceU6EguHCM/RDCMV/YLJv374CDDAegA/j4lXxABSOR1uoG7DCwTFu7kMbGZCgj8zofeGbMTwOQF74QibIAhlAh7ooR2RD7w9vyAU6yBuekDH1IV/KQgvHAFgAx//5P/+niMTgjzqgAWBAFyclLZYHlJEb96gjhCDK4UyU5RzZEJnwBmzefUmbASkAiBAc4OAdikQoREo4N0AM3+gNOsgEvmnjYjsAF9pL2xdtAtqkEBb0iDwZxlEeHhfnWKADSBEl8n+KAJC8XRsboZ3IBuAHROkIiHzghWd0GNBCLvB4tKboaGIshFC85ZcQlF6fV57TkzK38FM/9VMiSgBtCc14YSpvQMbYeRU77UDBRAcYPwZAGMgbg0Fn3srMsASHJOL42Z/92eI/ZSHkpizKpifh7cE4PD0iRs9bn6mPUBTDp2fm9fG8WRijwpB4IzCKpzfmxaDQw0gANIwCHglPiUygTW/I26IZkjBGpY04FwbNW4dpN9EI5zgBDgINwnx6cdrOfRwTp6B99L44Br0vbyPm2SJPlKe3ozz8wSeREQ5Kz0aiB2YuAVkiK+jSDmQACOKc8ARAc039gCtleWkrbUDeiz017YQP5ENUgSyI5nAKemPy4nC0Bz7hhXoBCs55OzVDR96qjOMR/VEPMoc3EvokTwhBgDy8A2rwTRsBHoYNRAvwjDyZvAYoibSQBboD2KEF2KBv2sg9OiAcmyEbQz70wzOiT/KiE4awAD7tJQIE3OGTIR/AQBvJT4TC0BQboy54PFrTUQUKOCYCZDwPCmPIoHIIC28QxpgI/xkDYvSE2IRshOI4FWM4QnjOOfIMR8Sw6bExJAyOsTMOTqiOMlEOhomzUz+9KL0QhsF9gIVxM0oGROgNcHKOGDEOBj+AF3npoTBCxt44C+0BTOgFGddjSPy/DfDDXAJjYXoeHAhHA7BoGz0ORstr6eEXMIEOrx7nPg6C0wAStI+hA2VpM0AQQhDOSy+LAQOszMvQTgyc8jjuomPTI8Mr/7EK95AL8qIM4EbdOAfywekYgtAm7iEbhm44DeXQJbKhF0UGjMEBWhKyRAbwRR7yowccHGBAduRDrgAnbef/ZEDm5INn6kQ/DDmQJe1jLgbeoLeoc+qiXegV/rEf7AX5IX/u05lwTpsACurkHkBJvcgd8IIfjuiJ+R1khUy5hyw4Z8gBGBHZIQ9slaEhfACO6BlQCGEhIoHXoy0dVaBwtAnnGD//NCUAoPB/XjAJS0TwwyqFw+X7GCgcruSOlTsmgWepBI5aUGDyiQkijssle2gz4bS0nsV73OecujmShwkijkuf8Xy5EvVSF4nz5arnqdClfvig/U8l/+HkWVoH54dD4+mUoQ7axPHplHu25z2qQAHlMBPPrDOzv6xVs4qwXEqgPia+GGcyQ089zNiztMW+B0CAPPDE/wLFkhV7BFhrZsWD/Acn8jPJ+GR88xy6zEQzkXVw+aXX5GXWmqXQJ6O3NP9ynqMP2k37l6seZM8SJ5Owywk+i/xjZ0z+3X777Yu3/sERHdB2VizQ6z/I8Cy8cVSBAisDbDZiEokZZ5bimGRjUoz/P5DnbKxhMoc8zCKjE/IxMcnsOCsUzPwyC8xKBGvKTJIx88zEFobAUieTTzg5Do/iyc8+BSb6mLDDEKCNIbD+Dyiwns/EFvfY/cjEEZObzCxzhE8mu5hgYiKKenFqAIQ6mX2Hd2bJ4YU8bJQClJgYZfUAfpmgZLKKTVPwQMIombFHLuwlgA75yM9zgIZVG5bnWBnhf+hmOZB9A0zysTrBSgc8M/EFv+RnRYJ9GSybsskGmSEDntNeliIpwyQdcqXt7C2AFrJjzwDLuqx6fOQjHyn+a3p0xEYddMSGI8rg5Gz6YmUFQFw8Z+8Gm4mYWGVimWVnZMaMP/sJmMRjDwAbtFjBoG1MZsIz+wHo6dl7wYQtk8NMCgL06JSVCNrPSgM0OOfIxCmrW3QEgC17FFhhYkKU+tlbQD0sAbMZjbYxeQs/yAt5H+l0NNE7qkCBCR7WuVk1wCgxdAwaJX3uc58TCsOIcCBmkHEanDeEIGb/2VCCc6NojI78bFxiBh2nxPBZoiIPS0PMajPLTA+FcbN6QD2LS5qADMt0OChLXhg7S2X08Bgca9fQYMac2XqWu5j9B2zgj1UFZv8xXICBmXichCMrHyyVYYwYMe0FJAAgjBSwYC0e8MExqRtjhhd6U+REGSIajBsnwLBweJwHB4MGew5YbWCnHTzAK0tngBKyoFemvRwBTnYIwjsz8DgD5ZERYIuD4uDUx5Iv7eIcWcAj+gIQATDkBMBzD33AH/UjO+5xjvOzDwOekcVb3vIWsWpBu+kAAFk6AwCOpU6ABZroAidFXyEEsYyITAEllgMBCerDNqiPtrAaQL3QYkmattJmQJ5VLTanoSvaCVhyBEAAP1YoAEZAGVki52dzio62xuGgbymeagAAEABJREFUGAoGhzHibCxRcc49lAxaY1D0liz/ASb0EhgximVpiX0FlGMJi6VD2skyHYbFUhbLeAAJ9zEgEuARQigAJoRQ7GNg5xw9IvmWJupkhhraGApLTQw7MDR6QhyFtlCGelnegjd+O4AjY/Q4GM+Z4YZnzmkjfNAuyuE80MM52StAVASoAVYcMW7yUpY24AjQxlm5hj+MmnPywHcIQSy1hhCKLbfIg+fIBr5xKhyIJTjuISfywxc04An61MM6PEdkzZIi+eCRtXtAmeU3lpUpBy3azHPqQc8sqaJHQBvZIOsQFvarACzUybIn+ocPem7kSjn4hhaAQYQDgNIZQIP2IBeWKOkAABt4oP3chxbXtJP8IQRxP4SFI/loC+WoD75pp/4JfKKjrY04Bb0tvexS3kJYWHNn9xw9Mr0pToLyUBxOhQPgePS+OCibegh7MUCMll6d64Pp4nyEpBgWRsSaOwZHr0wvinEuLbP0HIMheqFXI4SlV6QsPTthMU6DA7Hbj16KdtHD4TD0RAwFFukBDpRhvRuHxPkAE5yaYQkGTI/GOj09K/URCS0aM4BApAFIQQdZwQv02ZMAiOFA9I5EKgApDknITQTB1l/CfvYQMJSiLbSd0B2eAVpkjLPQWwPYtBP5UQeJNjBMAryJZhgS4VDwCC+E/IAH+zVwRgCSoQM9OQ4NrRAW1vBDWDhCl0RExeY1fmPAkAtQgRecld8mwBNDJuyB/EsTewsAB+ZE6BBoC3sL4IFygCvtvPHGG8UeCfabICNsCJ4Y9hCZoT9sj92OS+k/m86PKlDAcFAO4dvP//zPi7E9Bk54SPiGYgmxMR4MjTE7ygghCGcmfGRzEWUIjXEsnAGDw3m5h5EDDKxBYzxsnsG5CDvZJouB8TsLNvAAOCEs0GZ8SY+FkzKeBTAwGvJwjhPQc8MDBgUNDI+eEkAiJIc2jsZ4FaelZ2O8S/0YLG1hRyUTetBi6ETbb775ZlGGiVdkwvwAQxfC7EUeKEtvCtAQylMPzsYPiRh28BzA5AdegBQ7BJE1m54AV+hh7ITalF8ELfgChHFAJuUAJ+SHA9Fm5iGIkgAg5EI9yJK2oyPCf5wwhIXfPQDMOCJDPdrDMAbQRqeAE47KEAGZUg96Rac4KtEHTkm4z7wHoEmPTycAODKkAaSYy8CWaC8bwABs9ISDww/1Mz8C0AFclAVwkA2AibyJzhg6IEPaA1ACmtgcv2NAT7T12ZiOKlB4Ngr4B9UmnADAw6kAwh9UvT+IegBvdhoChoABuwTpHHD6H0T9/9TqOAYKzxKNhxDE+JvwHYB4ljTriWYQwgMMi9ENPfqzsZ1PNPgf8eQYKPwjCv9Y1cckcDRK4BgoHI1aOcbTEZPAMUJPXwLHQOHpy+xYiWMSeFZL4BgoPKvVe6xxxyTw9CVwDBSevsyOlTgmgWe1BI6BwrNavT9cjTvG7dEhgaMKFNiaenD6fmI6OD/XhyrD/aVpMc/Se5wv3n+yI3meLD1ZmWdy/+C6Fmktvb9476kel5bl/HuV4/li+l75Dn62WObJjkvzH5xn6bOnc76UztMp92R5l9Lj/OB83DtUOjjf97s+mMb3y7/cz486UGAnHTsL2XHGfngE9r2EwHN24FGGHWfsGnyy/OywYxss24UX87Ctml9bkqC1eP9Qx8Xn0OGXgby/j3r56e3is0OVe6b32L7M7z3YsbdIiz3/bBlmd+LivadyhE/451eI/E6DXYlLy/F8aUKeyObgfEvLHOocGvBGWY787oEfSrFzcqn8KUtednDyew7axb3DSbSLnZzYAzRJh0OHMpRlpyU2xVZsdlNyf2lCNuiereds50am7Jyl7NJ83+8cebA7Fdk83bLfj/bhPD/qQIE95fw6kXfo4XT8fBdBPVlCCfyyEQWyJffJNrRQHsNmqy7bY7kmITS2B7MVmXPuLSauD05skeX9Bjgp26jZ/8+GIfItljvSR+pk6zNbbxdp015+0cg96j5UWsy79AgIYoDQ44dKbAo6uCzOhYPixDg026AB66V0DnW+lA7PcXS2EEMHPbGVme3RnPN8MVEOPthGjv4W7z/dI7+D4LcZtJFfkuLIT0aDOhfTofIAYtgh/LNVnR/WLeZfPCInQIgt4Pz2hu35/MYFED8UzSe7B7jwE3h+lwLvT5Zv8f5i/ct1PKpAgUayR5295uzXZ985+895VwJvbuaHQlzzn7jwAyZ+oAKK8+MYfhrMfnrKQ+fJEoLFWNmDD01+Y8Ev7/gtAPR5KSp73/ldwsE0UBi9EODCT3f53QC/x4AmYMZPpvkBFdEDv1vAGXACfnuBwhffDcFPkImEyMdzflDFbzsAQPbY86MmfhPAD5/4PxcwPnjhyE96kQu/zcDouf9kCb7oqfl9Bb/ZgDcADd74OTq9IMa/tDy9Fm2nDHUgbxyD3zWwxZifD2P8/GaA3xTwWwjaTl1L6XyvcxwJ3fGbBX7XwI+cAAxAjl6XX7vSNn4/QTTD7zuoix/K8WtRfotBW5ANv4PgF5P8wAo+aRM/MuM3IOiIPLzvAr3xk3F+k4Iel/IH78gJHSBzfrjGOy/48RTvr4CPg8sslgcs+KEZv7fgdxbIE73yGwsAlXdP0Abe5cBvRPgRGvThCWDmNzX8pJ9IgygJHrFLaMEDgMzvLWg/P0vnfSCLdS/X8agDBQwfpfIjIX62zG/tMVTe1rtoFPyQBmPlrcwIBmcmqkDoXD+VxO8DMAJ+hEN+9tezhRYF4Qz8MhFj4dnSFELQIvAALry7AAfDaPhxFT+W4ZeHB5elDE4FiAFy9PDs3ccBMXR6SaIPfpjDbxj4UReOjHPwS0t4QDZcY6i8S4IfA3H/yRI9Fj+Dpl6GYvxnLxgt7eYlIzg0UdLS8vS2/FCIX0kCtMifiIj3QGC4RCj8xJnIgR8Y0csBarR/KZ2l5wfLAlkTYfHiGn7ghKETPfDjJxwMkEb3lKM+HIv79NzUzdu64R0n4cdnABaAyy89kQm/wsR+AF5ejEKkRU9MeM4Pq4hGlvKHfQH06BznpZMhcsG+eC8FPC5Gg0vLLT2HV+hS/9L7i+c8o6PjB2QAPnpHP7wHAgDhB2XoFrtGPtgAnRz/MQ7ggQ6wA4BvkeZyHY86UODntbxRCGWgdByNkJDwHmFhfCgQ4+adCgg7hIWf2KKYxfS9BBZCEM5ACiEohIVrehZAAsWiHGgtpUP99AwYFz0SvPEDJMJwnhE1ADbwiDETKWDcnMMnjo+xkYeEEdNz0dPiJBg8e/qZO8B4cUyiJhwGPkIIHASgELLimNyATxLnSxM84eQYG/KiDM9DWKDD+aESeXEkUghBtBkdwDvnOAivW8dZeFsRYEz7ltIKYaEOQI5QHvBAXwzd4Ak6yAuaACZl4ZcwHLChDDLh14j8cpNfhwKE1Ivs0B0gQq/KK95pGz+Xh85S/gn94R1Q5DXulCHPoRJOCvCS6OUX+TpU3qX3kD2RCL0/jszQFx3RaWArPKPN8IEd8xsVbAw7oR7kjJy4Rt8AHIDJrzYBdCIq2k9ngr1RH2kpD0fy/KgChRCCMDgQG3BAkBgNvSbXCJOeHIMhvEWYhFkoAQOjx2VMh0IOFlIIQdDA4DjikBgWhshcBAaAkfOzXXpsehueLaUTQhAAQEhKCM27B3hLFHxiqDgydGgDvQLvZQAUCP2oizp5DjjQRgCAnwcTQlMfYTA/dSaCYJ4Eo6Bt/Hya3hsD5yfFvFGJEJVfChJ20/sgi6W8co68iDZwLnpWQlHCV4wT4zu4fZQhUY5n9FLIFB7gmTYSXmOotIfIgzYirxAWQIDyJMrDLwZNT4dccRiGTvT09HzQQ1YMw3BWekeOtBUZUC/PGNIRHfL/LNBOgAIazI0QYvN/KqBzaFNmkQ5hPz0r+sbhkXEIf59PeMVBAQzkzPCINzNhV+gLeuQ5VEKXgByRIgBOmxkqoluAnaEptor90oFwH9kiF4a//KScCIahLNEKssIWGMpgY0TM6A95Ew0ztMQuuM+w81A8HYl7RxUoIFQUgRDoeUJY6MH5qSxOH0Io/nMTxlg4P7//B3kJ+/kFHYbOOwoxtIOFE0IQhkSvxhEDQlEoFqDA2VAsoTljWIzzYBpcwyPleG8C4SnjTsaFGDEoDojRC4L20GLIQxgK8NAuntEbMsTA0XjGfQwdkMFQMF4cgJ6R9zDgQMwjYEwYCcZBz0FbuWaOBTnA38GJ+7w7Al4wLOQEr4AWYHZw/hCCAA1oMsxAtrzLAZ6RKz01NAjZGV4QzRHaH0yHa+jDO45CW5ArcgBYeRELekDfRIY4H4CD3HEe5gzIBy/oDP6RJQCHvsgPqGID6IA5BPQCv+SBPkDEPA3P0S/8w9ehEiBH2+ihaTfDEnSCfA+Vn3uUYX4AW0QWDFXQL22irbSZYRq2hozoAGgP4I9NAxbwyJCTsotAwT3mTbAHZE00BH2iWGyFyIkOCB6WIx1VoLAcDXw20wSg6G0BTM6fzW19um0LYeHdjYAGURVO+HRpHI35iXoAU6Kb5eLvGCgsl2SP0T0mgR9SCfzQgwITLgenI62LpfS/H+2nk/f70Tr2/LsSWCrXg8+/m+voOvth4fNgqf1QgwJCZ8aWjTZMKjGRxb2DG/lMr5kEYjKNVY8no0W9JPhhiY2lwCfL+73uH+ln8LSYjjTtHxQ9+GeikMk1XtDKBjQmepnZZ2XlB8XHU6kHXhcTk5BMhrL6wL1Dlef+YjrU83+Me0cVKCwK5+kcWdLBSBhrMfHzdMo+1bwYJBtqMMJDKQk6LLkxu8/yI2vQbHnl/vdKT0bre5V5us9YXmNrN0t2T1b2YD6eLN9y3z+Yj8VrgJZlW5ZvmXxkgpFntIv0/fgi79L0/fI/1edLaXJOOZZDAQI6EVYgmOhkBYL7PD84cZ8VpKXtgNbSdHCZxeuleY7k+VEFCgiIHXvMwjIDz+u26XVZhmG2nI00zPSy+5DlMGZzWbphYw3Ld+waZGcbM7PMnrMvnVlcluNYIWCpiY1JzF6z5MSLQFnuYjMJG2NY1aBeNpSwVIRzs1ONlQJ+6/BkggcQ2JTELD8TW+zYY6kSWvBDG+AZOrSDNw5j6IeiB8ixxMWqBLRYX4dXZrBZisTY4JOZembG4ZVnzFATMTFLz2oB95hJp15WKZjhR06sZtB+2gzIYWAH80F7ePM1/LKcygw6kRibiFj6Y8MWOmECj/rZyckr51k1YPUEvfBKdHYbIl/+8x4cgxl02sVKAXrByeGZzUJszDmYj8XrEELxfzIwmcqSHjPygAP7NFgxwl5YWcEZWUZlhp7NQLT9yeSMvvlfwlgVoA1smGIJEZ2x2oGtsNQLGBGBsnmOV8uzREp+fneiQ3zggVUHbAG5sLGL5VR0xTURDjpCLtSDTlidwU5YcWJvw8Fk0RE2xeoDbUV3RKLcPzjvkbg+qkCBBtHbsxuN9WWWe3Agtr+yzISBsqkIRT/WePQAABAASURBVLGUyO4zlIVB8H82cI+lLHps7uFQOBlLhWyfZYkJOvTiAAVLPhgmimbjEKCCA8IHToHxYyhsU0WJ3D9UwlCpA+WywYQlKfigHhwLcIIes8Y4JEtkbFY5FC0UzcwyhkfdbJJimRMeCZ0JRVnK4pwEyLBuzf4GwmuWAdkmjdzgiyUwjJ/2s6SJ87E8h4OxfwAgPpiPEBaWflmiY0MXr6OHh4PzQR8AYG2fpUaWTQEfNhORH94BcqIVgA5eADo2POG4AC+yAUgofzD9xWt4Raa0EWem48AOWNKlU+AavWIzABd5iSYAsicb8rF0iIMBmCwHAjTsVWCVgqVLIiv2LWBLgCf8oUs6KpZjWbJEV4s8cgwhFPts4JOt2yTq4P+VwJZYJqXN8Ibc0AdL73RU6BrwwEagdXDCJtA7+xiIiqHzZIB3cNmne33UgQKhOps32AcOeuPoCI//Uoyeh80yKJB1ap4tbXAIQSgTQyeM5xmGCxhwjnGhXAwW4dPbhBCe2NEImqMcjBanxnDojeCJHgAaS9PScxQEygNCOCbr+igSBcInhk9kQm9AD8ua+tLyi+chLGyyYr2e8rSV3pWNVeyLgC7OAG8kZEN7KB9CEL08TsguSHZUUjeywDkoh2Gz3g8fODy8UnZpol5AEOAkDzv1GLuzIxH50mshE2gjQ/LDB4CK/JAdeyEAccAZoKR3Y/kUYEAn5Kc8IEU0hoMtpqW8cM79EIIoQw9MJAg/lEeO0EPOHOnpAXsiNWwFOULj4ATf/MaFiJJIgE4BOQIQOB60kD2bz7ABQJ/8gAgyA5TQ+cF0ucZ2kRXn8EWbkREJWmzAImqg0+M5+gLs0RltpdzSxHPKASbIEbli40vzHMnzow4UEApgwA9u2IwEiuJMzBvQyxDS4QygJoLAMHA4DI6QGadEsSjthhtuECEt6/ghLPynLuyWA50xWpwEBZOHsvQSlGVDDuM8jJuegh1z9D7kp85DJQAHXhjeQBPeucawADAMH+OjXTg3k5eHokNZjB/+2HhEORyHcvy+A8Nlxx7tJQES3KNd9F70TGyGwTnppQmPoUfIitHRC7I5huEWQ5EQwj9gA6NmDoVemI1S0GRIQsTG9nMchjZRN7QxWmgRchNiIy9kRW8IkMMLbQCQF50UHZAHwA4hiKiF6AawOZghHIChHD0pO1mxD3ZmImNo4ljIhJ4eXonKGGLRO1P2YHpco1+AFnAMIYhNT4AdQxk6pUWbQl50IDgtz+j1AQqAiTZAa2lC50S7RECAIdcAEDJDXugDYGWDFECE/NA18mF4CGAspcc5ZbEFoiD0Ae+UC+Ef6o78zzQddaBA4/kFHc5PL4PBI0yEwQ9yAAZCcJA7hIVeFeNDcCAySEpZDBFkZfcXDo0CUTTXKIqddjgs5biHkRMuE+YyJMG4CB/pbQj3CcExvCcTOIbA2BlAoTcGYKCN8eKwlF3cBYlh02scihZliFgAKoAG5TNuBkhwUq4BMAwVY8JZAT22yGKoXGOMbP/lHvKkt6dNAAyhL7QI+elVD8UDYEOvz3iXuQLKATDQ5B4yBoCY10AXADETZRg2AIGjDg0NiXKAJLsvyUu7cGSMGlDiF4HQQW8MaZgXwcEP5gmgZBcgTowNMLbmGkcmIQt6d/SM3tAZfNKzo+uD6YUQRF5+LQpYEllgD4tyZvhKxAWPzAdha+iQegFmbBCwOJgu19gZjo8doG/0D23kgaywDeZUsFHag5wZAmKv7IJFFtBZmmg/uoIm8sQvaCf2sTTfkTo/qkCBxuOgjMmOVAOP0VleCYQQBLgC2swhMOFKVANIPlnN5KfXJcRnLiCE5enxnqz+73cfYAZkAEEmWQ8FVN+Pxg/z86MKFJZTkMdoH5PAMQk8NQk860CBOYnFtFQEi/cOPi7N873OD7fck9FcSu/J8jyT+8+E/tMtuzT/0vOnyv/hlHmqtJ9uviPFy1Oh81TyPF3+j0T+Zx0oMLHEJM/i7O+ikFAAqwMs5TCZw/o4E29Ln5OHtHjv4CP5Kc948+BnT+eaOphoZEKLcTjXpKdD4/vlhT60WYFYzEsdi2nx3qGOlGW1hcm1Qz0/+B40kS1LuqwKsIbOZNzB+ZZeU2YxIU/KsUqyNM8/xjmTgNgGk63PpH4mTJk7YdVgsZ0H0yMPOmJl6OBn/5jXRxUoLArvmRwRJmNC5ieW0gEsWONmExITNIsTfYt5cARm0Hl/wOK9g49MqLFngZ1qBz97utdMyLEBBvBiVQLnfbo0vld+6LNyAoghE/JihGwiYgMS14dK5MUhAFY22hwqz9J7i/mpi/0R7BehbuS7NN/iOfk5Zwsw6/84DWDAzDrXPPvHSPBFYg8MqxbfS0ZPhb9FG0PmgOSh6AEG2AA2R92L6anQX8yzWOZIHo8qUMAxmRlnlYCZama0maFlVp3ZeGZd6ZFYRmJGl9UClqpwdmZx2eDDchwzuwiaI+vtzHCzjIXgWFvGENlxxxIYdTErzNo9a9DshGO1ARAhPwbLSzCgzRInvSeJGWiWRVlrZtMMSmfWGr5YhYAnVhlYJmMtnN11bAKCDjPmbGyCf2hBgx1ttJc6cRg2VbFSQNtZXWGmHtDixSrIhtl1ZMEuQfgnD28eAvSY4WbWGwDDeKCJbOnJ4QlZMcnHZivos1LCRjBkQ14SkQKz7cyksxpEz8/uPDYosfEI2UKTvCwRM0HMbDttRBYst8EzKwrQgCccgPzUg36YTUcG8ALvrJLQNiYhec4kH7PubIai7ZSlPTgZO1rhHRkxwcnqCrKHBsDEZi1WX5A1+zzYOATvrF6w9Aht7ILlWYAZ2iToA1DIE555VRpAwUoE+XnJD5vF2GvCSg8TkizBYj+sCFAfciXaQMesZiFzbAfbZCWGlRP2W6AP6jxUAjDwBVYmSMiIzXjYGPJA74D3oco+03tHFSiEEMQyIkaIgaEEluBwUnbr0fugcJSGsTGLzdo5CSOhd2OdnCgBpGZpDIfDiDHoRUdHaCEEsUzEpig2kuDkGAi74FgyggbGSw/OEh3r9igJGvTsgA09KctaKJdz6sD4KIOhYiDww5o0y2bwwRo6W3wxNHhkqY7lQbbG4hAhLMzEs7SFkUET52QHJG2nfgyRbcYAIoaCceJ4bGumt8VBqB96GDntZWmOmX6WNTF0gIFlOfYHsMzGUAZnJi8JfjF0nJV9IoAUcmYpjnZxH1Ai75Ml5MYOQGTHvoHFqIW2oRv2hAAu8ISuWR7E2XAIQJS2ADYsuXLNMIP2sBpAmwFS5IuTsdSJTbB8TVuwFcCAXZ/YAA7J8iploYX8cHqiP9q22AboI0u2S7Mng2ENAAl9gA7npFNhqZy2YauAPvxjp0RLgBXl4AFadGa0iz03LG0ChNg19oqNLda9eOQe+gZskQ8ghK7wAfyDvR/YLfJdLHMkj0cVKGAsIDROyrifnoYxHkrgCPqiVHoEdtuByBgWRoMSUCjC4YhjYhz0XOwxp/flPs9JOAk7wyiP81AXPQaJfCTyhbCwSxBUZtiAwWIQ8ISDwid8wwMOzn4GjA8DwJlYKyciAQRwtGq1WrzzENCBPgZANAId6iRxn+cYDnXRZgyM3XvIB2dlLwKGijES4bDODZACNPBJL05boA89ErR5xn2uCW1xNNpGok7uk49rxsSUJw/3cGQcgB6e3hGAIP+TJXhms9LBbSY/9BhmIM8QFt4DCUiTl70VLGkCPrzBiHYREUCP9uEY9LRsLkNuOA32wf4JogP0gdzgF8ciP/qhXsqzFwDABaiIAABynpF4Tv20DRrUyX3sB5mQQghiXwWdB5EfYIGsiA6RLw7N/BPlFm0EmQMu6AW+AXbyIF/yIQ8S5yGEYpctdSKjxSP8ICP4J99ypaMKFBAYvRagQG+M4LgHygIC9ATsYSCEQ6EgMOiJodIL8aMnHJCwHoNAIRgUPSxAgoEyXEDpGAo9H3URaoLuhKqEZezMoywGgmPifOxko4cn1AZMMAZ6KnpkehzqJDwl2iB6oBfHeSjHjjZ6M3bvAUYoFeQPIQijYxMSvQwhOoqmXpTPhicMHDBhGEK7MQyiGiIL8iAjIhjkgSwAJl7jDh84AhuwoEnC4bhHXYTQyIgNO6zHAzbIh3zUQY9LT418mIcg/KXnBWjp2elJFw2aMosJfnEo2gc95EebaSPni/loN/cZv7O3AV6QC70fQAdQEwkSJQH+9Ko4DXWiazYoMQTgHLkzDOOaXh9aJOoDUAFT2gTQIFPyAwTYD0NR2rnIF3nozSmHfDlH/+gQ4GXXIbwxNODHZVxjUwAqcme/Bu0GdOCBNuD8RCxEV4AHebAPhsTYIZ0CdNiFCx/oH/lBF3tkCI3NsmmN+8iNfMuVomdK+EiWp7GEgwiX0A3FIDR6RoSG0yN8lMo1AsOYMUKMBPAAhemhAQFo0YsQOhLqET6zOw1lMTanN2e4QNhNOMrYjTEnvRD1hLCwY5LwE8fjNxH0/Dga0Qe06WlQPLxSjns4GfQwOIyBHgwng296LnZPEr5TB9eMgxlHw3MIC6+QB2To9XAeAAtDpJ30nLSdsSUGDEBRH2BK/TgUcyCEndRLmxd1hMMxZwK44eScA4hEHYDWYj7AA1kw7GFMDOAsOjWOgZwBC/S1WGbxSFnAld2MOBQ7IeET+tBcmg9AQ2+EwrQDh0XfgDwypT3Ij5CdsgAOiTYB9ou80WYiNHTJmJ3OAweiDHzjoDg4DoVecHDyIEeGbtBb5AseqB8dA8QMX5A7smI3IXoiSsAOsBXq+//Zu7srt3EdAMDEVJHHlJAS8pgCbgGpIs9pKOekhBSQEm4vWX2jwSyjlWRboj2yhznLlSyRIIg/ggSoYYgZDnJKJnk1JgBjUsiKdpYalrnGRL49Rx8Fr+GZeOA7/Mlc8osckHd8zHrXuB7KKEwHiDCUnBs5fdd/dwochQIMAAPGGG7BiZKnN7Olfes2hzYKrQfb4XUKdAqcpsDDGgXrz7qcIkVd1/2p+u/5PfrUZY4W9Xv3c3W2PgNvWrbC6u3+S4GHNQqGaoNHxMLOtN9zJYXLO7vsNji18/ueS47L9ZJxqJ9lrZ1ddhuja7SyUy9KYwd9DdYl7+CGTzYH5SsoNoXPhdHrnabAoYwChrcqOfSIMbyzBFd0Q46BmLti403seqm+52C7ti4t4RqXMKhyCk/9ZtHOcWHhtbV2QsA29pZoJUogLCxpTGRgDdal7/DJTr0cC9GfxL1f21DgcEaBggr72fkldJJMhBnF1GXo2WW382631w46T8BOrlCl3WU72ekZmKG0JZzCQHaehXlEJcxiFEBykFCf3WR9S0SyY2y33BeHzETOudtJ12/OjGZKO+eiCiIJ8JBUAgfRBKEnO8d2we1uy5cwLjvVv3//LsJ8dqmFpcAFD0vhZVdccpRoBcEXXrQbb7deOrEiAmDGpBzqizbYwYanzVljMU675qITohb6s0svw8536du+AAAQAElEQVQMLoRpR12/WSi7qIUdeJ8T817fEq/QnwKra3YWYkMrY/QRHFmHciYk7NiJF19XFw2NHx3stIvQMBoMinAx/kmcklUp+QevRAHs/Et8gqcwMWNg7L9+/Sp4L7PPtxBEcfTTSxsKHMooUFIxa+EgMXGhRDuzEj+4i4RBaEkKrLAjhZQhiBQSSWQ6UuZUMM+ziB1TYgrpnqEQUmMohLwolZAgYWQMKIOkFEIojkzRxfYZETCFxtQVs//+/XuBi/bCnOLMjIR+CLyYNkUR1hSmFEvPlF+71hJwZCaCy/iZWSmHlGWxe4aDsRI6hRtjoG4qqHshUYoiW0/ehDrwYkQpODhyJoQUhVjRjbLWYTBw7IJrJwGLEWJc0FVaNZxr2lJy/BICZRDE3iXuyAHAr6QVPBkrBhpd1WW48VY4UR6Guugsn4CxkDrOyKKd33Dr5TYUOJRRiIhCKM0QkpV4CoRGnJhBEB+WYyBxyCwoScisSLjE/ik55YiIv6gXEUXyB+ET5nSfFcxYsuoIHmVmdBRwFG0oh7g8I2Wm09Y7hkL+g89482i43IwCZaHc+tEefvCWkxARz18mlkTEE5BRKcnJfXn5R4ng4yeceA9mXcbDDK1w8T2TTGSWNXahMUqlPzDgYGzu9c1IwUnOg+fe8wK8V/TnyqB477d7hgAOjHbOyowiOoGpT/TAJx6FpB4GmBcBBphg8J4YY0bec2NjTHkavAHw5BDok5cHP33iEYPBU7CPwaBoD+60eN7LPgocyigQOLOY46QOFUnaIDhmWcLPKJjZ/JYEYuYzI1sSUDKKYfYmpMjit3eURHabOvqQGESI1SHcFMZsR9HA1k7CjXv9ec8joLyEUzuCKXGJa08pGQsCz20m1LwdBs4MrU94MUgUR//qW4oYBwXSFlx9UVpJMb5gpC3c0UOyDmNoiaJPyTBmb/D0JfFHH4wDBQOPW2+mtxyTWOSZKyOqL8pnmZOHsfSH5oyw2Z57zvg6l8DjQEswGBfGT39o5V5yjfEZE48IHeCkLoPGqEr4sVRjTCg0+sM16cXgW87JNoS7pRsYvBrZjeQAX+AID56JzFRGGTzPetlHgUMZhYgoZgouLoHgxlJeQs+VpNSE0AzNvZY95jQgYaUohM9hE4IZMebTc6kJHIPCQIBn6SHTDekoiPUuxWAArIkpshnUrG+ml1YMHy40AdUOLvB0uMieALxlx6lHoc2ScLP3QfnsO2hjr+DLly9F/wyNcVi+UGRwGTSeiQ1PRpECUCJZnlx6HgeFZpD0bXkCtuw37SgoT8uSwzKCsbNE4dEYF+VnbOxFaAMP9LPs0j/6wt263n7Ep0+fCmNkXwLu6lBI+NqjoNAMDkVGA57Pz58/izFJ5kED9Ed7RkF6Ns8AHIbCuBgAvy2/8MPeizRqMDzDf2ct7J0wDLwqxiRi9CztJxkrvMDpZR8FDmUU9g2ltz5FAR4QL8RsbSbnXVBChsu7U+23vmcQnLFgzGoYjBSDx+jwgBjE+n2/fxsKdKPwNnR/uF77gB6HAt0oPA4v+0g6BZpQoBuFJmTsQDoFHocC3Sg8Di/7SDoFmlCgG4UmZLwvIB3bToE1CnSjsEad/q5T4B1S4FBGQfLJUmnFmyn8Gm79rn5+zn3ddu7+HBjTOjWc6bv8XdeZ3medS641jEvaPWrdmh55vzTWfD93XWrjeV1/+ts7z25ZDmUUpLNKrvG5Kqm80ngl8EgfRpy9BWH1Ifdehp402hqmd1JppfTWz5fuwcsCloM+Eojk/kt8cs7CMzCXYKw9h4fzFzL25urpG86+UyiJSX2Zlj9+/CgyEufanHomoci5CP2CX5e5tvl+7t29P8uxSfl2NoVsovd0XFlPRqzvKUrYkn+BJ86G5Pclp+3yt7RvB7+c9/CM7EvndlbEATXP6pL9Xet6KKOQg6wJkPfSmWUe+liqk3UUQOYchUNUB20QUIagcwoyAmU8Ohvht3TYhJ9XX9eV3QemA1FShmU7ekYIZBDq02lBacUOMsn0k5ac6c4JK2LMrpNxJxnHaUgHqGRESgwCW7af7EiHjGT26YsQgU0RpRPL4pPS62OlUowpp/x/h438lnHpTIgU4uzbNemUV8LLmMq6dJoQfRy0kkEokejr16/FAS3P0NH3L32rUdozeHOFkUYDbaV3O5iW9ZxtcFhLirP3aEaZ8ArOvvOIHk6Hoi3++XaFA2eUwWfpjZ0hTZx9YBbfjJeR9WFWyqK+dGd8Rx/0lElKCX0L0VjxFO9kmaqDL+SAopEZH4xFf8+dXQFDe7h/+/at+I2WxidTUlYqPjq1KgNTijl8jVsdRZalzFA4wBksz4wVbfSHDk6Xoh35UhcNZOOCDy/0klzmrAjZwCfp3ur7ra9rlsMZBQyTNizbTiot4pr9eAyEApMJBYEgIGZoguxADUWVvovRUn+l7GI05km1nRJSOrRUakymZPLxCR+loYjg6096MviMDsVw/Fh6bw2PABFUR7dlDYIljRjz4WXm9k6qr9RdxsqHUfVL4Qmmj3I67UlxnCWgKLL+HHMm2I48MxbowTvI/gkdYyhjUHai8xfeoZ9UauPzXQXGhpfko6rOjRBopxAplDpoTum1nSuE1vcy4SDV2HmDrIcueGJsDAaBxgvjd27DzEngnaeAi3MfFN7sanxwQXs0xBeGF/8YS7Dhy2iiqzZoiu/ga4N+0qMpnlRwPGQE8M64ZVXCgydEQZ3KlCouJVy6uAmC4pMdR9CdFyEDxodHcFXUg4Oj6PAjI+oo6qOf8ztSwqXFM87JX/yWos/gwBsuUsylg6MLeumDTDIMDIq0dR94ZaikpJNBfV2zHM4oIDgriTgIQJgQm0BiMEY4lENQGATFYSIERkRnBcAg4Bgjh55BwcyakISSwBE0sxqGgEUAKBmhM7s7rmyGkw6sOLDj0BAjoCTMiCjOSzgjwH0nuHDK9+pScEJCiOXyU3qzJiV36IkSR4wnPAmDMTtrYVzutde38xvgJGy/CQ5lI2yED33Adm8Mjl4bn36cizAW8CiWGdtyisGgGHAF21Vxr1B646NMFElfnisRUcBDf3yi2OioXx4bg0Co8dJ44ceTQG+zJGNijFxnJyfdg+Mdr8tf9JKeTSa0NRaGhJyoi3bOSLhnZPDc5AEu+WAIeHBmWjKEZsbqiqZSrB1ac34Dnn4b17TACf14gOrW7/Vt6WCsxu27FEk/9DYWV/X0aZwJI+vBJws5t2ThOfHiTAzGoq5S993y/nBGYTq4iPEvOZlZ8+ALgiYxzXpmBQTMtghGMLj6XC8Kj9D53jViVD6GAbEJGeUjtGYUSge2GZi75512CmFnbMywftcFw307gGDxcgi5vgksFx1MszyhIej60z5ixIfAEhZK6hCX2dhY87CW/QrLAgKs3VoxJobBenVOyOGacCkNryHroR9lZhDrPhhLeFvOEfD6XX2PXoykPRbG1R/bgQ/FsLTjFaEPXmU7xtwBLB9zMVvDxzh5V3BBMx4ag+usBBcePhEj7cABj/HCV0bAcoSiwpWyoh0XnxHBC14Pz46B0H6tRMTzH2k5Vad+jw4ME4OJd2Z8ssq41PXINJwYOfV4InhAfhhtcmBcntljIpN1+5b3hzIKCIhB1oKIRECtwymU5yw/AnGJEZWbhcmElOAgvnUcBhAmwse9IxzqI5w+uOasuNmV0INpFjIDMAg+VOJ0paPShN861MlBRsnJQXDM5J8/f3b7XAgd99XfkyC44JulXc2a/s4Al9QywolCXxkyMxNe73xURv8UlWJY+8PL3oN3liLwomBcaX3o2HjQh9ubwuZEpNOiTmNyk7nWvtQEX4qENgTQKUcKws22ZIETZbT0UuDDwOlHsQRDc+44uJYcnitmTjSzrADf3gKeWQv7JBu32p6I99blNt8YVu40A2GMxqJPbrf3ln1g8HTQwjWXAQwExbA8tATQDx7zJFwtP0wW6huDzWttnGBNOdGHPQ/8QHOnSY3DsXZLGbyIiGLc6sDTVT1LNRMVL8b4FcYbzfMUKK+MvDBK8LMExW9yx+P0TH8mATDJjm9RwJNBRF90YbDJIZnAH16wMejzGuUprgH1wWFSPuvGVMxHG66NNYLHU7mnsVHijx8/FgpjWcTrsgdCqe9pHGu42i8xQTB8a/X2vDuUp7BnIL1tpwBjZublsZnFzbw2Xj3v1DmfAt0onE+rXrNT4F1QYDAKwwJiWDc9wmhtMmXJ8eTv+urdOeXcNnU99+fAzjrqZ8lnW64Jw3VL+2u3gVddsr/6WX2f79eudf36fq5N/d591nGfJZ+1uibcuetaH3P189lau1bvBqMwgPozlAP8lwPfehXesnllE8xwwBFFsKPrnc0aeQeeLxXtFO+1FcISIfB7rdgVtjHmg6tr9abvhNVEOGzETd+d87vG1U68cc61U0+Ze7fn2bkw1RMGFo60o65PzxQ4w12sXsKS6Iz3S0Ub77QTWbEpaGNTuFQylndzRf/oPeWn/Qd4zbXZ8wyewqf6VETBbFp7dgqusZEldeU5iJz4PW2nj9ZlNAqtoW6ERwkRQJQB4xDCzrkQjGQO2YDitggrymAXXnhKvFukwC660A04UCB8duvt4EqosdtsZxcsmWWSSDDL9x8lFvmkOqJrq3+Kam0qpwBekoKEwuCDQfoCS9yeUNkNl2AkOiKGr43dbnVEB0RC7KLDXVTFzrd+9ElgCY1MPBmVhF0Iyi66aAwY8hoYPTiLXKADXLUV2dAWju71K9KgDYVTTz+ETDRAJEA4Dj4yAMHPjDnvZdppC5YYuUiK3W84yr9AG0qccEWB7JaLtsCRMRUORAeKKvyIn+gjOU19bX2kV14KfOQ+iAaJcKCBqBI6C6vivef4bRx4i5ciEhFRfEXahiJZEG2SfyKiJJKRdJE/Aj/8NFGAwwCB67kwsLR0WaaMk13/xFfUSOYhXuOdKx4Yoy+PS2gTdiUTIljkkexJcyYzxogm8EZT49OGzJms0FgYklziq1A6moga2TAVwUIzuJMvuDEcaNi6HMooYBKmCyshHoMgM07CBgNAQez8I6p7YTcxbcIqrEOQhYW0RShhTTvRwkQYL7FGHxjqGcHWXj3KxMMgLNrayRbDlzxFIBkjm1jwgKPwkvRgikXh4SU3QRgMXmYtCVP6g5cdY+Eogo/x6hEqHoY6lMN7ngymMyjGL7zKaBF6ITE5EoyZ3AqhNrgSGqE8IS7CTQkZKUr94cOHIpSpnn4oKQU1XorjC8wMn3v5FBKr0NzuNqOC9hQNTkK5lIPiElARCnDVgY/wIfrom2GXTEURGDHKh0dyNdQRKtQWzYToGEphOaFeoV+ZnfpgSMHCB+E4BoxhwzOf/4c3xUULBo7s4CF4aIZn6CcbVmgQfYwF7jYghQ31qz+hSGOzUWmSkMegrRAvuplUGGoTDHozSmiD3+rhj3Akg4AWjJkEOvgxAhRbn8KflBvdITXSewAADFlJREFUGT3jhDM8hI2Fh4XAGRshW0YYDRgZ0RQf47WJKgyOhq3LYBSsHZTWoLfBM8tz5yS6EE4JLZjjbIIvLiMOhaHYkocknVAUsXGKbLYQ787eKQKLCh5BwiSCSOgpMgVnGCiQvpVs66qdgmksOIZQOu8oERj6AJugU0LMl6TjHUMk30Kf6lBgoUzPvE9PgSHTxni8c4/pxqpP9+CLb5utwfEVZXgocICnwnNQFx0ohWdZRz1460ffFMkMZSYz0xF6NKdk6AlHhpVxQmMJSYTdrr7xgItm4FIweKmrT3jgJaFGM/XwglKrr63iuXqe4R8ewQ8c9RlgMzfPimFRT7u5Al9hSTwQvlPMuvIU8BBexl3DgCfDBXf5B2jHSPM0GDC5Iowa2FKSwcZDuDJMxmam50HyNrTx5WkGimzqE3/1yYDypHhLvBhjMw544mfKJRyNPdu5ojfegJNF29ZlMAqtQW6HFzFmL1qbs9YY4ywEF9HsxqU2s8kX56aZ2RGKpabUrCzBrjGIiELoHAriYUQMG6svFSiahBszoHbcYcx+ef3cjjBgoFkE47Ke5B8CBE9uHsHPdvU1YuwvIp4/624mMfMYgzaMCOV1lYRkNjSDEAJeD0FmtBhFuFAKRgPOhLjuC/5mRM/NamZGrrS/gqWeWcoYzHIMLU+A66pQdPhEjPiqXxdCaBbnPUVEAQc8dSiJPiiG/A2eDOPFY+BKmyUJOT7gmVmZMdIWDApJcXlXlMjzLMYruYuCWdaAg2/5fu4aMfIcvaQ78854XfpCS1mFJhxtGT6zPZmTNUmBPTdeEwYvy3jQNCL+ymg0PoaKJ5i4aWOMvCR4gsdAWFp5FxGFTPNS0QCfI0KXrwWe6jBKkvIYLbJANhlviWUS86a0egWw8+YpSuwE0a455eA2WZuzoJYF3HyEMGNSSELJNfQew7ielMn605qP9yC1NrEy41gPW7txXTGHIBBiykmxWWxKZEYwi2ZbVpt3wrLLxMMkLiNBM2MSeL/9aTazqc0ujAPbbMF9ldFm1ndvb4MRIUAMlDUlN9YYMJpCWaZQUJtn6lFea324ayMbkCAxComnK4/AMsaShmtpTyFxM3OqEzGeT2AgvWNouKeWBMZv/QsPWXtcYbSDL9fdrEU54GQGZxQjRtlhmM3u1uNwRG99csHBlZ1HuNHA8giOZlw4aeu5/QbvZPQxWmZNeynozHBbnoDDAGunwI+bjt/kwpKI/Fh+8MwYJsaGXFBcdSk/hQIXDIqrPvjkDM4U0PgsTcgZmlsS4J+9F7SWRYlf6hsjw+O9cwpklWzCx2RCrvRpHGTX8jFpqb60ZrKkTwlj7sG3VAIDfRz0MvmRb3oADs/FGFqXJzYhYmRua+Ad3nYKYDgBoYA8JsaDojKcrgRzO/TLWzJEZnTKxmiYOS+H0lvcAwWeWiPZ4bWhAOU3c5gtFYponc+r4JV436an86CYlc1YZkdr6fNa9Vr3SIFuFO6Rax3nToErUqAbhYG4NpWmZXi8+b8aFiD1b/ee1cWzutTvjn5f4z29X8P9krprcJbeTeHv+b3Ux6M+H4zCcfYT9jBuT1vrZRt8IgI29DK/YAtMgiK8ZjPN5mbCEK+3SSQOns/yqn875TY87a7n8y1X/Stb2tZtLoEhxGgn3m64ZB7jtmNew5u7107EI99d0me2WbrCxYYcfspNkBOiLt6KcthERHOboiI+EpJsKtoodaTcBreIliiAdkulJc51H+C+SRk6HYzC8P+D/JchKxlgwljO7YtESBwhZHZ4PRNpsNMu28sur7p2hTGactthJgh218XdhTOdu/eFJeEh/YBJgCmhcJcIgnubeIRJcol8AKEsUQI7wkKihEq/+hTfJ2Du1WcMkpTCXGLrhA0edtltFkZEkXcgLCeEJ3lFG4bBLrZEKRES+RgUze65seiHYTEWO/CSpiQ+2fGXyWlslAwswiV2ro53+pfVKHwmacpYwM36cJCDAVe77NqC4z0lyfEzWjYb4SZMK9oiYoGm6G+HX9/Cq+gkl0Rbu/fogX8SfyTl2I2X3m33Xj1j09amqigAHPFEYg+6oy3eywWwu0+ZwZLw5bnxiPjgGf5SeKFB4xUtEqEyTnXJkiiTnAERCVEu4Vlt9ScDEu/s6egLbfBEEUkAE44SvdAJ70RzvIeTzElyCx5jRJ7wSuiXvOIhvsicJMvGwDgKk5JfdAf3rcqhjALiCh9RMoqNKZhEYLxDMMKGSZRKiIewE04GQbwc4RGTERB6pPhCicI+4v8y5DATEwkPZZV0YzOPUAn7EARhOIkp0kmFLsEneNrJOJOlJpwHH8IgGsCA6FsBVxYjASIgYtK8BEUbX4Ui+KIM6kdEEZOnIGY3ykg4hCaFpWwsMmRi3QyQWDsFBY8gohWFAYuACTN6JpNT/oLZW3u5HAyqZxRQfTiYGWXlyZijxJ4zkgyTDU60ET8X55eRBy6FpmTo5J4BoHDCbYRf5IRBM3YCb9xCnurik/GaANAP7/BSOFYehjEzEvhnPOC5RwdthSDJgHtjNRaGCs3hzgBQNl6AKA4eyPngQQjn4j1c8Ul/cjD0h6ZwQRPPwIW3MQrP8iaEB9EJDfUFJ+/hLFQofEsWGCXjRg9yh1bq2yzGQzDw08QFP7IOb/DUe6tyKKOAQWK9BI8lRlCMw0jEwlSCaffdbCQsRnApkpmSoKgr5m3Go8BmBDFzWWryDiTCmNnAE6uO+Hv5BAfPzeqEhDGSRUZwCLH+xNHFsiXwiEMToCkD5Sb4qhHFgKv3cJcJaIxmOh4HIfROiYgSEcW49GeWYXwIG5pIhCHkZiuJNoSIsovvS4YhzODAEVxGASxXisX4GZvYvLGoqxB8aePi53DiOXmuRESBd8R45U7L22AAeAaEHWz9oVcZ/uEZw2vG5A1RdjDQQf/4AFeKiV/aKfBGb/yCN0PrOTpTKEYS7dEFDeQ+6Bt/yETyISKKewbebM3YmZEVRp6xoKgJE13hGBGFISBn5INBhIMwrH5ldIrA4P0wzNf/0IS3IX1afggjaIyeo6V7eRCMsjGiNcMsyxIN5MqYBNTHI7QybuW1kxvePN2wr9euDHauECZporLwMJPwRkQxo5q5CcUrkJcbzyi/DEcMxzRW24zDqDAKL1ULC4y5hDMiCubCI9/XV8/1b+ahAJKQCJ+kmrre9F67+ln9272ZnfLBF351XS6m0CNPCd4EW30572YfHpN1LqNHGSUAmeG9R4McDyGU0EPBvedh8RD0BQfXLH5TRIbBsoCbb9yeq0NQLV0YU4ZHliQ8eHSUE454YIli1qdQFAm90MrsDiacwMtC8I2JgeY5mDElfjGkDCCF5h1IGmNgKS1DQoGMTb8UCc2ES8GFsxIRhQIz7PYH0EwbMP2W1MQ4S7hiGHicjCzZQVPGwxJCViKDCnZd9JG/854BQWeeC0Vn/HhY6MczsfwxZmNkMNHPMg2f1dMvw8poWLowvO7BXyx//hTvEpdW16eIKMP0VG7xLyKeFZMLNle4XBhnLcm9suZDLG47d5slJrAYzIU3S2KCmcD6jDCy0ta3jAu32oxL6JIRlJHQsf7W8PAwa6hH0AiZVGSuoedmep6IdSnX18xGcAmMWcosRrm5qLwM8CgLodMHOGL7YDNWDJLZBDyKRigtV8CFtxmQl+TMRBn+GbexGCOFsB4nNNbA3E6Zb9pYLlFu/RsXIUQv+wAyGCkmb4kCm714VZ4xJpScQqOzvmVkJhzKaGmlD30z3BQV/mZqyiNvQWYe9924zXYUg3FjUCzb9KF/hkC/9m60YyDtzXDR0QF+9jbg7YCX556RC7TGd0ZCX2DbX6H8vAvt4a3gN/ccHF4j2TAWPGIM4DSQtzCW0ujhin76Qgv7PnCEL9jkg5JKs2f48JZXoS/85zGikexThocBYHzAx3tjkW3pOe8PT8k4g8H4mcTgxmtRD//JMvinCn6TMzQ3pr3lpp6CNT63ySbQ3mIGpZQsMqb4zapj7BxsisqAmJEoIwGZq9ef/b8kDQgagbbUyGf9+i999tKCTPL4LFUYG0ZhC0wGkJHi6ew1CNoPnkIpg69QbvGP+87i27hrUSwpzFRmC8UGnfX6HGzPbdqZjdWbq9Of/a/UNEia2Virn/f7v+m0lR7oi7a8Pp6E31thmegYlhZ6nJ6Cs9O9lNJp0GlwHRm4D7o+2xRG4T0ToY/9PoS18+l2fCr/AAAA//99WxppAAAABklEQVQDAEWtVjuW4h6kAAAAAElFTkSuQmCC"/>
          <p:cNvSpPr>
            <a:spLocks noChangeAspect="1" noChangeArrowheads="1"/>
          </p:cNvSpPr>
          <p:nvPr/>
        </p:nvSpPr>
        <p:spPr bwMode="auto">
          <a:xfrm>
            <a:off x="155575" y="-1028700"/>
            <a:ext cx="16573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Imagen 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3154">
            <a:off x="13302423" y="1429409"/>
            <a:ext cx="3382783" cy="4580853"/>
          </a:xfrm>
          <a:prstGeom prst="rect">
            <a:avLst/>
          </a:prstGeom>
        </p:spPr>
      </p:pic>
      <p:pic>
        <p:nvPicPr>
          <p:cNvPr id="10" name="Imagen 9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8913">
            <a:off x="14231816" y="5373931"/>
            <a:ext cx="3418346" cy="4465468"/>
          </a:xfrm>
          <a:prstGeom prst="rect">
            <a:avLst/>
          </a:prstGeom>
        </p:spPr>
      </p:pic>
      <p:pic>
        <p:nvPicPr>
          <p:cNvPr id="11" name="Imagen 10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55356">
            <a:off x="10924239" y="5533292"/>
            <a:ext cx="3133940" cy="4053743"/>
          </a:xfrm>
          <a:prstGeom prst="rect">
            <a:avLst/>
          </a:prstGeom>
        </p:spPr>
      </p:pic>
      <p:pic>
        <p:nvPicPr>
          <p:cNvPr id="12" name="Imagen 11">
            <a:hlinkClick r:id="rId2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0339" y="6506630"/>
            <a:ext cx="2964978" cy="3418945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9654F4E7-0595-C696-2F29-22C76B5E574B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6137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914400" y="760496"/>
            <a:ext cx="12352339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600" b="1" smtClean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Practical activity 2</a:t>
            </a:r>
            <a:endParaRPr lang="en-US" sz="6600" b="1">
              <a:solidFill>
                <a:srgbClr val="01837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</p:txBody>
      </p:sp>
      <p:sp>
        <p:nvSpPr>
          <p:cNvPr id="8" name="AutoShape 2" descr="data:image/png;base64,iVBORw0KGgoAAAANSUhEUgAAAQUAAAFRCAYAAAB9ibhwAAAQAElEQVR4Aex9BYAd1dX/79yRp+u7UQLBoUCFClSouzt1/1qo278uX73U7YOWCtJCodAWSktLFbckhBhxl91kXZ6/N/P//WZ3Q4IUCAmkZWffeTNz5dxzzz12751944ZHi41iqdKI43gKpngwJQMPbRlYTjvwFgfAjACApykApngATPEAeMjyAA5xjPihy4ApQzg19lMycLsMQIciBZ0TYOhAG0EjIUNBSBKnvqY4MMWB/ZYD+4Kw3YzCvmhgCucUB6Y48J/FAZcEBJw/7Er2ZMTQaDQgiKIIgsn0XctOXU9xYIoD/10cuNtIQcZg6dKl+OsVV+Dmm25CtVr97+r5VG+mOLCXOVCu17Ggeyt+s2wxukdHkqn4SLmMv61djV8vvRWFaiVpsUEnu3RHD365+BasHexP0u7t12CpiL+tW40/rV6B4XIJpXoNNTrvzcNDOG/xQvxlzUrUo8a9RXeX5e5kFBQNyCD89Mwz8drXvAYf/tCH8KUvfhFldm4Sg8rcW5isM3We4sB/Owd8Z5iey+HQ9nZk/CDpbpFKu6BnK67cuA4yGkqMGJ5voBL/Y90a9IyNKulewyid88Kebbhx6yZcvmYVPnjFZbh20wb0Fgv458a1mL9tCxrRHUL/e419vKDjsiJ3H3ZHcsstt+CX556LiBaopaUFb3rzmxEEAeq0hJpGCFRdhkEGRAZjV6jVaomVVL7K6ixQnSmY4sCDyYHRSgW/WDgfT//lmfj2DdfgRRecjbdfdnHiyd/w+wtwyp9+j2f/6mf4v/nX44XM+/Bf/5h49Oec93O85MJz8ZG//QnfuuFqvOD8s/B/867HJ/7xZ3zj+quSKKDaiBgpbMNPb7kZl6xchjde+hviPweXrVqOCnVn137LMKwdGsDnr/o7nnTWGfgk8fyR5UTLiy44J6Hpd8uX4s/0/K8nXc87/xf40F8vw3rWoU2BIoMr1q5M8s9dcgtu3LIJYzQYlzPtRReejf/542+xsr83aXKMEcqvly7E83/9C8JZ+DD79JvbFuPT/7oC37vp2oQ+9f3bN1yLMnX3TpGCsPT19iYGQIosBb/sD3/ARxgx/Pa3v8W2bduwefPmROml8EsWL8aFF1yA3118MX47ARf8+te4/PLLk7IqI5xTMMWB/YEDOTq3Y6ZNQy4Ice3m9cgHKewojOGaTetxaFsHnjb3EJTrDVy3aSPzQqwZ7IO88iOmz8RjZx2QXK/s60WW9f+1YR3WDQ7g4dNmIMP7yf7Vo4j1+rGNU4hTHn0CXnH0sfA9D1ezjdf87vxEGfvp2Q9obsEbj3sUTjrwYMzntEP512/eiDUDfVA0cN2WjVhFxd4yOoxNI8O87kP3RGQxLZfHw6fNxHFs+zXHPCKhLe35OHHWgXj9sY+C8W8L64im7WNjuHLDety0dXOC4/rNm3BrTzeDAeXGiOKIEOsmAS406kaQ3CdfBx10EJqampLr0dFR3Hzzzbj++uvR0tyMYrEIpSlTRqNQKOBpT386XnXyyXjVq1+NV/P8ile+EkcddRRuXbgQijoUTaisQPWmYIoDDxYHzAwHNrfiUTNmJwp27LTpaE2lsXh7D47u7MIjqfw6b6ZCPaxrGlXLsLxvB0484MAkr0yPP1Qp4xEzZkJTADNDSzqNcxYtwG+XL6GzjJI6+TDkGbhh60Ys4fpBxJD+cbPm4PvPfhE+cuJJ6MhkEToPKpcJfATOoSubw4mzD8THnvAUfO/ZL8QzDz4MS3u3oyOdxcuPOgYd2ew42wzw2G7a92nA6klEsL04BsfpSzYMkGPbvnMY5JT/cq49XLZ6OZpJ4xMOOAj/++Rn4LvPeQFeSUMlI3LT1i34y9pV2EIDhonjLiOFI6nQn/zUp/Ckk07CoYcdhkc/5jH4wAc+gJOe/GSYWQIT9cEbeLSCAp9ECtIkYO7cuUn5zZs2JYYhovXE1DHFgQeZA2ZG5crhdfSu/+/xT8FLjzwGpz7m8Xj/CU/Ek+ixD2xpwymPOREfOuFJeMVRx+L9j3si3sv8k+bMxWNnH4DPn/QMvOORj0mU9BNU3lOOPwEHt7TjkLZxOHbaDLzm2Efg1Q97OD5HBTyBnlvK/TqmtdMQyMN3UvlljF5/3COhCOTZhx6B9zz2CXgV67yW5bQOIaM0ndHAmx/+aDz7kMNxRHsn3nDs8TiexuwZcw/Fi494GJ596OGk/cTEmLSnM1DE8PzDjsQjps1IlP6YzmmYmW+CIpx3PupxeMsjHoNhGjRFRl1c+3jpkQ/Dc4jj8TR4H3v8k/FURkkex8clMcTugUKi5E992tPwwx/9COdzKnDmT3+KN3JdIZPJ0AYYq935Y2Y788zGr/P5PJ73/Odj6ZIlGBkZX429c82plCkOPLAckFc+klGBvK+iASnFq44+DrObmiHvq2jhZfTMD+uajqdTAV9G4yBFnpbN40VHHE1lPIJRxTRoWiBFmk45fzINijyxpiCqc3BrO5T2jkc9Fq879pF4Br2+cJsZHEH5z6Kyq/wJjCCkzAe1tEJp7370iUmdR82YhSfOOQjv4hTkDZxmPOuQw3B4ewcePXN2ErmorgyXjMHjGQXIeOh8GA3I00j3UezjI4lDdB3Gei9nn95NAyeDckBTCzT1kNF543HH4wWHH0W8sxhtONwpUjAz6JDnT6VSaOaUIcuwRfdm43m4i8PMEqNgNn52DF/MLFmgnDVrFoqcZqja1BRCXJiCB5MDZuMyavbAn9Vvswe+XbN7blO0Sc8ndh90ezuYWXIjxZ4Es/G0JOMevsx2L6udi6npwz0wbSp7igP7CQfuFClM0mVmOz2/0sxMp3sFigYmQYuMPT090NTjXlWeKjTFgfvIganie5cD3H1AsqywN9FOGgQ9BTl//ny0tLYmsDfbmMI1xYEpDuwbDtxtpHBfmps0ArueNV1YyC3JoaEhPPOZz0wWL80siT7uC+6pslMcmOLAA8sBRgrceuDn3jarxUdtOaq8mSHLHYnVq1Zh3rx5O2EBo4Nrrr4aMbchn/rUpyaLjWamKlMwxYEpDuznHJiIFO7ZKkxGAdOnT8ecOXOSbpkZjjr6aBx33HE4+OCDb4dDDsFjH/e4BGREzGwqQkg4NvU1xYH9nwMTRuHuCZ00BpoObNiwAXoYSdc3XH899Ai0ara2taGV6wa5XC55EnLRokXo6e7Gpk2bcO2110KPRavsJC7VmYIpDkxxYP/kwD0ahV3J3rF9e/LI82Iqvf7nQY8x61+rV6xYAa0f3HjDDVi+fDl27NiBJUuW4Korr8T69esx7+abk3p6JFqGYVecU9dTHJjiwP7FgX9rFHZVYF07z8PMGTMwl1MFz/exaPFiKGrQE1qKBuYceCCk+Hq2QZHDjJkzkQpDHHbYYRgbHYUWHfev7k9RM8WBKQ7ckQM0Cne/niBDoH+f3shpwyouJs6kkh96+OFoaWnBYx7zGDztaU9DR0cHOjo7cfRRRyXThTZOJY455phkfUGG4fAjjkBSj4ahaeKfrDB1/EdwYIrIhyYHaBTuoeNcJGxrb4d2GDR9kILrCcVjubh4CBcUH/+EJ6CTRuFIGoWTTjoJRx55JI7m4mOauxJN+TyOPfZYdHZ1JUZiyijcA6+nsqc4sB9w4B6NgpmhmR7+Oc99brJWoH+j1qKhpggC/VekzoLJ6+GhIdx4442QYQg5fTCz5B8tzKZ2ITB1THFgP+fAvzUKZhNKzLO2Fp/8lKckv8ak32wslUq7dU1TDT3SvGbNGlxzzTXJNuWhhx6abEWajeMxGz/vVnHqZooDUxzYrzhwj0ZB1JqZTsn/LzzuhBOS6YB+w3FwcBCIY37iZMHxtttuw+rVq/GMZz4Tc+fO3WkQVNnMkntdT8He58AUxikO7C0OJL+nIC9/TwjNxpVa6wlaNzj5Na+Btia1HannEfRsgv49+slPfjL0r9aaTginmek0BVMcmOLAfwgHkn+d/ne0mtlOD282fi2Fn8Gtyac89anQAuOB3Ip81KMehRMf//jk4SXlm42XNRs//7s2pvKmODDFgf2HA3c7fTCz3ag0s8Q4mFmSbmbJvQzAJJiNp5ndfk4KT31NcWCKA/8xHKBRMBIrQKLkZpac8W8Os/EyZnc+/5tq/zFZmk7pRRs/u+VmfOZfVyTw+Sv/Br28o9poJC/fWNi9DUr7yYIb0TM2gph/6mDENRa9COSsW+cn+V+46h/Jj3rqJSHfueGaBNeuOPWDn9V6XVUTaEQRto2MJG0J/xev/nvy8+Pbx0Yh3IVqFf9YvxpfuOrvCa4vX/NPXLx8CURvgmDiq1Cr4oq1q/C5K/+alPvfq/6Gcxffgr5iIcHTPTqKs29dgK+y/j/XryX148+rKP8XpP3SlcswVq2gv1RIaDnr1nnYMDiAP69ZkeBTH/6XPPnZwpuhXyA+c8FN+Bzb+Mb1V+KqjevIo937pJ8k/yn5+XmWOe26K3HpimX4K+n7CtsXrkn48jX/wB9Xr0h+kHTT8GDCO/HhS1f/AxcuW5TQry4WyId/bVib0PJZjtGXJ/K3jgxjyY5ufP+ma5OXsqic4MqNa5O0+ds2k7ZG8rKWP65eTl6uwe+WL014VWs0Ej6IB79bsRQ/YZ/u68taRNt/OtAo/Kd3Ye/TL/UYqVTxqyW34ps3XI2fUJh/sWg+/r5uDRpRA2O1Cn5+68346nX/wmnXXYUbt2zmgiuYF2H1QB/edtnFePefL8H3b76OcC2+TkVZ2bcDF1F5z6CgfZ11ZCB+vnAeFWM1alGUdEJKv2lkCG+69EKccvnv8YN51+F7N12HU/50SXKvH9ws1mq4etNGfIdCL1zfvvFqnPqn3yc/G14nbQkifpVY7ioq53duvDah/+xFC0j/aoxUKolS3Na3nX27Cl+59kr84OZrMVQqsxYwyF2lX7Pf+oVf/UT5LxbOxxdomHbImLDEP9evS957IIU5a/F8SHl+c9si4vkXzl+8ED+adwM++rfLcYN4wvIx1WwDlfvDf/sjPkT4IXnynRuvwRk0pvOooL9auhD/N//GhI8/uPn6xHBds3E9btq6Ce8iD95DPn6Xff026/zPH3+HN17yGyzd0QP9uOm1mzfgtOuvStr8Jvnwvr/8IeF1X7FIHm2A6ujn2dXXL139L/yZRsjM4AzYSD7LGNy0dXNiVFdwfJiFFb078JG//hFvYjs/kyEcGsRD7ZgyCv9mxPUz2frhzPlvfy82vf8TOPslr0LgPKwZGMC1mzdi8kcy/75+DRW7gWEq3IXLFmPR9h78v8c/Gds+9Cl0f/hT+Ncb34lXH/MIXP3md+GK174NBzQ342VHH4P5//M+/OplJyMbBAkVY/TMv6cHXUXD8vknPxOb3/9JrDj1w/jgCU9I3gNw/tJbk3KUaRzW1oHLX/MWwluhXxDWT4EPlccVOynEL9H/2FlzcPWb3oX17/s4znnJq3FwaxsKjCIUuQSew7MPPQwr+vswr3tzm77m+gAAEABJREFUsovEalRjYJi4fkdafnzLTXjh4UfjTcc9OqEz8Dw88YC5+Psb/gcb3vcJ/PE1b8U3nvkCrHz3R3DNW0+FfnRUP1sexROGLorRVyhgA5XrhYcdhZvFyw98Ar955evxiSc+FQvf8X6c/eJXQT+k+rmTno5beP+Rx59Eo7AZG4eG8OmTnoEdH/kslrzrg8kPmC7t7YF4VGQfHLX4mK7pOIv1//TatybvbdDPrjeFKbzhuEeh2qjj3MULcP6SW7GN0dwLDz8K+sFSjd0Va1ZhLSOf5TQG64cG0Fcq4qoN63EeebykdzseMW0mx/qhqR4OkjCBpGEKduNAnYK9aHs33vqHi/Cqi8+jR1mKEkP9G2gQpICvedjDccLsOZjfvQX6Se7RShlrB/rRkclAv5KrV4eFzod+qlu/029GRvODCabr0sxgZtBRYEh87ab16MrmcCLxyljo9/ofN/tANKfSuGnLJlQo6Cq7eXQo8bzyvvLoL6DCtbCM8iahzgjkNiqRoo5X//a8JBweo+Hpp9e/mlHEI6fPwiuPPg5qXS8/KTK6UN1yvYZr6IVPn38D5ra04QOPeyKm53NJuRqjkUU7uvHev1yKV1z8K3yLnlr97imM0ttfCb3A5NRHn4DHkX7hkuLObGpKfn1YLzv58F//lCi13nngjOLHvqt9lUXSAiAaZUT0C8r6leMUDdG0XB5POfBgpD0/eUuS+B9xqraeiv0lTjmEV69Oe+zMA3BYewfH5QDICFxO5b/gtsXQLzTr15dF/60925L+7SiOYc1gP6dIpaTNKvt2yqNPxI+f/zI845DD4DmHh+LBLUkGy2TuQ7Hz99jnGNA8U8ImASrRO/Vzjq2QVAr7sK5p6MplkcxBly9Dg0akHjfgKEwhBdnMYHY73FN7HAnU6VmlSD4jEjNLqng8K015Wu9QYqMRQdOJXnrhFx5xdOJFfbarvF1BSiCaVU7KVqzVsXjHdqxkdHAQowa9F2B6rikxbBuHhxglxKQhwgA9p95bqNBfLzPZKSIkstpoJPm9hTGM0MjoBSnL+3qxjKH36+mhX0FDI4M4Scec5lZ88SnPwpef+myojff+5bJketXPNibL7HpWW+qn+h1M8IEsSJTUzMjneGdUU6Ph2046uhkJnHTgXHzghCdCxnEajcjzDjsSh7d1YGY+j3ce/zhMz+bRls7gSXPm4lHTZ+KYzuk4noZRP5n+7kc/Hk896JDkZ97nNLckU4xx7u9K2UPj+qFpCu/l2ErJHjPrAIbIb8GVDMFffczDk9duKTJQyPni35yLT//zr9g6OoJLVy1jFFHDrHwz5+VFLmCtpXJx4YoSLiWSV8M9HNkgwGPo6Xo5J1Z4L2UrVGucjnQnawGPmjETaX98qnEQFfonL3g5Tn3siZw/r8Nf160C7iDFov8R02fjole8Af960zvxYU5pFAXoPYLrGTLrXYovveiXmN+zJXn9mebqolNvGNI7Ar7/nBdBofhPuZi4nGE27QECGjt54/Nf9lpc/eZT8CUq+qym5kShzub06kWcasiAmY0TozqjNByjjIIU0qvM42YfABmQVTRMuMNhZskbjmZxirWDEc3f16/mNIBGqFjCvG1bkgXIg1pak7cyqZ0jOjqhqdbbHvkY3MR1iItvW5JEU47MaM9kcTQNt4ye6lRozOZt24qvcC1I04Rbt2/Dn8m3Vf29OJPrRuqjmegW3IGwh9Ctewj1dY+7KhERSLlvYejZiGKc8+JXY9W7P4qb3v4e6G1AqzltWNTTA3ltKdIH/noZjvvx93DcT76LF194Dgao6PdEgOq96pjj0Mnpx2e4a/DIM7+PJ5x9erKYJqF+/cMflaAQLUahV/lnzT0MM3LNyctSV/X1Jfm7fknGx8GSdY/VXK+QwXnxkcdwfv8eLD/lw7jw5a9LlP06ThlKjCSEOxek8OQD5+LjT3gK1xx6IUOiF5gqcprH6dLJvzsfJ/7i//D+K/6AFYwSLuRi43PO+znO4JSjMjHFAY8GPbnehPxs5h1DXpzMaYwWGGfQe+vlKyxyp08rp0FPmnMQPX4Kn+UOxzE//i6edPYZ7OPVmMWpiKZKuSDcWW86owK9vOXg1nZcwB0KTQ9kjEAeGTDxDRpUn9OKOXjjccfjiI4uvPSoY/H0uYfgwyeehC8+9Vl4+PSZmDoAN868KVbsygHjTdr3k3nw4w84cOfLQyMag0YcQQL45IMOhoTxEIanrz3mkYlwSRm0sHfhK16Htz7y0TiKgnds1ww86+DDk0U64W1Np/HMgw/F8TNmIcU22NTOjzzf4e2duID1P0JB1avFtOCldwtqMe2g5laEnqNAd+LJB81FBz3hoZw/v41e8sjOadB7C6W0QhjSox/J9kX/pAIpT4uhWjx91dHHEk8XZtLLa7598sMeAa1fOBKpOg+fPiMJtfVmo3cdf0Ky2j9ULuHozi4ozD6CdGpa0JnNkT8BjmxX+sEQ/Z7d7mscLdLBre04mVGWXoiq16S97zFPwHee9UIc2NIKM0v4KJyHtrUn70gUX54052D8/EWvxEdOfBIePm06FLF9hguRv33lG5L1ihTXFtTWUzgOM/JNSftS7sPID63vVBgVaMHz4VR0RSbZXYyI0k9gBCh4FKcPx8+YnRgMTVfEu5TvJbx5Ag2T+qe0hxLcPnr/Bb3em13ozGYZGmse/BzoWrhbqNCfeuLT8M1nPj8RZDODFsH0Pj6F0295xKORoaIf0zUd36XQ/+7Vb8SvX/5aeqInIcOpgRTkUBqRn77wFUw7iZ4wLbQ7wcwSpVCZz1IBLqYCyMDIWytSMLNkwVGvCZNSHUIlksLrnYBnUYG0uKkpA3goitDryr7M8P4AzpGZBJXVtOBsrtYLh5SANoDetxmfetJToXm/lEhe81QuuGlxU4ueH6GB+uYzng/Nvd9KA3TpyW+C4CLuIHyOuwOi7UQazx8+9yV48ZEPwyQNalN9nsupzv9yN+Vilv/NK16Pzz75Gcm7F80MAddBHsdFyR8+98X03MckhtLMEhwyqp8lfvFBfPwopz+aqpgZ+ZDCq7h28b1nvyh5V6KM+NPnHorTn/fSZPFU4zCbBu99j31CMr2QATezRPn1bsevP+N5STm9Ru2ozq7EOJmZSE6M4Wu5W/S1pz2XBmlGkvZQ+nIPpc7e276a2U4hMbv7a+Ezu/t8s3vOE45dweye65j9+zLCZ7Z7mbtKM9u9jNneu1d7ArO7x3l3+XeXbjaO657yzcbLme1+/nf1lDcJZneuN5n3UDhPGYWHwihP9XGKA/eBA1NG4T4wa6roFAceChx40IzCQ4G5U32c4sB/IgceUKOgd0t+6lOfwrve9a4pmOLBlAzsRRn40Ic+hEsuuWSv2KAH1Cjo59quvPJK/PjHP56CKR5MycBekoHvf//7eMELXoCBgYH/PKMwSbHZ7qu7ZlP3ZlM8MJvigdl958GkXu2t872KFPZWY1N4pjgwxYH9nwNTRmH/H6OdFOqfhEZHR3HOOedAP4HX3Nyc/PxdU1PTfTrPnj0bH/jAB9DX1wdN6YTzsssuw3HHHYc9xamXAr361a9GvV5P/lmpWCziiiuuwOMe97g9wik69I6Rt7zlLejt7U3o3MmIqYt9yoEpo7BP2bv3kcsw6L0b5XIZUuaxsTHcV5DCTirvJIUyDvcHp2gplXb/2X/h1GsElXdfaVQd1RWdURRNkjl1fgA4MGUUHgAmPxBNOOfg+/6dAPfjuDucZnY/sI5XNbOEVv06eBiGybXaG8+d+t6rHLiPyKaMwn1k2P5YPJPJ4NnPfja+/e1v4zvf+U5y/uY3v4kPf/jDOPHEEyGlw308crkcXvjCF+J73/vebjg/8pGP4PGPfzz0cqD7iDIpbmaYNm0aXvrSl+Lzn/88/u///g8/+clP8OlPfxpPe9rTkneLJAWnvh40DkwZhQeN9Xuv4XQ6jeOPPx5v4fz7Gc94Bo455hg897nPhZ4J+dznPocjjjjiPjcmQ6P1gLe97W2JwdE7QZ/1rGclOE877TSccMIJ9xmnmeGAAw6ADIsMgYzWS1/6UjzhCU/A6173Orz2ta9Fe3v7fcY7VWHvcsDtXXRT2B4MDpgZFHprDv6rX/0Kz3/+8/H0pz8df/jDH3DwwQdj7ty52JPDzCCcF198MV71qlfhRS96EX77299CC5VHHnlk0uZ9wdvS0pLsp7/hDW9Ad3c33v/+9+Ooo45KjJiiD0U6w8PD9wXlVNl9wIEpo7APmPpgodSawkEHHQS9peuZz3wmZsyYgTVr1mD9+vXYk8PMoDn/nDlzEm/+lKc8BbNmzcLatWtx22234b4sAJqNTxuEQ/UuvPBC/PKXv0weuNFioh68Wb58ebJoiofysR/0fcoo7AeDsLdIkCd+4xvfiIsuugg/+tGPIG++cOHCxCvvSRva6cjn83jlK1+ZKPAPfvCDZNtywYIFWLVq1X1C6Xlesm3a2dmZRB9Lly6FHnu/T0imCj8gHJgyCg8Imx+YRrSNd+mll+I973kPPv7xj+Paa6/FySefjFNOOWWPCdD25eWXX44PfvCD+NjHPoYrr7wSeh7hox/9KLQYeW8RKzqQERA+LXxqsfHe1p0q98ByYMooPLD83qetSemWLFkCrQGcc8450PqCnj3QgqGmFve1cTNDpVLBihUrIGNz9tln47zzzoMU++ijj0ZbW9u9Rimj0N/fD00RFH3oWf3DDz98Z32tiejFxIoodiZOXTwoHJgyCg8K2/dNo/LAD3/4w/Ga17wm+Q9ELeS1trbilltuSZ40vK+tavqgNQUZgJe//OU49dRT8b73vS95QnHlypWQkt8XnHoy8U9/+lNiZJ761Kfi/PPPx1e/+tVkO/KMM86AtlG1JnJfcD6oZf9LG3f/pf16SHVLC3U7duzAunXrcMghhyQG4RWveEXi5X/4wx9CHv6+MkRPI27fvj3BqW3Et7/97ZBh0NOUp59+Os4880zc8QnGe2pDdbUe8clPfhI///nPk7UFRQyiVQuYWqcYGhq6JzRT+fuYA1NGYR8z+IFAr7WEc889N3k24XnPe16ydajtQ+3962GmTZs23WcypJw//elPoV0MbXEKn0BrFN/4xjewevXq+4xTFTT1uO666/CJT3wioVNbp2pD0Y0eZNIuhMpNwYPHgSmj8ODxfq+1rDBfaweDg4OYBO33SwE1l9+ThoRTkcAkPp2FU2n3BafZXT8SrehGxkxTEBkCPQ+htD2hdarO3uXAlFHYu/x8QLCZ3bWi3ZvGzSz5peo7ljUbTzezO2bdq3uzO9czu3PavULGQmZ2l3Qya88+U7XuNQemjMK9ZtX+UVD/c3DiiSfii1/8IvSLO7uC/k9hV9g1b/Ja+V/5yleS9QFtKZpZ8n8MejRac33lT5bVWfe7gtLuCvQ04jvf+c6dTzlqt+Ooo45Ktkbvqvw9panNr33ta8mjz9qt0O7E/s/Y9UUAABAASURBVDEC//1UuP/+Lv539VA7DNoNeMc73oF3v/vdewT/8z//A63+p9PpxBtrh0ELlHrwaU9x6lkIrT2YWcJw4dRvPuj/GfYUp4zMc5/7XGirMkE69fWAcGDKKDwgbN47jZiNK5yZQfv59wfkec0sMQrgYWZ7HafauD80qq5wgIeZ8Xvq80BwYMooPBBc3ottmFmiyGZ75yzSzPYOLjMTugTMbM/pvIu6CdKprweEA1NG4QFh81QjUxz4z+HAfmUUtA02BTGmeDDFg3srA/vC1OxXRkEdrFSqmIIpHkzJwL+XgVpt/AdypTN7G/Y7oxCGAabgP4gHU+P1oMir73vJms3eNgjCt98ZBbO9u0BlNoXPbIoHZg8+D3adEpjdf3qkwPsC9iujYGb30EdLrKPZvT/fHUKze4/DzO4SjZntdXru1NAetGF3RHKfcYD9wm6HmTHt38NuFf7Njdm/x2O2e/5doTLbvYzZne/vqt7OtLsobzaOY2eZiQuz8XQzm0i588nMJvgDnrHbYWbJvYyC/tFM5yThDl9mxrp2h9Tbb80syTe7/Xx77t672q+Mwj13K77nIndRQoMwCZPZup+8vrdn1dkd7rrm7mXuTPNd5d+51ATu+G5zJgrci9N9QDFOG5LFTn7vRH5PZKieCuu8KyjtjjCZf8f0u76fJJ6LjxgHlZvEccez8gS70nvHMronKn1U9D6D6u8KQqD2xtPINd3sgl09EKjc7jDeH30rffKs6wcT9iujIKaKl3EUo1GvoXvdagwVCujeuhE7BkcRMV1l7gRRhFjAwbhTHtMi4urdth7bewfQ19ONbf0FREy/Y9mIOAST6RqYyWud69UKtmzQ7xOuxGipAqUJVEeg60mos81iqYzGXdBcq5SwcdVtWLjwVmzd3g/VJTJ+KBakq1Ypo3fLZgyNjO1Mm8R7b8+NWgXD/T0Y3hUHcd+b+lGjkSz26h+q+rZvY19rd0uHeDQJwl0tl7B10zosXXYbtm0fGO9/1EBhbASbNm3DWKGIau3u8QnHJAgvSeZpnC+lUeJYswpDY+UJeiLUalWUy5WkHRacSJcKEvhhAsrFAtauWIZbFszHyjVrUWB5taE8ne8IjXodoyMj0D9sTcrJJG7l9e/YjsWLFmHl6g0oluscv5ioxkFyW9GLekaGsZ28K9cbSR6/hGInqE3xqq9nG3p6+4kjojXhhx1WXqVUpKxuw5bNm7G1e4D5MVHcDjsR7YOL/cooqH/sNu1CjCqZ8pdf/AjL1q/HHy89F/9YsJKDNIK+gQEUOcgjQ4PY0TeA/kHec5ALhTEMDA6jRoEWU4VrEiqFIfzxlz/E6b+6BFf+6U/4ww0bMMpBGx4eQXFsjEJVQpntFWiAxsZG0dc/gBoHM4qjCRSkKqqhd+sqnP7LS1AzBw3oCOsPDA1TgSrEN4g+tl8kjoGBPixffht+cd7v0DdaSQZzAhF4g9H+flx36e+xctkynHfhb1CiEOm/D4vFEsYo+Nt7tmPb1i0YGBiE2hhiO6JvkHhHxopMG2K/B1EqFZIfOimVq0QrDZhsJUalMIhlN/8ZC5YuwdBQP/qHRiHaBtn28GgB6ms/eTnK/hbIAwlygTzs7++jkHbjqn/8EVdfPw/d27aif3gUant4dAwllhkeHEKhVEI0IcDsFBuOIWO3YuUy/Paf8xGEaVi1iEKxyHaHsXb1EvzkjJ/jV786B/+6aVmSXiaOEvk+OjyEgb5e0sn+jo5iPMQmVuLnd9K3qDyG2274Mz75iU/g4n8ugMatd/sOzJ+3EL+/9O+keSB5vVypWk/Kk6DkI654eklOYww9t/0T29lWhYZrQHwYHqTRHE1oqVCGhHOIcrV1WzdW0oisXrUCicFOMI1/lTm+a5evwto1G5HJZ1BnH4dZp8B+FEaHsW7lrfjb5b/D3//xV/z1z5dh8/ZBVKvV8cq7fkd19Ky/DT//yY9wxjm/xSjHvkS5noRNdIhXX3E5bl14K7Zu3UE6R+gkRiCDejvfd0W49673O6Owa9dqtTKW3LoI69dtwfDW5fjUJz+FCy76Nc76/pfwuS+fid/96HM464xv4NcXXoDPvusN+PaPfoibF69CQ5KwKyIDWvIBCpuX4cYFS9FDT/aVL36ROE7HH393Ln547q/xvdN/gh+c+Uv86Zdn4NcX/wE9/cOgddqJxcxHU/tMPPX4Q3Drdf/E1Vdcive97wP49Xk/wy9/fBq+9qNz8Tcar5997TP4w6WXY3v3FvT29457pZ1YJi4o7OVKET3ypMUaltzwG1x0+aU458JL8Kdf/wDnXfAb/POyP+CKP/wK7/vIafj1L76Pb3/hM/jUZ7+CL332Yzjz52fj3PMuwcKbr8RPzz4PazdspfBO4N7lVB2jYbjil/j1Oefi/NO/jgsuvAgXXXA+fvydr+Oaf16M8y/6LX5y1q9xyXk/wqV/uAx//f0F+PnpP8JpnzsNK9ZuxfqNG7H01utx4w3X4dLfX4QzfnoGLvrLZfjhWRfggiuuQ4nbx7s0h3qthgajoyMPPwAzZk2jRx/BOef8Cmef8UOc86d5KFPwe3v7sGrlYvztoh/gsssvxnm/PQ/f+co38Y8rrsBXvv5NnHb6L7BmoHa7Ysdsgfza3r0NNy1cgbbDH4Plf/klfv3T7+JPf/snerq3Yu26Zbjst+fix2ddhGVrt4PBGSvxw3Hnd/KL1PnmFqS4U7Jp4zpceOkfsezWBTj3Z2fi81/9Ps76+Vn4wfl/xvd+dAY+98Vv4qc/OxdLN/QBE/Wx2xGjUi2jm9HC5q1bsWzRfPzsrHNw9vkX4Zdn/xwL1mxGd/d2Gu0RGrptuPHGKymTS1Gik9mJhv2RYdq0fQi9QxX0b1yDM8/6HX713a/hF6d/H9/57o9x9s/Ox9YdPdi4bgX+dMkluOSsb+Giiy7ANbfchqgR7US1Ly7cvkC6N3CaObR0TMejTzwBxx1zJJra2nFARxMqDNda2joxe+5heMTRc3DIgbORz+dw6GGHYMa02ZjW0YI7jqVzPtqnz8bTnvtMtLd4aG9twszp03DEUYfguEc8Ej2LFiNslDBj5mxM7+pCtTiEkUJ5F5tgEFLjYFbpiQaH+lBmeF6kN67FKXQdcDCycQmFUh1tndNx8MGH4YjDD8fMthwVoYg7HuY8hJkMjVeMVK4JLj0N2zd3Ay5A56wDEReHUGsYsvlmzJxzEObOmYH2mZ3o7GzDMQ8/EbOnd6IwMgqXa0M+cEl0sZsFA2DkXzqTQ0tLBw6eewgOnzMNuVwzDjyYfGpPIZ1tRUyjO2PWATjy2Mdh/eo1qBSrGC00ML0tjfaOLgSeIUhlEabT0DQonWnB9GkdmHXgwVAkcMc2g1QabR3t2E4v95c//w0rV66BH5UwXKiitZl96cxhDvkeOIcw14Vt2/phQQ7TZh/IsTgCB8zowqEHzkFr2mHyiHnRaNQwTIPSyM/Cs554DA4/dBoiGqBDDyOfDzkIM9paKQNtCNlWX98QyVItVuTHzPQNzwuQyeaRb2rCDNLQ0uRhy7YtyKSA6TM6YDuW45Ajj8Yhs6dh5gGzKSc5DBYqqNZ3V0DxVf8B2uBUsoeh/br1mxmlFDAwXEVTx3Q87JHH4cCD5sDzQ3TOmIUD5syCH/o0ckY6xj+irsrpZcRI9GHHHo3jjpiJ/nVLEWcClKo1tDRnOfYe/HQG2aY8mlpakMo2o1EHmnJZwLBPD7dPse8hcjMjE7J4+Qc/i0fNnYtXvuF9OPn5z8FHPvMFvPeUU3Hy296PD73rxXjMyz+EF538Lrz8pS/DOz71NbzzLa/joM6AY/1dmw5zrXjSS9+N5z7j2fjoF76GU1/1RLznAx/CO97wEhz2sMfia9/9Jt77wY/gja98Hp7w4tfhve95N446aMZuvDfeZZvb8ewXvBinvPv9eOpjj8NjTnwK3vS2d+CFL30dPvbRD+GNb3s3XvOeD+Okk6i4Bx6Kt73lTTjywOm7kgKQttYZM/Hq930M73nfu/C+U9+IRz72mXj/qafiba99MZ70rJPxoU99Dh/8wv/idW/4H3z502/DM1/yFrzj3f8Pn/7kx/Da170KL3/lq/D/PnIKjn/4o/HOU96Jxx5/HNEabj8M6eZOPPo5b8Nr3vtZPOuFL8DTT343XvayF+GZz34OXnfKx/HEk56Hd73zXTj5Jc/GI084CR/62Efx8re8A59hRPLhL3wJr37lK/DG156MF73izXjRM56KN77p7Tj17W/F0094Gt74kqfjtc9+PDJheHuTMPhBiIMOPQqvPfm1eOmLno8XvOB5ePs7T8WHP/lZfPyUN+B9H/t/eN2b34q3vv7VeOaL3ohT/ucUvOFlr8Tb3/02HPOI43Hqu9+D17/ihejM+iCbJnAbPC/E4Uc9HKf8z1vx/Ge/AG9936fxlg99Bk983KNx5HGPwJve+ma88tWvwQc+9F488wlHwbldeQEIWcvMg3HC896KFz39mXjRs56OYx79ZHzxq9/E5z/1//CSl7wC7//wR/GKFz4H737vu/G2N78Wz3naSXjy409EOvCw65HO5/HYk55Evv8PXkiZfNVrXoOv/O9H8bH3vgmvfvXJeNjsg/H057wEr3/NyXjVq9+Kk45/HB53zDHI+LfTZGY0Tm14wpOejje+8S142ynvwxe+/kW8+T0fZ2T4CbzrlHfgo5/5PN72zvfg9W98Oz7wwXfgFW/5AN76lrfg0UcfAs857Mtj32LfA8rNDKZ65ihkPjzPg++Pn4MwRMgQ0A8CeEzz/YB5BJYJwxTzQjgKhJlh8jAzmBnL+QmugHV91g3CMCmfXAc+giBMyoTCwzK74jEhIw5zHuukkMrkMe2QR+HUd70dzekQzmN6KsW8kDgC3jvov/vUVoIHCQboMDOYWVI2zTqBaGF7k+2mmBaSNtX1mS76JmEyT/niQxCEpDtgW+M4hT8B4jcz0qJ+BRP91rWfXCf4iDsk+KTd85g3QYfaEKj9kHSoHZ/8CVMhQp51ndT3XNKPpD3Y+Inf5hyCMMQkjiC8/Vq4ErxsN8GnvvJaPPBIx2Se2zmGBnYD+vLYXsD2BWEQTvTbwVO9iTZSPHtuV7qQHGYGZyzLPnrsq0/QOeRYpwLhYv+JW/0KwgDCE+qeuB3xYZdD977PMqQ9lUpzHFNQX1Vnsh/KDxK8AUSf6pjZLljALhk832M/fKheSNpD0hOGAYIgIN6QkEqufdKtdMFd4cJePtxexrd30JGBZpYwzuy+n7FL4C+CzO47DjNT1QQU7unCbDzNzOBxIa25uQker83sHmjFbofZPZXfk/zdmuDNnuC473XYEEPjcQ6Z3ff6ZnddR3gnx9HsjmUwwe/J8+75uKvjTjhYBwSlT551fQeYRLXr4rXZRL37cN6Jhxfiltld4QDMlD551vWdARPHrjRNJO2V035nFLTauz+DBuJOMLGVuT/T/d9FW4yIq4njEPGffc0NAAAQAElEQVR6D4Fzes3rE9jHYyiZkcY6KT0vorts7973axIfUe31z35lFNTRLVu34T8OpmieGrN7IQNbudW5rbsHOt8fGd/W3Y2hoSFo63avWwQi3K+MAulBUz43BVM8mJKBfyMDuWwWWmeQvuwL2K+MgpklryJra2ubOk/xYEoG/o0MNHFr1fO8fWETsF8ZBc2z/vnPf+KEE06AXhii9wD89a9/xeMf/3jcdNNNE4swd154KZVK+NSnPpW8HVlvNTK7cxmzPUsTTXpD8rOf/WzoJShme4bHbPd66tuCBQuSvk2fPh1f+cpXoH4oJNT7IF/2spchk8ngyCOPxG9/+9vktW9mu+Mwu3f3ehmMfpRVr2jTuyHN7l09s93L9fX1JTx43eteh40bN97teJjtXs/sP/9ecvWlL30JL33pS7Fly5adfa/VavjXv/6FN7/5zTjzzDN3pps9MH3eF1ZhvzIKkx3U2sLktc5STJ3vDrSF88IXvhBv4T6uXsd+d+WS9Pv4ZWbQK830C8j6ZeGRkRH8/ve/x1/+8pf7iOn24urf2NgYrrjiCuj5er1C7Q1veAPS6XRyf8kll6Cnpwf6ifP/9//+H/SryPfFKwj35ZdfjosuuggyAmpZbQp0fX9hb+G5v3Q8GPXv2HeNy2GHHQYZyic/+ckPBkl7vc390ijcXS/7+/vx5S9/GZ///OfxjGc8Ay9+8Yvx97//HXq2XN5V0cW8efOS15H94Q9/gJTju9/9LuR1169fj4svvjip97SnPQ16RZkWa+St3/nOd+K0006D3pcoD6h3Epx00knJK9N++ctfQh7y6quvhiKGP/3pT/joRz+KU045BVLkX/ziF4kx0mvU5JEVsSiimBQeef41a9ZAP8n+hCc8Ae9973sTLyt6//jHP2Lr1q0455xzIFq0By3QvnehUMC0adMSD/TYxz4Wuj/vvPMg2hW1iC6lXXbZZZBBVLrevSB8v/nNb5L2ROdnPvOZ5P8jJnk6MDCAH/zgB5AAP+tZz8KPf/zjhH+i/wtf+AK+/vWvJ3yVkF9zzTWJURFfX/va10KwePHiZO99Ep8MtjynvKgiule84hW44IILIKMkft54441Yvnx50m+1tWHDBuhVdp/97Gfxuc99Dj/72c+wbNkynHrqqXjc4x6XRIknn3wyZHQ1ti9/+cvx9Kc/PRl3eevh4eHE2D3/+c/Hc57zHOi9lnp71Q033IC3vvWtScSovFM4PitXrkz4+utf/xrqq/gmHmk8wUO06/2bokNjI9onozKNpcZRfHrVq14FjZWiAvVV79x43vOel7RdLBah93hK7iRjvb29kEyINo3LWWedlUS5H//4x/HNb34T6oP4IwemPv7tb39L+Po0yqTwqt1J2SGJD8rHPSit7kGjYpSUX0qsKYUEQAKiAZCxkDJoUBSK5/N56D2Ik4p3yCGHQMIogZDgveQlL8G5556bGBQpyYUXXggp0rHHHpt46HOopHqRyUtf+lLo5aoK9SVgamfGjBmYOXNmopxScIX3EhQN/ooVK3D99dfjYQ97WBJGSug2b96MD3zgA4ngy4jNnz8/URBNDQ4//PAEvwyGogGxRbS/8pWvTJRWCq3oREopAfrYxz4G1Xn961+fTCtuu+02aEowe/bsRHFEt/oiHsigPPrRj4YEWvNP4Z4EGZ3HPOYxaG1tTYyCaJJwa4omPkgRxBfxVnxVJCPBFy0Sahm6SVya8kghf/e73+FRj3oUVEY8k5ETfRoj4RZvxCeVv+WWW3DGGWdAxrK9vR0ybFIG8Ul9UX3xRy/HVfQkBZRx+dWvfgUpn4zawQcfjEc+8pEQ39VnKbr4dOutt+K4445LxuFHP/oRZMQUMcmjazw1xsI5Sb/kSjyXQSuXy4mBFg7RJJDzec1rXpOMk5lB/VLdrq4uqF3RpWhPsqf+yXmoPfFXxlx8kdFTBPuPf/wDgiuvvDKJCGXUNWZhGEIv2l20aFHiuCajO7XzYMB+ZxS0qiqh0wBpwHSWhTazhD8aUHmPl1JhZY0lcMpXppklgv4WTiPk+STUMiRve9vboHBcHkX4JJiv4UBLEeWZZTRkMCSUUvL3vOc9UFmF8TImwiH8EiwZhc7OThx66KGJV5MB0AtSJSCKRCQsElaVl1GQ55DA6+WsUv4nPelJSaSgdufMmYOOjg5IeKQcqqP0uXPnJl5Fhk20yoBJuFupxB/60IeS6EGCrz5JoBSxaM1A/VCaaBCof1IClRFu9V1KJU8lpRcv1d5k/4RfRkQRgQyK0hVtCcRrtSMvrjESPoFwaA1okscyXoq21HeNn87Co36ovEAKL55J6YX3iCOOgOiR0mvshU/8V5rok1GWcsogyijJyIkW0SkeynCpDfVZ3l40CqdkQ8ZD830ZG3l7OQqliw4ZrKuuugry1lJs9UXtK11ta2wVRQqnxlS0SD7kDBR1qB+TRkL4pMwynnIemmaK74oWZCxldGR8FO1pjBTNKF9lRbtkWNHpZDvC92DBfmUUzAwHHXQQpCDvfve7cSpDyg9/+MNJGC0BF5M0MPJ0ur4rkMCeeOKJkDLISisslIAIrwZFgyZBURva5TAzaHCy3OaRAG/bti0J6SWsGixFJRqwXdtSukJrGQIJmMqqjBTiiU98IiScKj9pRDTnlGJrjUBljj766J1lVG5XkBGR0Ek5FW5L4OX5pRCiXdGCQnVNH6QQEkRNdzRNkmeWsZKwygDII8uwSfDUhpRLBmrt2rWQYZMCqC/KE4he8UjXkyBFkZdTBCF6zj///GTRczJf7SgEF++kuBofeVrhUbs/+clPINpWrVo1WSWZfuRyueTxYCWKd2pbUYaUUNGc1nGam5shehX1iKfqr6IIKeL3vvc9KBJQtCEjKpkQDtErGoRX/Z0cTxka8WbhwoWJwVe+aJeHF8/VhnghWsQ/0a8ISLyWw9BYK0/rV5IX1b8jqJ7olixpXCRzMvoytjIwxx9/PDQmuldfNa7qowyQ2te9ZHKS/jvif6Du3QPV0L1px8yggZcHkSeXp5EHUqgphonpCm2lVBoceUvNN+U5ZI2f8pSnJIKmQZFiyUPIa8hQaEA0lxXTNVdVuCnB1FRA1lxKosGQMGhAJRCy3NoVkJeR4qtdGad3vetdkFdWSCzcGnzhUDnRMCk0ZgalqT9vetObIO+hKEbrGaJD3lihsQR6kj+iSX0SH0TTFzjP12Kj1kW0ui188qIyEvJa3/rWtxJDKoHWWoumFjJCmicfc8wxyXxX/BDfZCzloUS/yst7aQFV0Y/oUX/VR5UXbeqLhFy8lBDLm2raJl6IT6JZ/Zdgd3d341aG7gqbhV8R0Sc/+ckk7FY7WrPRGEghdC9jLSWWV1ZkIXyKYmRAtJ4hhZVCiiaNhaZhKiO6lC4+iE71UwZUYyBealzUF83RVVfXMg6aGqm+jI6cgmiXwioKUBSn9uT9FX0Il3AqcpThlBGSUqtvMnzqg9pReRkk8U/OQLx76lOfmrw/U7TJcUjhdS0nJB4K56tf/WpInh/xiEdARl78UB83cL1FsiM5FH0PFux3RkGCIuZq0UXh/6c//elEAZWuwZDAadFIiqTBfP/7359EEppSaLFKAy+DocGREZAgmlmysi/FkHfR4tZHPvKRZFdBbWnRS4OswZDSyxCobZ2lYBJALdpJWaW0WpOQoVI9GRB5Ec0T1abWIszGpzoaVOGUd9MCpKYDwiOvJ0Mmmj/xiU9ANKusQPglkPLKAimhlE7lZRiUpn5J6GUkpXzyZKJHBkG4lC4eKe2DH/wgRJP4pimXvKV4qnn5+973vmS9Q/nqtxRGYb0USbTpXvgkvFrgVTsybqJJBkv0ahzEYy1Qqn9aUBPPlC+DLn5ryqNr4ZQRlrHWIqTGSVGGFiVlJFRXiiyeiQ/CqzHQeMnAyBCKHimmeKA+aP1F/JGDUBkpmJRaU0BN1xQlSka0LqJITYZOiifadVa4LiMj4yp+qG8ab42ZaFSko3zxU/yXUqsPoldRrKZ+kiGVlWFQVCXjpEhG/BcPZQDUV/VH4y3DLGMq3snI/e///m+y4Cr6ZcjVf9H3YMF+ZRQeLCbsabvyQFpZv/TSS5PVbQm1FHJP8T3U6kkxZHCkjNrrVxSl6YKmQ4r8Hmr82F/6u/eMwv7SoweQDll6hdJaJ5AgK5J5AJv/r2hKEZBCeBkF7SzJo8t7Ptje8r+CuXvYiSmjsIeMm6o2xYH/Vg5MGYX/1pGd6tcUB/aQA1NGYQ8ZN1VtigP/XRy4vTf/lUZBW5na6tJqs1bkb+8ukn860hahtpO0xz2ZpzractOjqDNmzEieWNRWoFadtR02We7uzqqvvXrtRmi77+7KTaarvPa99ZyD6k2m39NZdW6++WaIfj3Nd0/l/xvztX2opw21yq/Hkvd1H7WVrOdCtGuih5/uTXsaU8mCaNVY35s6+0uZ/0qjcE/MvatFLA2cnpbTc/LaOtN2l7an9KixttfuCafq6yEYLZRpe/Keyktgrr32WmgrT08M3lP5qfzbOaDtPT0zoC08bQ3enrP/XOmhKT29qP/BuTdOYv+hHPvPv05LqeSppZDa09dTdxp4eWo9qacnHPXwhx460vPj2gvXAyHaN9cz53pIRPvG2hZUPXn8SUbLu+rhFQmQHlzRv2drO2wyX23r6Ts9OKMHcPTUnh651VajlFb4FXXo0Vo9yKN/ttFz6vpfBq2ea/tM//Gopxb1/IP6oDx5GLUhbyFc2jPXMwB6XkCP3OqZBeHV3rqMkTy/+qjnCNTW5KPaeoZA++baL5cxEU6B+qWHXtSW6qgPwqFnLhTt6MEY8UVl5bn0gJHKiQY9r6C+6dl9PXev50LUT7UhD6ydAP2zkfbUFTHpIScZMT1DoYdxBHpuQA9UaTz0fIGMpx7M0TatthY1jtq/Fw49FKTnO0SfntLUw0xKU7Qm/mtc9RyE+qLx1hjpwTMZWT3irQeaRLf2+vVciMZTOPSAkKIFRYR6LkHPGOiZCD2pKCOv5xn03ILoVZ54LuOth5KEV/wQncKv9kWPHhjTswUaV/1vgraexUP1STImGdJZ/JxsQw8xiaeiSfTLqejZED0vIeOlsRGO/wTYbyIFM0ueRtSDKVI4PXWo5+X1EIs8r0JmGQiF8npoSA8KaRqgp8D0hKAES0ItZZMQSgAnB0B49GCNniHQ1qG2EjXQStdz7/pfAAmythelfDI0AtWXQgu3DJasvu6FW0ojmqS8emhKD89oz12CpAeGZJQkiMKhSEBGQUItoyFhf/jDHw5tvelhFSmfDJbK6R+qJNBqQ/+opIeG9H8NakMhrAyPFFzeR4ohQyYjKCHVf3Gqn3qkV3Rpm0+POct4CPSosRRbD2Gp/OSDPDI04of6qXK617WMmuiREon3MiCiTQ8TSfn1MJj6q3t5bymlhF+KpL5orMQj0SOjIh5N/tOS/nFIDw7piUkzg9oTDWpb/RPo8M3ZvgAAEABJREFUWnj0D0VqV0ZEDyLpEXYzS/6DU3U0BZMyy0ArX8oro6IHo/RYsR6ekoxofMRXGS+Ni9qU4dW46gEuGRwZZ4GMv/ijvkkWVVaGRDSrL6JJUxj1Qw9fyfjpOQttT+v/KUSjeKMnc+VE9ICV2tw7sG+xuH2L/r5h11OLekJM/z2mgdKjwxooMV0CIqWV0EmZJSASVD1NJoFRS1J6DYJCfnllpQk0mPKY8siai8sbKVJQuryWhEdrEHq0WE/MyTDIq+w6zRBt8oz6r0TRoacp9a+1+ucWhYnyOnpsVs8qyJPoEWS1ofb1lJsEU1GAjIP+i07CricblScBUtRjZslTlnpcWWXVVxkWPUkn7y2hl8CLbtErYyahVyQhpdTjuDIWwicjoyfl9MSj+qF8CbR4o+fsRbOEV7wUjcIpgyBDoHuBmUF9UR1FNxob8UHRjfotBdO4qC/qr/5nQUqppwzVnngh2tV3GQbly1CcffbZyf8fiDaNmdoSSPEEkwZB9ChfDkBGUZ5ZT5rKIMsYqI7AbPx/ZmQI1W95efVL/dS1og0pt4yCxlB1JkE0KrJTxKAIS/9fIkOlPog+8U48V3k9yag+KyoSXk0R9Mi5jL2iLT0NqnGUAxFegXBJrsQP4fhPgP3KKGgApIxipjyMFEPTBEUO8jJSdIVoElSFgfKi8l4SGjHbzJJow8x0uxM0IPLI+i9GKbVCWAmeDICsuwRCg6p/ptlZ6S4u9FisQNGCvIe8hZRBiihvOmkE9I9YEkKFxEIjpVGIK4WSR1J0ozqKWPTcvyIF9UM0qYzaEC0yiMIp+tRX1ZHQqz/ydgr5FdprqqP/G5BxkBAqghBetSPlEU4pmP79W+3I6CmklmIrEpOwy+vJiMgAi2aBmSW/BSh6RJsMkfoiAyUjIYMmhZAy6R+NFDarXfFHY2lmyXsL1L76I15pWqNoRZGSwGx8rMQL0SHFVzgv/smACJcW90S7ZEF4xWsZMdE4CUpXO5P3Mi6qK+OgdhSdyaiJH+rLZDnVEW06S6EVvYkGyZeMiWRExkzlFY3IYGuaoahUEZrkUYZUY6FHpWUk9H8SigzUlqZW+lEepQvHfwK4/Y1IeVs9Xy5vJKWQtdYcT2lSBgm+5olaY9CA6Nl4zQflURQl6H8CNMASMoXJk3nyNFIuKYPWHVRfbU3238yS/6GQksnISFCES6GfFFDRgR7HVbqURIImAyYhlxArnJbQCrfKSihEg/CrjjylBEzRikJ8CZ88m+ab8jryauqr2peiqa8SOk0XpICaVuk5fBlKeR7NVxX16GlAeWcpgLyg+KYIy2y8P4pGRIOMi5ROCixeSbFVT5GW6Bc/JtsQr2Q4xAfxXcqvqEXKKYEXfTICqq+1H02JVE5RjcqKJ+Kt6Jb3VF+ktEqTcdYYam1C/BBtAl2rbzJMOisS1PqGeKL+qo74rTZlyCUb4oFCdF2LlzKIchgac/FORk+RjMZchkRrReK9PLmZJb+LoShBcjJJg/gpgyQaNKZad5ExEeifr9S+xleyJP7on8xEp8orcpXT0VntS24VKanf4r/a+E+A/coomI3/45KUUfNTCZiEQQtHUiozS/7tVos6mtdJEKUAUkAJpAZGgyejMKmIigB0L4HR3FxzRQmBphASbkwcZpb8toF2HOQZVF9neRh5EAmnhE3pGmAJtwRE6weaSkjR5HU1D1W6BErhvtArT0qoebyUTwZBiiIFlWDrn2YU2kq4JfCKlFRv0vhISbVgpShBaVJuhbeKnmSw1Bf1U4oluoRPdEnxJo2CeCDl0oKc6NCaidqX4ZJhkPHTlpt4r3pSbPVfyia8inq0vqD2xGcZDSm6jJnGSEosvMIh46g+iM8yguqrjIqmO1rzUT/VF7PxKEF9FS4ZRymlxkj8U6iusqJPfFKfpMRqU22ITuXJUEkOlC66xAula1qodmXs1J7o0BjprPZUXgosxRYNZgaNmf6xSQ5AsiAea/yET/QINB7CKb4In/gk/gmESzxVnqYZ73nPe5JfiBJetfGfAPuVUfhPYNhDkUYZFIX+8o5SJoXJikw0v5dC3BueaJ1I3lqLwMIjRbs39fa0jByFPLq8uaaLWnCVQsuZyIHsKd6HQr39yihEjTpW33IlrvzDz3HxT7+EX3zzwzj9i6fil9/4CP74k8/jH+d+Cddc+H38+fwz8bMzzsI3v/ELfP202+Frp/0ck/D1b/wc3/jGz3DaaT/FN077Mc74/um47Lwzce0fz8G1l52FP577bVzwg0/hN9//CC7/6efw13O/hYt/djpO/8EZ+PLXzsAXvkL48un43y/9Hz7/hR8Svo+vfvm7bPdn+Mull2DBtVfhtoU3YfmtN2MZz0vm34BbbroG1171d1xy6R9wxs/OxWe++gO8/1Pfwvs+9R2ev0vQmfBpXu+E7+EDvP7gZ76Lj//v9/Glb/wY3/rhz3H6T87FmT/+Gc744Xfw/W98Cd/76v/ih1/5PL735c8mcMZpn8fZ3/0Kzv/h13HR6afhd2d8A7//8TdxyU++gz/87Hu4/Jwf4s+/PB2X/OJ7OO+HXyEvP4effPWT+MlXPokzv/opnP2tz+P8H3wZF51xGi76yTfxmzO/hfNO/wZ+dfo3cfEvfoi//OZs/P135+GvF/8Sf7/k11hwzT/gN8p482tfhQ+c+k685HnPRrUwgnnXX4Obr7ua56sx//oJuOFq3HLj1VgoIE8WzbseQ33b8LqTX4Z3vP3NmDa9E/V6jbsHZQwPDWDrxnVYvXwxVi5egBW3zic/52HJgpuweP6NWDzvBiy++Xosuvk6LJpHmM9rwmLCEsLSBTdg6S03YMkt14/DQp4Jty2+ESP9W/DMJz8OH//Qu/He/3kTHnbIbKxZfDMuOf9nOO1z/w+fev878bF3vw0ffdeb8dF3vhEfJ3z61Dfiyx98G77/qffiZ1/+GM775mdwwbc/i4u+/Tn8hucLv/VZXPitz+DX3/gkzjvtE7iA599+73P484+/givP+Sau//X3MO/i/8Mtv/8xbvndGbw+Hdf++v/wB/L47NM+jTO/8nGc9a3P4Vff/wp++f2v4uff/iLO/MYX8LNvfRFnM+3is/4PV//5Etxyw5VYeNNV5OOVWHD9lZh/3b9w87X/xI0ch5uZt271clTK5X1io/YvoxBH2LJxKVYtuZFCcTVuvfGfWDrvKqxddgM2rbgJPWsXY8uaZVixbBlumrcINy9YjgW33Ib5hHmE+QuXYxIW8PoWwsKFt2HRrYuwbuVSdG9Yju2bVmD9qoUUvuuwcuE1WLf0ZmxaeSvWrVqMpcsWY/6CZZg3bxnmz1+Cm+cvZjuLcfO8JZg/71bctmQxtm3ZgKH+HRgZ6sVgfw8G+7ZjsLcHfTu2YXv3FmzeuB4rl9/GurfiqusW4MrrF+IqwtU3LMTVN9xKWISrryfcINA985l+LeGGmxdh3i2LsHjREixbuhhLltyMBVSGm2+4FvMEN16HW266jspxPVYsWoANy2/FttVLsGPtMvSuW8bzUmxfswg9qxdhy4pbmbcY/RtWYnDjamxnmZ7VzOe5b/1y7Fi/Isnr37QS/ZtXYfOqJVi16CYauZtw263zsHY58W7dyL52Y3SgBwN9W9Dbs5mg8zbs6N6G3u6tCezYthUC9V+wg3zY0cO07d3o3c5yhJGBPsRRA5lsBp7zYHrhq+cjm8+hY8Y0tE/rRBw4jBSGMTTYiwHyeIC87dvRg77ebvSTx/28noTx9B4k99tJH/MGWGagj9eC3u0YYP0BXg8SdNYYbdm0DssXL8S8666igv0T1/3rb7hW8M+/4oZ//TUxfktoyFbQ0Ky99WZsWDwPm5bMx6Zlt2DrbeQp+dpN2LZyEXpW6n4hulcsRA/lZwf527tmKXasWcLxWIoh8nVk62ry+TZsXn4LVtF5LE/gZvJ5HsdwHpbR+N3KMRUs4fXqZYuwef1q8nMzEj6Sl9u7N6Fn20Z0czy2bd6Ins2bMTw4gAb5uS+sgtsXSPcYZxxjdHgQYyMjqBbLqFfqSPkBshm9hdeHF4SoNnwMF2OUagbAYCYAYNh5eBQ4n2Bw/IuRCRpoa3LIZQNQMlGtlIi7BGcxUmEAP5VChXhLNQ/FGngY0RlU2+O37wzZtE8P14pZszrR2tqMVCoN53yAJcEjJjQaQJk0j5aqGC6UUa5GMHMw4z4881VmV2AS6QEcE0PfQ+gR2FbomMYBrxHX8PAolWQQhcIYqrUKhCmXTqE1l0dnSzO6WprYtwxasilCiGbyKp/ykKeCZYmrORVgRnsrDpk9E0cefBCOnHsgDp87B4fNmYXZM7vQ1dmGlqYcApaV5ymyHbU1QKEbGR2hR6+jzgguIj2xASSAEIPd2g1AXmKXI955TS46gucjlcrA43gakZgBTE4MRBCk0NLaiYPmHoEDDz4U+aY8As/BMweVMTOYGZKDMgIBb3TSeyBjREyaaJEngzEXMLPdQDsS2hGo1WpJekB+B54hMCBkQ6kwQD6ThXjbks0hTwOWCVNIk750ECIdhsgSxvmfI9+b0M4xaG1qQi6TYX4KIcv5xOs7DwH7mgrT8Nl3j7SoPyB9CQ2MlCIAfuDD9z3205Eml7wKrsa8hnjeiBARGhSsegIaixrqyud4sNPEsPc/bu+j3HOMGrTR4QGUi0Uqbo0KE1MZQ6RCMi4IybQQJSrvYMVDre4hpjYlggrb2agT89krxySOMzyvgVwqRktGQunTutaJfwy1Wpl5McIwAFyKxiZAseJQrTuYWQKOZ89zpCHAjK42HHTgLEzv6kQ+n0PAep55bDfmOBMoofWohiINwtBIFaOjNdIYg5gA4ol2A7AOeBiU55I2QjTlUsjRImT8Onz2rdGIUS5XKQQNxFFMRfESBW5va0Zraw75XBqZTAoZCm4mFZLOFPKZNJoIzYTWbCoxFK1NaczoaMUBMzpx4OxphOmYOb0DncSTy4RwFhF/HXUqyygNwcBgP/ro2fv7e1EqlFAulVGrcjxIAyYOM/bNQPINRloFiWFgOozpcAA8XvLMQRL91Wo1EXr13gwwM4KDsZwjL0P2o62jE9NnzCR/fZgXw3MOzlgOYDnc5RFPpMbkqmRIbWG30ipBIG2iWwuBLc3NiSJnadyl5M3ZDNo5rm00kC0859NZZIMQqSBA6Ps7IRUElMeQBiBElrzP53LJ4mQun0cml6VsZNHa0oIEP+8lX37gJf0JaKDNHPncQJX8lLL7PvFks8gIMhlI3hq1KsvUyKs6ZUjjEqFebaBWqVEvqqjSOcgwxOwv9sHh9gHOPUZJvcLI8AgVoYxKpZwIQzaTThQ3oNWNEGK0GtIDh/D8DII0mciBiyU0BAmPR6abMxh7ZgYqUoTmrEeFc/B4X6dgVkpFoFFNBjqdyiKKaWwYJZSqLACCPhJGz4Mf+GhpyeOA2dMxe+YMNHPAQ3pqEodGMihGhQIHsIFqtYdK+1UAABAASURBVI4CB65QrqFUqZIPMUsY1C/eTHwonDuvYrYWI+U7KrNPLw80pSJ6ripi0oeoDtoLhKShmQLW2d6KNkYGzeRJLpWiYAbjvAkClvNEUgIh+58mznTo0WD49G4TQKFMFID1W/NZtDblaTQo1PSOefIymw7hSFuNhqgwOpr8wvLg0CCiCa8UxQ32s857AXufdIx9IKMdGe6TWJ8885yDIw2OyJhFHoCGrYZBRh+9DPXL5dIEnoi8IcjTU2FlVMw8ePTMPhXRc8IzDp7wCphmxA0joQJeqw3dc/YJQUTjFdGzysvqmhQmNJgZcvkmzDnwIBx++GGYNWM6prW3YXpbK6a3N6OLRrKT49uSyyFLIxuyPd8cxts2ypJDSK8e+j4CjklA2QvIe9Hq8z45+wFCpmfSaaQ5RkpTmSzv9Q5IXUfkW61Wp4LXKDM1ynoVhbECxkbHGMFWETFPBrpWb6DK6wqNRIVyW65UUKTDHGPZcrnCvsZkwt7/uL2P8v5gjFEcLdAzFSk0VaRSHsFHwEFwHhWXUcIQda3m5ZBq6UQq34Eg0wRjeGZmMBMABoyDNUA5R3s+5CCnyMQGSsUxVMtF+BTCDAfP+WlUopDThgAlRglJTeJBcjikvADt9MrTp7VQIZuRoTV3FMyYAxtTAmOe6yxbrccolKoYHSthZKyISjWiIDpCLJGHyvGLJZHQhuQwOLaVogLnQqNBcPCjCkb7t3Muv42eYRjNuQxmdHZg+rQOtDTnkM+mEw+VCjz4HgEumX440kGHzTtAOP3AIQg8BMTt+wbnEQxJ22YG9SFg/XQY0CBl0N7clChHFz1oK71WE41EwDo1TrUqihTonSKGtOpHHLFvVLzkeoIH4GHmILwCNsEUfshnKTtYrkpj3LN1EzasW5msNZRKBTTqdUziiWh0arUSxsaGIKVBRIKFQsh4aZRW8wDnjKAzwQCDmwDeYPwgOyDlEzRELxP4gTkP6UyavGziuDahoy3PiKmJBqEFHZoKyCCQJzKqGpeQ/At9j4abwPSQxiIlSKcQplLwggBGPjpz8JwHM0OD/WiwMXMOKU43mjIZKAJpb84ik/YRkydlRmXDlJXe/oHkBTFDA73wqkV0pWN0pcBF3RqjgzI01S3JEBRGKVcjGOW5SD7WWD/GQ8AokI/QE2hVelkDyMAU53MhQj8gs32U64ZyI4Sf7UC6pQthrpXcy8BcAPHHmcFxIHTmJa8bVCJDcz4FnwOrkKtEQaxRwD0NNgcVLp3gLFYdB5OtsqKZsT1HAFIpH200Ck3NGWRzafi+z3RHQUZySOgiCl2VFl1RwgjXQgqFKnGp/iQIn4EVoWNyMD0YJHz5jId8ypDxYwpDGeWRAS7u7UCDxitF5W7Ks20KYdoPaaR8pAM/EVKPwqVw2KhwxE5sDhJOIw8suTMkCknmxCwjOhWyak7b4LwUTAvJl6ZsBl3tbThgxgwcOGsWZkzrSu6bMhmwIxTMCmqMgsY9bwQtcAkiRhDCJ7wJH4hP7cQaSAAJbSIBPHgGy9dpZAb7dmDTujVYs3wZ1q1Zhe4tm7iotg09PG9Yt4oLtlshTxkhgnAJeMFeCI/BnMFzjkpocLzWmJuR1+A9xs8sxTvsBMQG53yEYQp5rgG0tbXTKLSiNZ9HK41Be3ML2pkuI5yn0chQ8UMqfOAHlD+fBjiAR+cjHI7y5iwA4FHuHAKOSzabQ55RSI5rPZl0Bp4THWCeTxnMoK05z2ldFjEN3fBYFb1DRXT3DmDzth4uVvehleNw7AEzcMzMDhzU5KHdyjCOf3FklFNRGgNGEUUahyqjhYhRkGHfHW7fod4TzDEq5THUq2WEnkOOShsGHnwyXSH+WDWFMprg51rgZ3KwFMFLUe5jODPwQ5D1NMpATBwNDoRDOutgVLgqjUGV2zhSojDw4YcZVBGiUPcJRs8C1jcKD8Eztus4X0zRq2TRRA/tc+BAQY3iOuI4AtQUhS1qxKjRchcKRQyPljFaaSAmMWaiaXfAxOGo0AFpak4H6MwH9NZG4YvgojJiek+tqxQLBXrSGtuJEDjmkyaP82zVFXjE5YkONHg1/kn0kV8N0lRn+BnVI+JrIOJ1g4arThCt9RrTJFwxiBvIko52es2Z09sxo6uVQpxFKwW5lWmZbBqp0E/4olYYJNAw0Dgwcki8os6EiJAYC9IUk6YY/CMt/GY1NsTriAtnMaHBsShzS3OQOwtbN67FxjUrueq+FkO9vZzZkb9sJBYQF8jzmKCzEYeDQUDO8orfBiqhwaPMOPLI8WxSStulFMfCOY9lAgRBCulUmtFjhv3OIE8lzqRTyNCra0ExFQQs5wOsT6oRkQ6SjHrC05ghfYQKHVeZslShkta0PkB+1slr8Z3FWVWOI0adxrfK8F9Tyr6hArbsGMG2/jGMFCposG8ZyveBjAQPo0HOmIft67Zi88JlKG/ZjHhsBEUu/BaLJbZZhXjn2K8gCBGEIRzpwz443D7AuecoOQIVzpUaDMVT7HQqo85TGH0ag0aAgaKPuuUR0iBkGeKGVFKj8BkXyoxKY74PTyvc9Aa8RSYVoyXnIZP2qMQxqqUSQ/IKlcBLhMK8FKoND0VNSbSbETs4ihkmIOCcvLUlg5Z8luVp/T0POiSsyZlfJDVZDCpROEbHyrTq9KpUQJgx1xF2/yjVqCwS7oDZLTmHtryHfCYgXUBAoQ+dx+mNJcZOLaYppJkwYJRgSBGdRwXxaFTM8YY84yUvxj+sBWYTqEaUZBmDOg2BDEKj1kjmqxLiOgVZ3r9BWimb8Cls6VSAplwarVxDaeV0oon9DtkuyaVAAsKtbk0Cm4aOiAgirn802F6DBq0h45DgbZDvMlgRkjIsxwuIpogKpHPM8jHnyxGNakQ6YzI0Uh6jr5i84Ic44p1AUyxyEBtbniSEZ37gOOjeBPg6m4PnHBwzk+KsAvZCeCO22yCN4GHOmGokzdiOIaI3r5GGEteHSlwfGqOAjHLBVTBEbz0wNopern11Dw5jS98gtm3vx7aePmzt6YWu+wdGKAcFjIyNMRrow5I1G3AVt8evXbYaPYNDSAUO09qakh2h4w4/GMceMhedLa1cT6ih0DeCwbVbMLZxC4xRVUyexVHEmMQhRZ1QJNLMKV6a0YyZBIAd2MuffYN1D4mMEUOe3FGq05x7hZwLe56PyPkYqsYYqHqoWIg6WVRr1OhFyxSwImtRVPwQ6XwrglwTHBkWBDGa08ZIIQWfytyg4JUZjrESPbJPb5FGw0ujWA+46wBQXyaojmG88h3QlE7TYzZxcSrNsNOHjjiRUl6xyZiSGdHbVhlaF7iXOTJWw2i5jipdhfJAylhy94+QU4u1u5APDW00Bvl0Fp6XolEIuCKehhYAO7jolewuBD6aQoHjFINAA5ej8spwuBhsIiK9lgg+ZZvXEVttJAAKlBS1zs7VCA3SWic0qBB1AZVQUUODShzHNfisJYHNhgHSBJLJ9Z0KijKm9HiOTAl8Iz8NUj7HBqlvEIBHzLl0zDYjThM0j0/aUHsTEJMvEfPjOIbOiioEEe+NbQtinu8IEXFPgrrcII4GyymNWTB98dvMYFQUeVAzwzh9TCOdzjmYOeio0ssPDQ9jiFvfBa6XlHlfoZEs0iGN6p7jWeb9KKeCO4bGsImKv2JrDxZt2IKF6zbhlrWbsHDtZixesxVL123DEirwbVu3YW33DmykYdhIA7F2Wx/zt+HGpeuwcNVWDNFhzOnqwKOPPBiPPGw2Dp7Zjtmd3OJmlNDc0gSfY+yT5ylOZzw6tTrpiElDQNkNeS8n2MS8PBecs5zWhUEAdlHd2eswzqW9jnYPEXLE5cFC30c2DBGSIY6dr9RDDBVDCqehxgW8Ki14mYstlbFB1KXoMKQyOWSb25HlAqTP0DAV+GimwmVSPhXHKNxllBmGgYIb0FIHYQZ1Rh/Fqj/+zAMV3Ei2EZcjhL5P5cxAkUIuk2K45kOCFVMgKcMAy8fyjBT4Cg3BKAd9iFOHAqcOSR5imjYWS3Dya+fH4OAhm/LQ2ZRGKxefvCCABDn0AkY3aaTTIUL23WdbKWp+W9ZHK6EpGyDHvIzvgV0glhiJYHgG3hAMjkrr+YDzGoA1EJPYBumsU6nrVP6IOBPlpJdsMK1GY1mtVmgrayzbIBpj246G00NARBqPIpWjTm9ljGAc+eKTt37gwScdPtN85+CoeGYGQAAeMTnA/iftNyDDU+eWbZ0RRZ3Tr4jjIGjwvkGDpHMsjtESaSFOpk1ANkNozQz6I+LxDw0M2JeJRpgWI2Zbk8CE5GNmcCb6BCBBDW6zjqFnx3Zs6u7Bth39hAF09w1guxb9eO4bGMQg5/Ldvf1Ys3kblq3bjFtWbcT8FRtwy/INuJXXy9Zvw9qtO7C1bxg9AyVs7i1g6eZe3LqxF8s2D2Dx2h6s3rydTivGIdzlePThh+B4wsMPPhCHTO9CZz6DNkFTjnz20BB/SWeQTcNjFFHlmkadtAchpzlZyjYj4zSNQSqdRhD6cOQ7e7NPPm6fYL0fSCMqWRgGSNEo+EHIzoco1nz0jxnKDC1RL6A21ovSwHYURgZR5fqDmUOaq8ZpLvSEtKqBAdkwQlPGIROSGOKscK2iwZVtj0oWEjcsRXweCoxAqnUDI0ZIAMG6lG+276O5JY2m5hTSRGJsQwJHbBS+CPqLOZCVZL6oOWIBwwwzK9xPJgoIYhZOcOq8E2J4FPymtGMUkoLHAa4jBmcunAhFNHpVxFTWgMrdlEtjFr1JR3OOxiCAFiV9EmcWwePaguc5SBkdhUfge0Yv7lFZfeYHcFRq5zTEMZUhpoDWE4ijBhpUqLoMQ2IwGmy3jmqlTkPZoBcH6TfWARosU+H2MO/gOS/BH9AwBF5AYfaRGIfEQATwmO48D855MHMgWUiQ6JsK2+A4NGiYGjzXJ0DXEfmYAGmS0UrqGGlOgHdEZGaYQIidB4vEE3Vurx9zfJihQkkdXrAqsSBiv4vFMWzu3oJlq1dj9abNWLm5G0vWb8EiKvnijduxcEMPbli7Fdev2YJ567oZBXRjC41DmdGEbx6yQRr5IIesn0MubEFT2IbmVBtSLoPRsQrWEt8GRg3lSgFdLVkcMnMaDuAaTVdbDtM7WzBzRjtmcd1mensLplH5m7IpVIoFLrR2o7d3Ox1UCZYNYU15RGzLD1NIp0OEqSDhteccpYW9IT+xjw63j/DuMVoJdo5MSAU+Q/wU6ggxXDaMlCNUa2WuC4ygMtqHElfoq1yIizn387wUGZaB54XQ+AdWQz5No5ALmOa4PVhhlFGgwNcggU6HWdQtQJHrCWNcT5CtiROKVdvgPIcsB6a5Oc2V4yzCIICGIqbwxhyMmMMS0dPV6PGqVJpiqQZFCaOFGgXSYDYOUlQBE7Dr4dEw5TM+UjII8njGXOIGjUGdfYzrVeS5njG7q50C1QFFKp7jUBmBRQGD8do5w+3gYEYgpRb7cOxbjcraAAAQAElEQVSf53xYUsYDYKQN0GKVFBFsN2ZfZIRjGoYajVmlXKUXrXDdpY46mVKrRahw2gHzENBj+eSD5wXwBLom+H4An8bA9x3PLJcYCAfPA8wIAHgCyLNYZk+RAQ1DErlwCtOgok4aiDrpEH0xaRN9rJLUTfDwa7x3SNIwcWjcBBENiM4aG2VF/IrYv6SP5G2FEVHfwADW0xBs2LQFg0Oj0DYyh49TRweu+6FvtI4NfWNYTA9/G2HLwCgq8NDW1orp7a1oyWWRYX8Dc2BXUC43UGJkWGHkajRyTeRHKz39DBqAQ7qaMaslh1zKR5rQ3JTjonUeTfkcujraceDs6ThgViemdTajleWDwEFbvwVuU0bmwcs3g0IIjw5MfHeeB8c/8DCC+Jmc9sGX2wc49xwlexukAypBCD/0oalDmTsDA8UIjGAp0DEZV8IYF3mKXOypU6ggEaFnEiMbFKoqLbTXKKIp3eDKMrtHoauUCyiXxuCoyFJEjxa4GqUwpgeWKmRvzIb5ESqB7xuamgI0N2eQyaQSYVd6pPiAbUhgGxTcKgVBW6gjHEg9xaiFKTNjUZM8Y/IwXgiU6NhWU+ihNZcGKFzGwfb9EI6GSIqVDULk02m0c4tsGgUxnQpg5iSDaFC4qaeochW8WK2jrDUB0tGgsNSJt9Yw5gG1eowGy0TMG4eITUtl1NeIfGwgIl8MgBlpZbk6cVc4hy1zXl1OIoaIuBps1zgWIQIKvE8+ewkYAs9LwOdZEJD+YMIwqB8erxNguqNhYku4/aDKkpyYbTbIQ41jXYaCi4113qufiUIzX2VkzaTcMGIgvfxAgOReaQR9druPETGKqLOfhXIJG7iaf/OC+bhl8SLEpPnYY4/DEYcehs7Wdhr+PEIavVRa451DLgwxkwp9SFcbOrMp5FIhMqmA/QV8L0aKfcuEDjlGey15nzjS6KLXn0nvf+i0Nhxz4EwcOnMGOlpyyNExNTdleU7DDxw8tp3NptHZ2Youjm9HRxujh2mYMX0a8ox2nfOAVIqRQhMc5cCjLDqC5zl4gYeQUWsmTzpJ1zhfsdcPt9cx3g+EGtM8B0ChUhhQGVzAqYNjWO5QoeCCgi+vBgrLJGj+WePAl7kdOMbpRKUwhMBKaEl7CDgIdXqmIiOKiJ7Ccw6+H1DQAxSr9A5lUHkc4sgSiIhfbYRkfp5Mz3Pw0mEALxFqAJEkGaADQkQaGjRKJYaVw2NFDBbKkOeJmEmRh4Q2AVbTR9fOSaBitOV8CpgH80Joa0wK5bkAQTqF1tYcpnW1orO9CdpxYGuI2b+YSlNlW9qeGmN7IyNjGBgYwnbudW/vG8LQSBGFUgUlevsKDUZVay+1mMEHlYMEUdcQx7wA+wBD8mG/PAqpwMwxjbzwfMTkU519rbGPYkkQhvAJYLoTsI5zHpznwfMJjBx8P4XADwnsB8+hCxEyPfB9+D7LCBzPqk/g1gopiRKaRFfEPgoajJZqnJIJ6lxMFojPDfY/FrBcLLrIZwP/zOmbALJKfZsEJGkyMn39/dBvcOrn0w6dezBOeMxjcfzxj8IhhxyMdCaNKo2hFmND89GeyeGA1jYcfcB0POLgaeji9LHC6VPAqVk7p3HT2loxs7Mdc2d04qgDunDojDaWSdMJObRwutqaT6GZyhySN6EfoJlT2jwjjID9B48G+RqTMjMPIO01GsIqZTOgo2jirk9zezNyrS0IWS9IpROn1MT6rS1N6GhnWx0d6GxrRy6TY3WHfXHsG6x7SqkZMukAYeDBo8LU4hQGSz5GSkYvCQqQ8YsKHPNEAG/pvBFRiKqlEZQGe4DCdjT5ZeiBII9M1xZnqTCKmMYh5fsIaIVrsYdiLYAMA50qUcQUUCGkkHK+TjJIgyFFb+D5Bt3v7JKxbZaOGDFUqXxjhSoNQhUjVEZhEAAslAB2HsY6jndp4sulQhhp8wOf/VRqBDp7eOx3kAroVVLI0iP4FES6dX7qjHRKGOOedYV74w0qhYxPjTSMcoFzW88OrFq/ASvXrsNGzmf7hoYxUiyiwLIlCR0tgso3KJCRtBwGqEEB6QCV1LGTjmfwrHJVxtU11lNajqveqWwGRnrMDM4czPHsiX4agTBAyD4JAl4H7JdP8KgYkxB4btw4MM05D45tOeEwg4EHGRfRaEWckkVckGw0qqhpXKkwNU6nGhMGIuI4Rux/TKOwE8hbjYpxJI3pujXiEzhiTzP6amXkNXPGDMySB6eHzuezaKPyTWcoP2d6R7IbMKerCV2tKXS2ZjGHuwKHz56Bww+gB6eDcZ4lhnr29BZM78iivSXk9q2HVNCAZ9rmriLlAY60aRogA+7IHz9IAeZxDIFGrcEors4pWT2J8sqM9KpMM8+hawbXHuYeiLauLuRa2tDc0o5WGqd2GoBOGqEO0tNOg6C0PA1GigbDmcO+OPYN1j2k1FgvR8sdSKBciGLFB7d8KdxUVg5yHMWIOOiRzgTKEHTdkPAUR1ArDsFvFLj4Y5AgRBTqcqnABbQyOF4IwxQFOssFxgBjlRilaowG8fGDBISTdRBV4bNCEBjMwDyD2iZ5gMqwcIMeS155rFjBMBcmqvTKGiMJuuokZXf7MnhUghw9QhAE8OhZfXoSED+cz3sCz0oLgjChdScetUcBKjJCKDIiqtGzxazoUeiy6RSyqVRCX9/gCDZu6cb6zVvRyxX0UUYvRdJXofGqsL6MSJ3TCtoSrhmAShfxXId4yG7tPLMIxGcpVxCGaKFgZumtfBotR6PmPAdBQCapLyH5mqJ3TJGWFGnxA/ZPwHznefCcI3jkqZ9AwLQE2H/f95O+O9/BkT9gv9hdjEPMc4QGx6Qm48Y+VHmuMZqo87rGSG08imhA4zNeBySbRpbf4p/aaadyHXnEYZh74Bw4D2jQsDTEBHY6S1lrb8qgszmD5lyIXNpHG6PE8Z2BPOZy52AODYcxShHmtuY8ZnC7eBY997RcGu3pkAuNaaAOjDFa4340uOmTGIE48sjfGDWu19TpfWpc/yor2uMUTbKje/N8hOk0Mjm2zylISycNQtc0tEybjrb2drQzOmhpaUVzUzPy2RzHOot0mIbHemQV9sXh9gXS+4MzoMD5FJaaBRjmduFAwUCnBXB5nmNIAYkhIeaYQ56CX9AIRNxWQ6PMMC7igpAEzWiRqyhyZbdRLyPwHRUtQMOlUGgEGK0aqpyDx/SccUyKBeSyBCkMjYwPEFCCPAObiBDRAsVsVCCBqtHCF+jFhhkpjBVqkFAym4WJa5dPQmOSAQRElqZR8H0PXuDD471jg77n0Vh5iElLRBpC34c5NmwOzvMgJctns8jTOxQ5FdravQ1bGBHs6B/ECHdfal4DPvFm0gHPPnlU40p4gZFFIeFBTQpEqBIqZGaJwlmgcCqSKMholKqoM138jWjspDSaOjgqdjO9aRPnxD5pckZ6COY80u7BeR5ClknJKJC2dJoCS0ilsuR1mNDtq6+sq/qepz4TWN/n9SQExCMeKH/87MHMwcwIEbnXIG8iRFRm0VmnUajWKqgJ6hXSXqUHrvG+zus6r3lWZMHyDUYezovRzGintbkJPqMJxz5SzBLcxnyPab7FCFwEshAyEs1UwCAM0cqQfu4B02kwMsmDSOu7t2MHFymHuMhV4NpLmXJQ1LSN96nAQ3trE2UnBdmcivhNA66Iq842q6S7yOhNIIMQx0CaRqWpKY9UJoMco5m2GbORJ6QZLWTzeWQyeaRTGfI5hEc+goTH5At0sL5Oexvc3kZ4f/H5zoPnp7iG4GForIGRUoQGDUKdDKgj5noAgdfyZjxRCfkt7hJCDn5LzkMuK6GKUeMCU7VUhFGhw8CH76dRpvUucr7N3UPUJ4zC7TRHSNETttMLtFEYMhwM5/yd2TG1hq1ROCOGf1WMjVUYJZQY0dBNJKWMFCYXoMQBMICgOiQU8oQ+lchxcJMzB1iKZsZ65lCzEGWEqFvAWpaA6nvMl3doa2lBZ2szssQRUeB6+4ewbkM31nAbbXN3L/r6h1EYKVE5IoiQmP2OKYx1Smil3iCdNYxSgMcKFUZJdU6fGtySrSVQJYNjtui8AGQledNAxIuAtDrwj/TxG2akKwE3fu0cx0u8DWh4QwRBSAEO4PshPCq+8zw4z4MlYLwWODjVmwBda9x9lpk0FONGhHWdn7STdEidIsSkK+aicUOKz2ihxuihQgNdpdLpobY6vbqgpjwBI43YHKdkVC7P0OBitLFu0obP/sLoICIa0Bo8GuNm7hBoYVH0iO/TWjtw8LSZyCDAhvVbsWjFGixZsw7LN27A+m3bMDQ6SsUNMY0RhYyPn0rBiJedhtqVEtc5FlXS2eA48JLpHHP2gwJN75/jRkMTnOStqQVBUxvCTBZBmEp4a84DSD+/kAwO4vET9s3h9g3aPcNqrOYoKAq7Cpw6cHcIRXo1GYCInIyjCBGhwesoYYyYQ6CyRpyH5oMqmjOGVOjoLStcdOO2U7XEgQYZHCJ2KU4dUhgrB1SImMbGCECD9RvEGxNvOgV0cE6Zz6fhBxwM0sQW2BoIMeocyCrLlss1FMdqGBmpokKPEcfGfBae/Bh7MwkUOsDBMx+BF8AcBZ3g2Ffne3CeB8/zEXshKtwZabBMgoztaO2iTgbEcUyF8xgF5dFJj9JFAzGNXjzF+tVKBaUSFzpJR40RQI1Rk3gVMs/zHOrkzTB3a7r7+rG5Zzs27ehBD7fnhrnuUKHBqJHmOmmMnZfQ4jyPhtRoGCLUyX9FGhJeM6aTZjODsY6AJwpoPA66IRjLuAR8OPbZVI/gzPHe4Dy1w+ukjIPHdseB16TZF7CMDIQ3cfZlnJyH8WOiPY5XxGggouGLeK5z7aHGqWSN5yqhpkiCilinYQDLhgzTQ0YymlZt3tqDreTFDi5Cdu/oxbbtOzDIXS2P9OZYxnlOASgQWWLkpnGX4Kg5szF3Wgfa6N3zYYiWbJ6y0oou5rVxSpFmmvM8ONLvWF+/MWEOMGcADDTVaBhp130MVLkONdA3gF4a9JERjiEdQiOVBzg9MM+HGSsD0NhHHP+I8hCzH8k5wcbMffAZb3UfIN4jlGYIaGUb5nHxLsKO4Vri9WIOurx9TO8Qo0Eukb1kUjwBERllVkdz1kc+F8A5BymHQu2IC1ZSjoBWuB6HKNYcBspAte4gxYs5OBG/IuIGIcsBb2nJIpNNwwv8pBvM5jmmQWLrVJIq5+iFYhmDnOMPShlJDmAwM54mAEJvbEL3HpXBJ10ezOM1BxxgOhEbhcSjEHm+wfMieNyhkMxQEkhONAFxgkdKkstm0d7cjCaG600pH7O5S3HYjC4c0tWJGZyTtrfl0USDls+GyVZayPYqNBQ7BgewfaCP0I8t27dj05YtyRSkp7cPfYPDGOa0pEjjUqfgRTRwVXrXEo1LROHzSZ8jUc4MZh7MeHYO5tg/8l5Ktys0WDdmOniojMbDbLwOSI/SjPXhGeARD8ERPOfB+AGPGgAAEABJREFUmUvA9zwIPKWzfY9GwQ98+Lx2TBOAZQGDOA3SKVC7MfsgGhqMGBRNNEiPxtjzAmRynJ+3TUNzWweCMKTic/BoGEPP5+J0lmsKaTqUGGOlWhJZFRn+l8UHTjMyuRSjgVZCC9oZSba15KA1hixDf40NnAeYEWKYx7P4A3DsgAZlK3FmMa/Znmiq8TxGw7CjUMIADX8lnQfoFGLWiEhzg3IvpxBHrESIKS88QX3hJTHvm4/bN2j3HKs5n57cYetgFdsGSihzTYAriLShFaSoNCnyPSCzHRknxRlnUB35sIGWvId06JFpdRTLRVQIPgcjTeXxXBqVhodhGoRRetQGuTtelwwXLkI646GzM4em5ixSqZDCyYFlVzRIk4MQcaDKFJSxYg0yCkUaiHFBYNnxD2voM4lX10ZcgO9ItTnSBwpeHTUKrVGYPVThxwV49RH4NZ7p2UkOiA4SqZhlSC6M0yjfPCp7Bu2ch3Zlc5hBmNPairnc5z501gzMnTkNc7q4bdWcQ5Zhj0d+VioNDA+OYojKr2c8ItIfeI74I665jGF4ZBj9jBzkKQuc89apVJxNgDLL6CRAmoZIBtIcYGYEXoDHRBclrDIKtQmvLIFvqDKZxtIsb3AaM3Pkg+O9Ay8IDiY6CEm+zp4H5xzLGIx1PN57zoMMRAL++LXnXJLmmGe7gQNgYhugMzx45IHnBfAIQRgiR95No8c/8ICZmMMdhjnTOzGrs4VGIUCFEUb/2Fjy+PLGngFs2NaLNZu2Y82WHTSoo3RJRn7kIOdVI5OqtYiRWMx0Nkl6jXSZOTiePdIqFo1PYxpokB8CGQNBbCyXySDklDBoaYVjhBIxLSL/JZsRBz2icZXMCWLex8xLBIi4sI8Ot4/w7jHaugXoL8bo7q9x16GGWrWAenUUUW0EYTyKtnSVHhFobSFDuX0IKozvGmjLxWjN+Qg5EFUqaoGer04PqcEJ/BQi4h2reVyjMFR5jmGQMMekNIZDLpPCAdPbKSRd3KpqRkjhgRmVNwLHBRoLGZI6LXqJHnWU8/Kh0SqqXJ9gMRY1YuJn4jQ5ZroVeM4QhAF851O5Y8Sc0zKcgTGS8VBHXBul7RtEzOmOU2WCwUiZhohAQqPYAIJjg2ludTVzIUrrDO2cTnQIaBw6uUrdkmviPDWL0Auh/scR2yPUKzVo2lNhtAN6xjQFspllM+k0YralSKFEzyWj4NEz54k/l29FKp2D80MYaVfbAjMHo8IZDZWRJsQkjTRHZJSAd5g8SDWM5YkAxnMCMPYN42AGOEcwmGM6r53zsBNoGGwi3eN1AqTP8xx8X+Dx7MNXXlLXiMfBzMFjPz0/QJCAD8c6Ri9uLOcRh5TbD0KS61AmfwY4hdjCacX6rd1Yt207Nm7vRzcXFgcYGY5xGtIgHR7H0ShnmnoNjJYYZZW4RlOlQamjSg9fo+OosGyVfNZ9lesItB+IzYNkrU6DWeECZY1j4ognxag0lUmTtgAww/hBhrK0eNkgTxvEGxEvWDdmPZDXzB4vupe/3V7Gd7/QiQ3lOsP7IjBSEXMcxOAxKSE9WDWuIRPGOLArhUcc0oIDZ6RpBOpI0yi00CDk0wEcjBFChRFGCTGZGHIAg3QmWWAscDeDY8h5sqNSjiuKGOxTSLRqfOCcaeiiB8lTsYKAAySuW4yI55iWIebA1LmgVeQq5cBohcJQS4wF2CZ4mM4xEHPAjPe7fpznUTBDeL4H36vDdzUEnCpocTSUn6mUUCuNoUFPFbM9YoHkQ/1xE0onrxGTjuQsqthWZA6RsbSE1fNpeNIJeEEGsVMfPPIshAxHa0srMlnygorfz8hhYKiAgeExRlXsB3HFkaPXi4jPIUOD0DVtGlpaWyHF8YjbYx+c8+CZD37DY9vO2PhkRyNeEA+/d37MjP0YB5XlFe8BR6V0xGXmWNZgNgFMB3nkqOwe2/Mc23IePF47z8ExX9eJAfA8OM9L8pTmUcn9CQh4DgIfCfDaCSfH2czILHGYhOqa+GjnuXBcSxS7WCljmNHpUHGU51EMcS2mzLUJChbgYprviKPFM6uXKQ+DHLPekRGWLaFIOS1yqlEgjgRKJVRoaGo0Dg02ovWZuiILGgRFVg0quPoTcsrsUd7MGSKOvUDjLCCx4x+2F0Vse2L8I8pYkkHu7e2P29sI7y++Evf7tcBYZqifkkKHTRTuZhQqKfQPRrTEMdo5l5vRkmbIl0Y2VWaYXEYu7cEPfdQ4XSiXC6gRPF4H9JYxJx9FGpuhUoN4yHIKr5gqEGPDwEFz8Y6OVrQ0NSEVhEk3ZDBklHWjMdAg6kdMR2lZ+rnKX67U6fWNQDbSY8axsSgFFx5lyOM3wTz4zuO0JgUZKM833gMBz5l0SPrZVlRFmcJVphDV6VLqNH4xxYPI+DEkdNDz1Gs16GGkAoVPT1EODA1j+44+bKNH6+8fQIUGy3lszw/hqARGKhwhl0pDT+HNaOeiWEszpnGB0ge4UFrA0OAgBrjWUKIiSEfCMIt0rgXN3Ntv6+hEc1srwmQa4uAlffHhebwmOII5B2cEOBhh/IrXSmOemcHsdnCOpZzyx9McrwVm4+mOZ4+QpDmWIejamUc8rMfyJpgo43keknymJWfeezQCfuAj4DgGfgCV8ZwDsXGsqF1xzDOY7kO46pQTefS6Btu8ZKz0i87NdCb6f4ZJyHg+Yo5xmZFomWNRi2PKY0SDUMAAdyDGuL5UKFdQ4LlUqqBC41sW0DAoChmHKuo0JkRE0Ysg45YijbxBlYukFY5tjeNY505KRKcWs42YhoLEQ0dyT+MQ0zjEStgH4PYBzj1Gyf5jqOChb8xQ4XZhwwxwAZyfgguyqLsM86PEmzl6EkdmGcNwIwPBqUTkGaOrmPPkAurcv/apGCEZXoPHbTfj1AHcfTBa+5gA1iZ6Aw1KCu2tORqEDNIptkdBFC2SkZilEgvNgVBIqC29YW5FjhTKqFKBwdEiCohUTBwaLNWfBN9zSNNgpUhzyGuFnp7vww8D6BwTd71WZtTRIFER5YWGgEgiepIG1x0ULVV5LYMgwRscHsWOgUFCP4YZ7tbpeUIpQBDAD3yEqZBrImmefeJ3CJjWks8mhmEat1u7uGYyu7MNs7raMXu6zm2Y3t6CzrY2tHXOQCsjhPaZOnchSyPpk1bPefDMwbnbwczY79vBuV2uzTFvAtxEHY/3k9csi10OM0vuzMbPyQ2/zIx4BIAjzkkw0uMmcHmew92B8zzmeXAsS0TCmIB5rBOG8AgNODTMwdRPQsr5yMYemuCj2QuRaRis2EBcqAN0LPVyndPa+vh4OVDmIlRoJCqcJlQJdUYFVUYHZRpypQlKnMqOcQpSoJGosYxky5GmkGMTBA4++xnTCDRoGGo0DBUaFxmVKtd/GirP8Y8pUIKIlXWmsGBfHOzSvkC7ZzjZZwzSIIwU2F0qBWiVNZBG5jnPg3MeMwyjY4UEBjnXq5ZLCPw6JPi+l6IAUNEcFOkhJMM16JW6j7FSCoWyzwEEBzOi4lHd2aCZobnJR0tziAzDOJ9CgJiNRxN9YBkpbYPWvVKro0CrP1AoJvv9MQxg/dgZYvDgLSZA9wJmIaQxSCUGyhB4Bo/9kDFITyivc45GrMYpDYFeyzjojogcgJjXDRqGqsLSwlhiBEa4XlIjPUEqy+lADil6NM1zPRqFMEwhx3321taW5DcD/SAkFoNnPtryTZgzbRpkEKa3ZjGzI4eDZkzDQdOnj2+rdXahfcYswky0dNAgsHxAfJ4LoDEA6TQzmN0DgPkClSMD1L87gwfPc0RpCSAp74DkbNBhZjCbBI/XLgHAJX9mHhzzHelyzoPn+cTlEZhPxXak2yV5vE/KGcwBZoDS05kUp0lZuMCD8wjEIX7XqcAVLjaWGYlVZXQ5xWpwkRY8h2NlpBkhpikfARE5jB9S0joVt0ZHUeUUoUqjUKnGKFcbkEEocPqrKKDBsYwkU4wEPS9GKjQElAnfcwhIs2eOshQjYiRQ53pTlWtM5UoJFT2kRoOh+jFlBMSBfXRM9mkfob9vaKVEPcPAGJma9FlGAbYTice1g1zGwZFxo7TchXIN+WwabdyCC8hUo3WXVXUcLN2nuN8bW8C5nsNIwTBWiWkU4oSfsrbgkU75aG/Po7k5g3TaB1EzX2XGQeU04DUOZrFUojGqYJALjGUuMLI6YBP0TZwpK1A/kBwGcw5hGDIE90GZYyrp50WWIXk+m0E2E0JRToNehcQB9Bbq+06g8JiA81kY4NHQZXJ5tLS3oam1GT7xlBktjRaLqHGvntrPNj2YOfh+iDBIQZHE0NAIqhT2TOijq7UJM1hfzztkqPSAITaWbW5DurUdqWwThTXD+gEcFc3zPXhUGo889nRmnzzn4LlxcDwLzAw6q4zPelpU9ZxL0pJ058H3fUIARTS69ogvyfMcWH0CxvE41jUzAAazCYBB4zsJvIUOs/F81XHOY5sGz3Pw/YBnH0ZccODZmOeY7tOgZtDMCCndnIfRWzuWCQIPmVyajiKHVu5StDFSamvJo72jletNbZg2ox0zGF3NmNaOTk7FchzbgPVghrqMAo11lecqjUOZZ21pFjiVKNOZ1JgneTLKtWceAt8hCMAxMmhcsjJSmSz00FzADOeJ4BgRx7VGg1CmAyxzR61KA9Fg2u1yhr16sNW9iu9+IZMi9BXA0J7W0kA+x1DH6SypqBFCP0IbvbpPZo5xXlfhgk57k0chz8L3DEUybYzKUeV0Igw9BGGIWhxiuBpgoBxBg9QgxgYbEsTsfS4XoqM1g2YOSOh7lBu2yXx+g0XpvRuoM3yrcVBL2nEYK9HAVFDj2gcphDN+C1iYJ36DKkzgTbIA6HmIqSANNkY0qFD5K/UYEQVDQlQl3jI9T6ncoE0wOC9gXwFmwxxA2YGjcHgUkiAVAp7HRGY4DyZ6KcSxMxSKJQzRk41xz7sgGClynaKcGIQGGx6j5xsZHUON1875jC7SCMKQdAAV9iXi9CzV0o6QQhn6AfnpwTcPnrkEHAV/J5AG53kwppkZHMGM54l7A5AAv1TH8xwEjmfnESf54bmAabr24JwHMyM4ggEQ4K4PZrHozjyD6jiIBgGzk9oGL8Hrsb3b8VuSp3KecwgZGba0tdPAtsNIU2QRz0YehPCyKcSZALWUQzXlo5oOUEl5qIYORucRElK85hAk41VTZMBIUtHkJFQZJVQ4tmUa4zKnARWWqUcxnOeQZt1UECNwEfwEGtxyN6TTIVKZNGQYMmGW61sZBBwP0QwqQ4OGpsp2apwyJoOHvX+4vY9yzzGyzxitqb5x8AjOwAuAauYILRyIpkxI3kQYYxgX00M2ZT0y2KCnx/S46SgFv8pwy6eRgAu4MOdhpOQwWgaVDlTymIPIlvjx6R06GCV00CNkORg+B4uNEf94mYghHO0DIipSlYNbLNUwMFZEgWdQ6MxIlXmIEvDRoLLVzcCmMMR1gh5GFk3I4SsAABAASURBVJs4/1+5ox9LNm3D/NXrcP2yFbh68Qr8c8EKXHHTYlx2/a34+y1rsKqHCguHwPcT+tQuiMvMYOSDMxJMeiKuPYyNjWAHcQ4NjNL71+DYPszH6GiJC4+D6Onpx1b9XuDGrdiyZSuGuDpe5Zy3UCrTcFZomBqocd5bY3hLeUXkp9EyYzby7R1I0fB4vgfPefAJHqhwbhyM/LGJazdx1r1A92YGnZ3HWpNAHKLP6Swwp26BJ4LHawdHXGY6G4xnMwMg4Devx/MNZruAMziC5znSKpzjec45pjt4at95cOYAjOexOox1jGXgsUzgI9fchLauThqCDMo02FWOdY18rloDY1bDCGoo0E2VuPhb0oJwo4Iid4hKnM5V6HzqlJYqy5eo9AWuA4yRx6M0ymM00sVymQa3xgXEKAEZZLC8x6gv9EEnZxxvB5/TiED/aRmNwq+MwaP8BowEUqQxQ8OVSWchSIUhNCbODDooETrtdRDH9jrS+4OQThSOfda4xTwDERReB34DbXkf6VSQLPCNcV5NJ49cyC5QABq0oLVqCQ0CuIXkeQEa8DBSNQwVgSKNDfVA2BDLWrNajqF3Z1sOTU05KMQ3NipGa7oQc94WM9xrsGyFCj7G8G2oVMVgoQr9Q1HDM3qRNGoM5WvZPIocvCFz6Gs4dFcibCuUsGNkFL1DQ9jW28c97x1YsX4Llq3agFtXrsdVi9fiTzevxKXXL8cNy7tRj320ci3AoyBEbC/iNCI5k6CIhNfpHWJOYbJU2tZ8FmnfUKQBHOofw+hQCVUufpW5iKXfWNi2Ywc2be/B1r4dGGKEICEHPWGV/SnSChRZbpR9GeX0q8ppQ+vMOeiYeQDSWpugQfBZ1pEX4ofnOTgKoeccPPbP8dosGRiYGRzTBcZzAkwzsyTP7K7PANMnwTgQAMyYloCuBbpXnkGHmd1eZrItnSfSExomrs08OOfBcw4JTVRCyZAZmK40S86O/Uxz7DpnzEDn9GlQWUVy4rtPPuRzabRz6tDVmkdnSw7N2RRkMGu02GPcIRilEahwbGK20wBQluEtVjBKg6Adogr5XaWRGffsUSJ3FBsENAJET4PgJfg8BwQ0PGFUQFDbARtej8q221DvXgm/0I/QGeU+jQyjuEwmR8OdgegzM7a69z9u76O8fxipAxjv63iHDfzjICjUyuc9eORqkV67wt2FfJbMCj2YOUQcHKOlB42CR9UPghQtf4iRskdFjlGXhRFiA3TpeUBbc5pThybkchkEYQgj6TFiaGqhqKBnpIAN/cPY0DtKKGH1UISecoBhZDFgaQwwrBsL0ih4AXq5+LhVz7EzhNcORZ3TAjBcBBU8Nh8NI1U0XBHXS+hgUKbhGC3FGKsYwjCDuZ0daM2kk3Cmzn7UaARqLN8gjgbv1T+fQpyiIWsivV3trZjW0YJM4KHGiGRkYAijg6MoaVeECq/9cD8IkeK6hZ9Kw8KAPg9cKK1jjMZgjFayRAOW5oJix8EHI825s8/+eM6DwDkHR2G8HcD7GMaIReCc7sfBVM7AegaPjFVdpZkZdv6R6TYJTMXEwSIwczBjSZ5VFzDseowbaY4M5WAyncVhZgTVvSP48JwHj5rnSBuLQWfhluInwERHCFhGP7d2wEEHob1rGmJzqHHMGogBAzzPIWa5RmyoN4wOKaLy1xMocSyrjZjyorwYmiKUGEVUWb8Wxahx7CoM84uUhRojCQ9Aiu2lAod06CEMUwiCFBzlB2zMCEEQIEXjbMRb6duKxvb1cKURaOXcMS/gWCo/YF0zw7443L5Aen9xJn1lf834hRgez62c3zVTIWIOToFCH9D6t6Z9BI5lOH51Kg4YcqFRQuj7gIUo1D0Ml2MUGC3cLlgsD4dMGKKjJYPW5hQyaS8Z/AhAkWHh2u4BXDJvI75z+SJ887KFOP0fK/Hbpb1YuKOK7VEag87HjloV/aRjrNLAcLGKEe6E1IaHEDFklCEAvQTo7Uk+sfLDEBOiL0kwROxHzIVREJej4Pnsj+OcFnEd8lRVRgWCOnHISBn7ac7BkRdmBnmKDD1ZW0czOrrakmiHSy2o03uVaRhKWvsYLWCEXmuMW1x11pFHq9AiycNpMdc1taDjoDnIt7YSn0+RNAIgpWdxGMD2xsF4jSQFux2T5XQez4hhZrjnP8fithPMDGaW3JsZr3nJDy95bbzCzjOSQ2nGNJcAYMAEOGcwN5kOHjEBMGP6TnBMIDgPKXrgabNm4IC5ByGdy0EevkhlLlPpixzfMa73jFCxhxhljTDKKjIqK3HqxWTKS5RMJwtMl1Go0SBEBo6y0YA0UNJ4UCZk2D2mpwOHbCpAhlFHmMnAwjRjhIAy6qF31MeGgVasHZ2L7vg49ONYbB/two7eECPDKTqSFBqRxsmHg86GfXGQK/sC7Z7iVCfHwZljxx2M3yG3HNtyHjSnqtUbDAYqaA0NmZQP0HtGVLCISoSoCMd5X5rWN0LIAQswUAwgjxhRLgRSMEeh0cLi9LZmNOUz8BmSVykAW/oKuHL5dvz0n7fhrKuW4ZolW7Fo1XYsWr0NyzdtRx9Dw6rnoU5rz+Ko0Pr3jwxjgFOEGoWCkoBxoHmJ1SDP9PYQbTISumaPIJBB8Eg/vTNLIW7UkExZiCBi3YY8BftaYR1egmyAo/FwzmN1g+5jB/g0jLmWNNo6mzF9VidmzOxEG7cjw8BHjQauoCfySuRLXEUq5RCSZxEVw1Eg2w+YhRZuUbowQEyegGBmAIGXcA7Q9SSYGdPcTvC8yWskRVSeRSAm6GxmO8s6ZpoRN5jL/sVx0mveTX6UNw5mNlHPiNcATALu5lD+eJaZx7oCx4TxdDODmYFfCRj4x3sTTc6D5wdo4YLjwYcdjgMOOhBwPhQByCgUaAzGZAx4HmGEOsZdJxnUAo1GgcZB+SUtenOsknGCI3aPygtUGO1VOM0ADUWK071sykc2G6KpKc9t4xb4YQ7Vehb9Y01Y29uGm9e14e9LQvxjSYQb1odYODQbt4wehJu2ZbBgPbB8o2Fdt0P3gIfRkoPkGfvgcPsA579BeW+zjAUJ1CtH4cmHDs1cQJBSFGm547iOfMbj2BliDm6DTAfLoV5llOAxJMvQ2nsYrjiMMUowYgNxCRyvQ8/Q0ZpGRxvn5gzVekcquGLZFnz/ylX43tVr8a8NwxhieB9RISHc3OUoDwxgaHAAGuQGFVxz/ganKvXREUSjYwCFBBYApIdxJpJ6sSE5FCFwupNECqIjUjrBRI2DMc3jl8EA1XdAg/2ps50qQYahntTxmT2uiGYGj+XUhMAYJgTpFDL5LJpac+jobIVe/zaNayYdjIZaue2Wz+eRyuaQY2Qw85C5mDF3LtJMc54Hc7YTeMl2eG8G59zdgpkDYADBeG1m4GccoOvbAf/mcKxkSX215eGObXqeg5klGMwsuTbb/Qzo3sFjXxKgYjtTPeaYgNdU2CSNfQLz4gQ8xBw3P8igvXMGo4WjkGubwcXECCM0BGNU+MQA0CAUCCOlOiPDGoY4/dI0rEEZ8TmFS9GxhKkUfN9HzL8qI8lKuYSIxj70gWzaQz6XQlO+CX6mDSNRO9YOdmD+hjZcu6IJN61txtr+JhQaOcClUUeAYpzGcCNPx5bG5p46lq4t4ZYVFTqpOrZsj0Cbg31xuH2B9P7hNFYX8MSQ2vNjNGd9pGgEGhzUIufDWqjJZXw4zxCZoUHFcQyzjcoX0uqDg1xoBBgu+9x9YBelNaxrBEfI0mJ3teWR5o5DD1chL7t1K866cROuWt2P3pE67QvblzGgYgIRPw2AIWBpeAjDhAq3PWPeY7QAxo4AQ3IWAiiYlAdQo5GsJ5A2CGLWT8pQ+4ka7FcCylMF0i/hUlMgrRE9qaBOgasR6nRBdESIIkMUsz/sg+c8+Ea++D7SFMY0hTKg9DkaUJcy+Akwn+sUWYbEAY0f/BDgSnbHgXNx4BFHoamlLcHhiNMRp8GQHDoJmJbc7/aljElwMGNNN37W9SSARYyGbrKqmcHsdgAM6mty5iU/SgGLEOxO4Nx4GnY5zJSmtg3K98gTz/Ph0TCYc4Bh4iDfeRXzVONw0sGjyLWcsTGDnkna0R9zMdiwgyF6CV2wzCzU4iwjzQak+GOsMFqsYIi7O4NcZxoilEqVBH0qSHE6kGXUmkHItYEoilFhZNFgFBmSviZOFZqyITRdCDJ5VFwXNo/NwoLNnbiehmD+ljxW9IXYNlxDkdGmSA44pgaPIhdheKyBIcrk8GgVY5ymFjlnKdJhyQexO9gXh9sXSO8XTnGFQN0gmgihayCfdQi5BqBV3GqliKYUkA1ieL5H/SNruF3kOHXwUIVjuTICjJYdhgsxQ+gILEFc/HCQjAxv4ip/ih5zPacLv12wCRff1ocNJaCqRqW8jToQRUgq8gSQTTzH3I4sDg6hPDwM0DBw1ACtZRAvnA8SxEZYMMHBs8d6jkBBSQwHlRpqIwEWFWG8rtKgFSitDcT8Y7rETTjZbsz8Ou+rDTD6iSADgYZBYBQc3/ORYp8zqQxSQQif0waPfHE+lVXtU0FUv1w3RH4WnQcdirnHHovmzk7IiHhSNuK3BADeIjlE2wQ1yf3El5mD7QSDJdceLDk7OPbXEYlz4LVRQXVGcpgZzIxtsBwcPBsHM6axguqajZcx5t0O4/lmynMw5qmsx755HnEk4MHx7DwfRogd+wtQPowe1SVDVRiLMdAfYeu2BlavL2PxilHMWzKImxYP4IYlhKUDuG19CUOVJtSDdtTjkE4lStZlRriYW+R0rEbZiGnsxOd0Op0YZN/34cyhwXGuU1uNhjwTemhtCtGcD5LH6P2gDQPVGVjSOxM3MzpY2p3DliGPMlrnukM1iUAl3xWO0zAXoHvHahgqVFDhmoTjOOQzIdqbM2hryqCJhj7kOBsM++Jw+wLp/cFp7Khg3JlGyKYNzbk0POdxYGvMjZKpgwYC8MZ1l0pVrxXgeUaBCFGpBxhNpg4x2bk7Nb7noUIPe/O2Ii5cNoK/bq1ghIs3gZ9iXQ8MEwAOblKLHjy5jqkhxhSl00NAwMU7SgET+TFmUhFBoUwaJD1I6pC9FM6dOFg0mSskhYiTZfhBme0P0gtUFA6wjJnBsZ4g5jXtASosqF+hqlDotBDWoNGSVxKABVgcHvsWUCF8CqmZx2YdapGjqfQRMCqYc/QxOOioY5DjtbFsDNJH/Pzgrg/SeNcZO1PNDGbjMJ5oPBnTiBvG6/EPi/DidnxmzBOwjMUqy2x+lGSme4PZOAAGHc45OHZUYGYw2xWUR4PAPjVoNIulBgYG69jWU8O6TVXcxtB74coyjUCRRmAINy3tw62rBrB6wwg2bh3Gps3bsXlTD3p7R1AoOobvzYi9HMRTj3Llk68prvyn0xkuTGcRMkJg69ACt6YJ+oe2eq0EBrDo5K7WtNYsWvIZpFJ5VG0atpRmYvlQFzaOZsCggDLaoMOqospphsbmxSoLAAAQAElEQVTSnI+IclliFFAq1xFzfH3PIaBxDzzAEKPGsdfvQeoBNT0QtYu7w948xP27wffgJBs8MkDsjuFZjQbBIZ0JUE8GmkwPYoZrzHceIgp8RKaiVgRoFAIqZsSpwwh3HfppbYt1CqFjFw2IBRSoMuut5iLN9X1l3DZWxSgVqo4Y5rFdloE8fz0CKFzjEANmBOIBD96CCkqMAJMTYH0QNyUWJIpApEpLyoL3uuCZbcA8XrBikhSzVIwKi/cX6twubNDORAkqzxw8R6BAmqNIsPl6HGGM9A3TewzqIRmeK5U66g3Wo3eKKEg1XlcYdVCuUCTeErsScUGr86AjMPPQo5BvbYfnhTDzSAeRgrQkwNvkY3C8Vyru5jAzmI3DrkXMWHMCAMPuR8zbcWBVmBl2/1NdprC+mwDesQ7AogTe8cJs/OzIG7Pbrx3HNSblZfa9d7CElWtHcOOiflwzvxfXLezFvNsGsHTdINb3DKO7bwRDQ4Xk2Q6Nl36SvTBSRI3rB2QZyuRlmWtRKUYCHVyTacmlEHoOjvw18rfOxcMKt6CLI6MocT2pxoVcL6qhNeVhWmuGRiHD6CAD53Wg5A5Bd/1gbCx0oLcQQuNS43Sy3qiizuluTAnwKLeeH9C2O9QlWwZwyOk/SE1StoaK1rUIVU5LtNieRIwR9snh9gnW+4FUPEmAzMoFDi1NaVpLH1UOWJWD0ZQOaY0DUEogBYi5gBfTIHhWhwsClBtpDJY9ric4UIfIWPAwNJyPAkPs7bTc612AntihTEuRtMUvypdQIqnEgQfTWBEcKabxSvcUFgnReJ4BziGpZBJ28OBZ0YQGi5cAL1RPhKgsaYD5LDdRLykDenNDL43YABev6hQ8oTAzOAqi53kIfB+O9evkSYWZo6RD22P9DGmHCiUMc2t0hGstQ+Uqhkq1ZKt0gItkFeehqb0dzR0t0AM3NU5fYuIVzcQOg47xb10JRK7OUG5s7Cr90e2JuLvDzGB2R3BME9h4NZ0EMJjdFaisAwzYCbdfQIeZwWwSPF47AumEQ4WedNuOEdxyWw+unr+RRmETlnDnaO2WfnTvGMXAQAGjI2PQekCDfXOeB55gzpBKpxBw+qUQvsSpYSqoY87MFhwxdxbmzOhCM7cQA46z/iuX1gSNapk7RlV4FJA8jUFXcxadrXnkuL5TQwYDtQ5sjw9FH47EqB0EBNPg+1lEbJBDjBhguw4eZdbn9M9ICzjGIC16OlfRAWcITIrYv5jgYPAAfsdmSX0ZFOyDw+0DnPcfpcXwCE3pAAJecgpfQmANNHM6If5RvlGr1dBo1FCvl+Ap0dKcA3oYKxkXbRwZN868mmNamEVfkMN2L8AYmRrZRL5BqsuyILt5Q4WDRi0Cj4l7KQUHa9zCMCO5JuuIQ4MI4qP2EFEMqD5rJh8aHsTEAaZrwBmCQmAeMAlgFTj00Shs7S+T7gZRqY4ARO1gbM/zHDwnmmM0SE+duCsND4N1w3YahG3FErZzDtrP6wIjnRr7IKHqakvjgGlNlOMxbNkxwGikzv7GEwBRlgB2OYieafE48CbeBVRs13tdK+3OIPpvBzP2A5b83bGsGdMnQHm8S8oZ+QJejQO/J8qYsQTxOfLDzONwOSp6jdOAQdy0aBtuXLgZ67cMYGS4iAoNZcToqkolHhkbwSC9e5lTP8958OidfUKK0wIvCFEj3/RjqiGqmNZUx/RmHy2cAmj6qrl8G+f0rU0ptOZDtOU8tOV9dLSm0NXRhDZuA6fodMqNDLaNtWBDYQa2VadT1loR+xkY23E07qKXPYHaD2UQCOY8gOA5B98zgkMYBoQUPM+nPHAsGDGAo6ayjmmTeLAPDrcPcN4vlMbaIir0IrQ2A1muptdrEYocyKa0j0yKuWRggwMYcQsyrpVhVIBMmCHzAuhBJUaCqDYcIvNQ8UMMZprQnc6h33yUGmSwLAqvaboBzyGmkMlDU3WBiN9SbAHYFnhQKeAMKpucYdAgJsC6oJ1IgDRBg0d6SAyIGEk6UcIC1gkBT8BrELfSeVb1kSqweaiKwdEKDV0DEF5zMP3FyTc8z4NHTXeOisB6dWeoGaD1hhrLNVjHzJgTw3MRMpkY6VQdrJZETzdvGMKqnhHykoaBfTJCQid2P8SCiF9S+HGIELFPKg4kRO9e4R7vSCTpw05AcpgZzG4HGODYJ5sA3ScF+WXmYGYToGuCekpyyozJt2xjhLCY04TF3di8bRQjI2WUGV1qSEo0DKNjRZS5K+CcQzaToRyFYDPsPuWBHWuofwakQkM+XUVLpgb9ylekhUUOYirlo4lrWy2MCJpbsmhtzaGjrRld7S1oZ4SQYgRbrIfYVmlHn3cIytmD0QhojClHVUaePJFzRvodxS5AGKYYmaTgOR9MJZCzpEP8ZjfJ7wYqXNgsMmopFcs0WA3E5tAAUOW0uK7x4fW/+exxltvjmvuqojiCGNlUjKYMyePIFTi4MedfzdyFCAJjLhnD8Dji1AG1IkIXwwWMEiIPw1UPQ4QayEALMZxqQjeNwiDZXmH5qFJCTAMDXoM4odHitKRWLCQhITg3BKMPSLmJF74BClU4YJg8RCMHCDqD+TEzKFRJPZ1VV1MG1JnBYWQfQEUGPUVyNvZL9Zg7/nGocH2km2scW/tHUOB6QSKkSSbx6zzRvse6AQ1DQCENGWP6voNP3D7TfdLpWQSPEZWe+AxoDQpcwFy2aQTztlRw69YqruIC29L1QxgaLaOeCHwsaaQQRrsD2+MHux9SIBXXeRyUL0HeFZRmZjCbhJjXgsn78fOu5ZJrGE+TwMvkHjD2bRwMZgbnXAJqs8zIaEv3MOYt7cb8pT0YHKxSgQCYB0eP2qBClrh9XOYYe+RHc1Mz9LzGeF4E5Y0ViqhSnsTbtB8jT0PalHYc9pjT1goijmcYOBrZAHkahtbmPNrbWtHe2oqmfJ5NhRiqhNhcaEFfNBvIHYBMrpVKHwDOSIdx6AUeUoxKBD6dFczRKIGHoVFvMKopQb++VSA9I5zmjNGQ1Wp1FnNwXogGnYOmSJri1GXtEk1g9b38cXsZ3/1Gp/mU5+q01oYMpw+NyJLQMOU55Bg1mJGBVDj9XJUUO2pU4Ac+bXmai3ABhssBihWHujkUyfghDkKJAwPtCDCM5ChD/zCVbBHqnnNyDA6B0gTOUQDiTspSYcYNA7sUE2iZIS3RGQYNNiicMLHQABkDAS+VTYlipaQiYExUWQopBKJHaZg4eN0wD0NVh57BIobGCqhyahSLFiq6SpkZJlqCY5rvAZ4hAdoFnuMEkjwas3w6RYFtwyZ27e+rirhhcxXdXHlctH0Mv791C25c04e+Qhl18kXPRAg0HSuVSyiWi/RSzKNxlFKp24Cx+4KI512AghlPAHhGcjBFtHNUJtPMDPxMgK7HISm+88t4JRDfAF2ZGcwmweO1gJxgkQoVeVvPEG5Z3o35K7ajf6RExYnhyF+fBtg5hwbHJCIdafKjuakJ2WwWBg9lLtKOjo5iiGOvX6/SOkKdDsPqBWS8CtI0AsZ6Eet7bD+gjKVSIXKMMppzOZ6z8OntqwjRX8ljS2ka+uM5iNLTEKSyHGYH53mUzQBe6ME4SF4Q8D6EOZ+YDQ3KUr0RocrFwyqNVpWL5mU6rAKNwehoAdppiEitsS+KDBgws46h1ogJDYocmYC9f5C7ex/p/cHoGCBpkacpB3gciKpCJW71cL2R+/DjTKhRkMc9ehleXEXgp2gEQhSrKRoFh7IRPM63qTmjXkDmGUBGUgNA9wiQ+Yn8umCcVE5BQAEBV5LZPKh1TGdb0gYKFjgw4AAmOHRtuP1QGSmA8pNU1hPyJJ3XSTrZ7PlghwCfbZI2CEgfhN+MNYzRgmGwVCEpRVRrDSofCBGxEg+/wXI6jcN4mumG7Y9jAMUd4AYNcmxnlBHTLTuAm3ZUsLkwhkEam7FKHesHy/jXyl4s3DTK9mpchKyzvSpGC6PYMdDLbbxu9Gynkg0MYGS0iALD1zJD7zqna3V6tAa9b53KopXyBs8Nth/tArH6zh6RelI3Tucd08bvmc2PmZENHtnu4GDY9TAzmAmYY+OguiUqtSKEBbf14ZZlgxgYaiAyDywMR56yCjzPIZUK0ZxvRkdrG1qbW6jsKWi7r8IphSIE/Q5Fg4rps6wfl5BqDKMlHaE5FyIVhgjJx4CQogFI08GkCOaHHKsQPYUs1o+0o6c2B/XMEWjqOgLtnbORyebZtg9HIswhOTzfR0h8zvMoSjESHtIpVdgPTREqNAZ18lWGoUIDUSOfZZAarF0lj8t0EpoGVZlerTZQoUFUPrP3+meC5L2Od48RepShLEP2fDokUz1Uyg04ampzOob0KiJmMQxxHWgUEcgCeymUax5Gyj7GqjGNgmGY5QZYrywDQmZDgiqg90uMQqKsLMRBAg0HFBlQ+DlhAyhUgIGjNw4ScA4MJkF54CF8AqXHGj4Sz+Txj1hLMILwU5BAwYPacxRenZXuaCwoPEJZjw1jNaDAkFiDrhCxQWOmJhLMJClGxK4I2AojBiNtbAESQAEzkaYQhy6D2zYVcOOWMnorHvlYweDIMEYphJyCY8tohJs3jGLFlhGMst/FUgm9ff1YtXodFtyyFIuWrMDqNRuwefMWbN+xAwODg0jm5TRaEuCqvFutgQrdV41KpYXNBgmVcZDSgnSRwomPqBdM3N7FiV0TCyZydDd+efvV+H3McStRJjZtL+Lm2/px89Id2D5UZWsOPnkpBfadg3NGJQwY4reho6MdTfTu4FHitl6J0zMpn2gNwoBKnEYYGLcchzl1GMWszhy6OlrR2tyEXDaDVBgwP4R5KZTqAbcWM1g/1Ir1wzOwIz4CUdMjaBCORHP7dOihOM85gEYyJlXihU/BDYOQQ8+xVi/JChmFGhW9Lrkzg7GOM9JtBn5gHumhUzTnAXBgt6E6+uHg/sEBGsHB5J6Ze/1D6vc6zj1GKAEPOB9uzjlOHVJU6QAlWtCUH3GNgaSScXUxO1FyCkLEKCEI0ODawYh+XYm7DsNcYBwgE7fRqzFaBqhUiIw0CXiKCJyngdYYtNQsAErTOHCQGLOBrhNJHVplUOA1wOPrBVUkIwbh2gU4yMxIPjCmJwCAl9C1BtanQHDQk3ulkUYoXcYh5sBzN6FuPve1s4ldKlN4K4REcEhvnbQJJGhmBrIiQUXZh1DI3sSIUKBydw+NYOGOAm7ojbGtEiCissSsUyC+PhqGQU4RtjMqWrh5EFcs66XxGMHw8Cj6BwaxaPEqXPT7K3HB76/CZX+7CdfOW4qly9dg/cZN2Nbdje293egd6KNQDmOEK/nycmUamir5WRWd5GmNUK/HEOsbVIyIIOVIgNcgiDXgYTZ5xZuJj5mxbwR2zgTJvTJj1GiIenaUsIAG4abF20lLNRkeD4aA/UzRo2cyqWQxMZ/Ncg0gS1nKskWgwHWjgcF+DI4OoUheaNiCMERA5kW1PNFZjgAAEABJREFUMfjREKa1eZjWmefUKwPhCWkQHI13pZ7CjtEcVvW3Y3n/NGypzkbcdihaZx2K5i4ag+YcvMDD+E5HlWNYJ10xfI57yDZ834OZA7tCWiJ2JoZj3zQtESjf40B6zhuvk0rBD3zAQIMQs874eaQ4im07ujHEPoh+7IPD7QOc9wtlEMZoyQbwvZBeKKbeVpHPeAjJ1NgcZFj1FdeL8KkEgZ9hKJfGGOfjO6qGHgC99RrowMRF3pF1ZCxYF45MduyypJVCoTUJyMDI0yudbST3XJgCBR06J/nEQZxJnkYpAeKRYrOF2z8eL5lubJCfpJiuKXTjo8psmXxlKJ1CgaRd0eUjtoCbYSEaXDCN2YF6hf0gnTVCRKNgpNOxz2wBHttmLTiL4HENwazOxbIiBgsFLN1Rwp83VHDbmEPFhYC5BORly+zTKMsMci1lQ98wrlnTjd8vWI95q3uwfvMObNjUA+3pr9s0gBsWrMFf/3UL/n7lTbjm+vmYt3ARlq5YiZVr1mHdhvXYuGkLtnb3YEfvAIaGRpNIolCqctzq5H+D/WiMC3QM8JMAeIg1YgEvd/8ww8yYZUw3mI2D45kJtON1dPcWcOuKHVi0vAeDXEOAAR75K4/vhwFCKlIqSCGgd5YRknetcbqoaUKREUKdY091hOc8gg8GWxQDGoRKHzozDczkbkJrrolT1RBqVj5htBRg3UAGi3tzWFdoRSGciWzXIWjtOhC5XCsc22rQgVTI2zJ3DBQx+cSfomKHpMXxmlQioYflGpIpjSPFJclCA9rlEBg76tE4wBzqpLVKIyhokJAKDa8McY2ykOH2p8cyLL7XP26vY7yfCLUNlEtzQJxBc6iAW2st3Io0j+pAyRJD4ga9Q7WI0PcBL4Ni3ccOridsrIbY3vAY4pGIBiGq8csI4j676gcAdylgvOeiEmNqgIoGKaoYzDbAAUKtwnSC1hq4v50YA007NJiqm4ADhBp3PCYSHfNVINY9r0k7GOVw9JGck2rMU7syVl6AmOdaxD7xbEndCEjoa8B49hie+3Dg7IqhboOk1uFTuDzijThNKlP4+xnMrKs1YW2jCSOMQCSI2OWIKJRlGrxkQbFUQN9IAUu2c41hzSiuXzmItdzOK7GdOlW4RqEslWqcVoxg3cYtWLpsOebNX4gFhFsXLcHylcuxbt1abNq0EZu3bEU3DURffz+GuT4jT1yjIY0ozDFxiQ0JC0iLro1n0xfP/+6TlKHh01rGAI3AsvW9WECjsK2vggb7ZxwLhecB+ZcKgkSZQyqjR9lgN1DmWsgIo6IhQrXOljgFcH4I56cQ8JzitC+o9iHb6Mf0vKGzJY9UKkREIsfKMfpHDduGA2wcCTFQz8LLtaOtaxY62qchl83BUU4VwZUYoZVpFJJ5Pon2ZZxIh87gmEXkZa1aR7VagwzI+LiQMxzXqEGjQDpggKOBMRoF5avPNUVflL0KZXJwaABDQ0PIs93WlhYYpxjs0V7/UFr3Os49RmhmyQJPJuWjQSaWiiXkuG+cCR3MDJR76lODywlUWDIqFaQQmYeReohVnDdvjg0lCgrI6J0gZpPJoJDAD4AwBY46KKegxCApJ+mBB3BAoHLsgQmHwhJaZzaKBJgOGHgzDpNSLmTCkUDEPH4clducLgj8JGX5pTKRcBAc89kvULDg2D5pqJlDwwXwfQ8+B923GI74E2DxgGVlFDxE9IZgGYcwm0Vr50z4rbMYKbVjS5xHmUrCahOksl21IxAp6huTkj7RSEReGkNhF7rDGSi3zgWaOwDWd6TFPIMTsG6jHqHESKB/YBjbtvZgw/qNWLlyFZbddhtuu205Vq5ajTXr1mMTDcSO7TswODSMMS5wSlnqnFIki5JsOyJhEaObmAAB7nywOQiUI4UqFivEO4pFK/vRvaNI0skX55FPPsIwRCoVjAOnDpl0GllCEISgTqFUaaBaj1Gm8tVopEgK5QtsOobPdalUfQDNmTLXHzLEETLSAbYONLBkm4dFPXmsGe1AMehCS8dsdHTNQb6pHUaDUm8Y8Ueo0nPX2FBMgj3yzXMefOYHYQDPceRotJNFWspsTANnDuybJX1okCbxRWJhrGeO6byRUYABSO6BCqfRY2NjUHrAfoFtAYZ9cZC8fYF2z3Cqn/kcO0qPrQdPENfQmjEEfgwxvFZvIJnb1xkleIAXZjBCBVhezeG2ooey8wEOAvUFiCj1NCyosY4JSBPxIghAiQG4isz4DAkkzGV5ESCjkAxEBMgoVMaIqw4oz8guAw+W5Xfy4YCDgj4OLCfLBZbzPGbzrHpxUon3u3zYRnLHZiBaeRPTKFVdCkUaB97Cp3AIiwyDT+WRQQhpEVKBQyYdIpNJI5PLo6m1C9nOAzCanoGN1RYMR2kk/aLAUYqEin2YoFn8IU0x6Y7Jz5ga4pPWXDNX5+cejumPOAGdxzwO4fRZEK98EuBzMdexXgxDzL6yOnQP3ktY+3r7sGbNGixYsAA33HAT5s+7BcsYVaxdtxFbtnRjx45eDHC9YnR0FDIQibckbfKqMfuIOx5kl5ljqgCo1SP0ccdkxbphbNxWRIP89MirkMSlaBCy5EMul+WQhjDW0wKidkcqnH6V6L0lNzGxyVNrGqF1qkhRZEQlq/Ug5UbQ3tKEfL4T1bgFGwfTmL8hxC2bUlg/2oRSqgOaKkyffiBaWtrJlhRiIpQxKDMSKdMoUMLgkSZo7GEI6IAUwYDXim7LnFbUKE8NRqIRIaaQxiASAEZZ8DgG4im7xlTmsIGIciGDUaFjGuPOkRF3V0cn1zvyxGpIiMDeP8a5vvfx7jHGXCZgXaNHqnEV3VF/HcwDdxNj1OuMjRtlGCHF0KzsmrC60IYbClmMRHnELgRoqeFcgiNRNk41yD3ADEk6BQmKFoIUmACr1pKspAyHY2cZEw4WqZcAKbpw+iGMAwgqxs4BoXKN31O7+QEHEjBABkpnI54Ytx+T12YTaUzgBxxwOA8NC1CoG+TRHHE5CodnMaiXCEl7mkYtl6YnzGSQzefROns2GjQMt24cxL9WD2JjMUIjYpv0iKD34g3GaVJzBhjzRJeMJb1PMlViNCXFzxPPtNlzMPdhx2PGMY9GdtoMGIXVaJCMvInZV3m2mHQZUXmeg+/7CcSkc4ih7aoVq3Dlv67Fny7/G/7x9ytx07wFXKhcyenHRmzt6UYvpxcjw8NcfxiDFEqhM/7NEccGPbHYvX0U67cMo1r14HGMQ/Ih5DgGPJsZzAzO+XCkieSh3qC8kAdmDqkw5LrU/2fvPQAsuaoz/+9W1Uud0+QclHOOKCEhZBAIkETOORvkuAYbg+1N/11v8HrX3mRvcFxsHAGDA8GYIJIklLM0eTp3v1xV/+9XPS3a4xFIo2k8yPPm3a5077nnnvDdc8Or6S32FkTOlx4ApLRdV+jO+HmsUm2lpsNq3T8z5gihV/ePlzXd7VFUG9Hg8BoNDa1UtTagku0mRJHpZ2pbviSLRpHrkXkFkOIoVpKUlCsqRI9jtwEPT/A2SR5q1D2vw0pCZltKLMNSyXIsUS5R7GsFq812B6CwMtT0kK9a61Gtp9eTrV3LpCnKahk+0TLQPGySloNRO1HXoV5uZx7sCaq4V5QF3rWCs8w9saOE2EaclXv0nfaY/nKuT/taZVkfUlKWSk6xUUT2tNz5F1MwdVIUyRqTas5Xju3bHXJKVogi55HLRiUVeYq6M6ljYEBLBqKiHrIZ6WUnWSh8oMlFXc5PHeSnPhJ0c/hxPq4XE/dsvMKKC1pZ4cNz7eBwN1PH4SZtxuBKbls5SRRMq+ty852S5roDTpbDnrb+7I49nmBsqpsnriRaSPAJXV/JZQpezUZRn6MEuffKPFatuzetGyC67sly8152rzm2+XiNnXCmSivWKQslF8mViSR1baxdzxek5g/Skcsk5g2gTsolta2nx3bt1Ve+fpv+4i+/qE/95Rf0N1/8mr5y6+264867dY/nIXbu2W1gmPVScqegHUKwxALk/l7Ksrx40cmu8Yam51PFceQUKzZAJnGiOIpFE9uOCtoes3cMdkQIHa/lI6uy9VopJ6padz2ODqsGkkgqwvGGl367WUWNMKKdrRW6e6JPd+0JeszzCO3Qo14Po4Y9d9DfP6wkqSqESPCDo7YtO44WiYKiIvEss50G6yh3Uwo52elznls+obDLICYiOwYm5A2IUKZhp5/1vMeshwjFio6jg7ajOOrITKPWY0Co1tS0nmY8JGt12lSt5fhEy0H0mdCMQ+wxYFeRZ9OHq5F7RwtRkYGia+W3fWwq9xLkjvYqfXFqWI92a4WQ5d7U2SQbjYy61pJkgyp2LuIIOIUV5swyAYkJRyOvIjuRhS4bWJFsnIoiyUpUuSqFWGrO2xNMJDKQQNinKhJ/ZHo+5tnCkeeRaYZICkEFT/KH+pVqgc8gyQn+uG8DkXsd2aBzA6JttQhOTFCwErlNIQrqug5MYT4vabzb78mvij596yP6468/qns9yukG14k1QhMGqb+4J3Ep2mlndlcj2ajUTZU5/5wNcnxqWpOzdc15zqBtHpKefg1sOk7D289QZWi9647ExGEKIJs+II3BkkxdSVJS1Ubb52ijx7P35UqfFGpqNGOxhPide3bqy7ferb/+4rf0d1+5zZOTOwwKc0rdbqKM3AySdNCHeqZnm9o31VTmttQ8VMDBS44QSuVElUrZ9VYd/FUEeLbpkRstNy1VngcnCadKDXjBMiy7DKKvG0TqeUWdvo1q9h6v/d0R7Z6W9s12DGqJevuGNDQ8qr6+fiWlsoIVYS0LMGwaRFt2zhS9md+IZ3mujtuSZXmRV4oKHbZdT9sOnlv2kdsYufIQgiiTuA1xbPuSeTStrssXKxjQd2LL8+zMjIgqaEjTq1Czc7PinB2acRS55JH/Lg/VZ8BnJ5daRvweTzD2OlKI7JxZZuUaNSOH8gh9Mgzqa/Or9HCnz24WJE/eSHbK4MKxm+QQT7mPVpRsxAIM3LuJlYRWXQhVOLuN2NqXXIdQjpVkYrLGpLgkFSAQSW0iBTs0SnAVeuLjC3+tay3UYR6s9KK8ixXZgjOQ4K+44T+RDSGQIfjCzws+fcrXdeTlsnoHh7Vy3Sqt3brG6+DDqo0NqzQ6qOrKFaqMDGu2Mav7H3vU4979emiyY2M1na4J2LiK9vkSVnxn4ZuZt44zuIcr5ND1UMx85W5z04Y84XB20j3V9HxDdQNDy0uiueUYRldJnmDrRlW1W111bORdD7m6BpWWjZ1xdce6kWklBuOSl8pK1T4Fg0JaGVA76VdL/Z7k63OPX9L+ibbGJ+fVdk+ubiaPTA6wmRd82o8VAnJZUFPT+fZPNLRvomXnToohwOjwkMZGRjTIDkUPo0oAA1GAh1VVAz3gVLYjl0sllcpllcuVIpWs5wQ9W95ty6KZlT1/s0KtsNLL2p6UtM3ESVU9fYPq8+x+zbQSl4mskxCCUgMLgDENXd4AABAASURBVEDqGlBDCEt4zc1ft0i5I6XMUWNmmyOa6lrWme85sxRUfGgtADBjp5+amVbdq2FEFiE4g1PXMp11RDDloRb1NQwSc426ErdpeHhYfb29gq+C2BH+g2UeYZKHTw5BdWwomRXWX0tUMTAoigt/yy1kLyh7Hb+k+7I1uqMzpnkr8QlfCzQllpxfNgJLb4ERG7xIEHdPK/cimgcY7CDuOVSpSNV+qVRTcV4YTXDZSHLYXCjRE56KJUVBhcPhYCQbl2/4gR0O8IEZG1ABMBzJXxBwFuomvxVe8BigfyBRJ5FKlCj1/Skvruy1Y5YGB7R6/Ub1rxhTz/CQcNKJ6Vnt27tb+yd36tGpGe1oRA7BzVzHPNhQF4Tl+syqFuu2cbqbVxE1FXkMcPBvHkNSlq/UMnC2LSccnB6vbYevN9uqdyK1Sj1qWhbzXueft+zY9lyvt9UoUksNy5RxP8O+TJGyrGSQSjTfDprpxJrrJOYx8pAoKLaTjY0OFz81rrrXx+lCKJgVwBKMsEE+lUwnczTR0I498waSlkGpo647jDhKVDMI9FjPlVJJcXCdlm9m+ZZ8Xa64ZzfNrgGyZVsiKph3NDQD4LlNueVSctkoLrvdUt3Ak4VE1Vq/+geG1Nffr2q1okXectMtaDkKaTlxHVtnOGUIQSEExdZfuVxWFAeLuquOgTN1/V3LmwRvmWVOcnZLKVhGXc0ZjJmAnZmZFXMtMwYJooGp2RlNzc0oNdiGcqKubati0BsCEDyXlMQlLdcnWi7Ch0u30eioFHXUX80Uotw2HtyrdByKtSzsVOOdYd3dXq3JEIQRyQef+GvHKO75hsebstJVgEYuF1bhzDzHeRsz0rzDMBu5ZuYk937WpmSDkhVQ5LUhmKi/Lm/HUblHojLuP5EyiXE1Cbo8t6OJxLn8Keo0DWeVnU4LXaFsFU6+H5ycrcjuvJCea2V6eOeEbr/9Pn3VM/l33ublvtvv0qP33q/dDzysPY/t1Y7JoLvrZU3lZckGKhuNlELpuwli7t3U6ahINlDZMC1U53HeUqw8jtzcXF2DQmrHgo+ue7WmQ9W6Hakr56kNq1secm+W2ogb4td78wfAYc7HOTvbfL0uwKLhsU+j2dV8M9NsvatZg9t8u+meuGkOM/X0VrVq5ZgGB3uL1ZPYunKzhRRI1E/ivGW97Ns/r8d3z3ssnZnHjuuY07xn4pteouwYILoecnUNYPSmTOLVzUfdIFU377Pma3p2XtN2uGlHQfOe4Ot2M4UoUVyqiqim11HByMgKDTv1eqhQc/RYSkoKwXKxvjLP+aSWW8d1dBwdhSAlfl6yrSTmPYp8Q0GlJHKfUvKzuIgoyNt1b982OLRdtmtwSn0ttzSOYiWlxO3vEfUlSaKSr8umCXjMOkKYmJ5U0+Wi2PKXVLY9F4DgCCH2PVfpu8vzjZaH7OFRxYZbDm97KpEqiWy/QW0bdOrwizTfjfRgGNWO0Ks0iqVCITafwtG4dgpOPLOShAatWOtBIg/CLJswFdU9JHDIVoDD3selXY/JC+sS+YNp4kye7BRHooi44kb5Pk61mGwscm9QlFGQinrLEjxw/USSP8HJ4g4++qvima/hC36ot6CbulmR+voGNFTtUSWL1WO6FecpO08IJe1oxLpjNtJ+98CSaUAzLplk4uRr+eO8BRBYnrJxiXbI/OP4ylzMeRPKyKDQFSFuxwbcxQlctu22ETF0DRYslUa1PjevLIqjk4adbt5OV683xX6SuuXJNuJZT5ThjA2Hu8FgWVNLfaGh/rilgWpbK0fKWrnCPXJfnyqO0kJ8gF+zvPh1Uxc6gMmmHnxsznMdXVV7auq1Q9Bb5mYi9dxIx3bRtqO2fI7TASJN9+QtO2DbfHfdDn+lECk40buGKLK6coUQivr5TUQ/cyClsiLLOdhGotg2ZL10DDhNRxYNdx44dgjBzluyg5aVGBBCiCQFYYaRdU75yPdi0+Hcjwq5Npt1q6Dp866jnbampqecpn3tDrCUKATbuesB2OpenZitzxftr1inZeto0GA1NjJaDJ0KurlQmv8sz5dWLQ/lw6Kaewqgq76qFOJcHRto0z1P6hnytpePJro9uj8b1pxDPedQ8UFAnITgv7ETRzeL3h1tYWE4Lg5hhcljXjn0xC+4pZ6KFKWOIR05eGxnC5etRuq2pZbvcYzNUGEoJg89nBeaHLkuUpCsRMWuG16Wpsj34IV7CuIrPvD+RPIJFuw2pz4yaVgql1S141QdypaSRPDrSFrf3Bf08LQvC4dvSvAC7cjt5+jyslMXoGAHKSIl6oMADQ++sLEpMk2YsfF3PHE26zErRtkyiJCaBommy7fNWqj1KXaCfCjaYhoGz9RDE0LrwildjmU2XmSaG1ArlmtPkqm31FZvuauhnkirRwc0MjTkpeYelcxDFFk25ieYj2BHhEVC7DkPTR7fN6vH99WVlPs83BjRyPCIBgjtLZMY0HdbsiJCk88khj5FtGMiqESmGceJSu6BS5ZfHmxT7q1zRervH9CK0TH1eVa/Y1ChvRa9gmUYRYmkSLmJdNwp4axtywK+4DdJYkXO50wKISi4DbCeWe75wk1zkBW27D82p65TWqQ5Dxf27Nurx3fu0O59+0S9IQS1DaDTjhDGvaw77UgImn21Ho0NDWtkcEhVt0GAofN1nFKDvL1Fy/GJloPo4dIMLlirZGLlAYOst1IvHTUdoTc13Yr1QGdM+/J+G4CNX87tryz+Illg8hNxX25WVJKM/lrQlm87M4oELIy86u/zc+ep1KS+IYn7NgBXKMO5CnBgmEH5svPYEGzD7l0ihdi0lKv48Jw6bRgCOHAYEg+5R52k4DKLCf54TgqRtHjf+VkS7HrYU++YDWMVTcq8GtBxqLzPS3K3jUv3z8SeITc9Gy2GUji9jb0AB47uPUUCLMgDfdMWPMMvsoEnntm45JTjGO6lpj2smnJPNWuQqNvJ6/S85iOq9KvSO6TIzhW7nYWjlRIlSazI7c0s/67lhxNxjLKOygaFWpypZjEnUeaevqyxkSE7Yk0VA14EX/BgUQYt/OOSHn/f+Jwe3elhR7tHtUqfnaKiSqlUgCRgmTljB8AyoHXtjJmEqIyFmVMunpukyuax4rE+Ik8NYJllUDGo9NsGqtZ96kwtA2gHgDc/wRm7np9JHWkkSclRQUW0NY4jZc7DfblMFEVuNylY7bFC4LkUXF7WHyDZtDwz66BcKis2LUCrbb1Ao2X5jk+Ma9eePZo1UDDxyRBn3KtAmdsz5EnUkbER9fX1KrdsG415zdfnxHzDzPSUiMxy59MyfKJloPmMSJY8Lm632250R3WHop3WvGY9631fc5XuylZ7tjgxfZtAsCX5TFbDQpIsPRWXUZDsxAUoxOSXn/meDanIo1iyQcjjtCJPT688s0QmyShc7Eto2Pvq01JUKlLVxnXi6mFdsG21tq3u1+hQVUnJPHjeQ4DEYqLuYFKkKJJIIZaK5Gv5s8iHlS0SqyfB9ynrHjAz7x0lNu5MbQzWDjvrEPaRyYbun85U95KkShUpcYrNH422EctO6ThVxRFwsBGbqhQiWQDFV8EVkXjuIYBMVw715TmEzMMp5gam3GPNePzdcL0dA0Y3zZUlVcU9Qwp2sMT8LaREiUEihFA4TMc8AAp51lIUuQWkOHW9mavN1N/fq6GhAYNCj3C0gGxkfszd4pcxPG+FenDHrB7dXVezlatlB5rxpNucnaJreSCTOfM3w5CF+QOnlgHCtUjmBX1EcaQkihWFSJHrybOg1O2IrQfqJhpjb0bTEUBqfYQQKTh13Qbsr2iH75fd3lKprDiOFUVx0c6uZSKzHfseKTJ9GWwyy9tf15OpadnOO/JqGQTkD9ETk4hNtyU3XfIyxOIXpzv27HLUsFf7DRJd5x/s61F/T9VTZpnnb6Y1Oblf+8b3+zjpwMMg63mPioENHkz6iH+jI07xGRKM7eww1fGQodOZUbvT0CPtft0TVmt/XLPoXQGKp8czIitKJBtmkayoQlAhkrXo5GdWnC1DlrAKh5+3o0/tlSb2STOTknvFQJ5eA0PJ+QtQmJNazpfboEs1BRtFT7WsTSuHtHq4VyeuHdFlp2zSecev19hgTSEJEimSFGLbh68XGJE4Rn5ACtzXwseGIZJ7r6JRbrd47pQ5R8u9gO1cbRtpw44wPt/Ro54f3d9OlNM+1xOiWCEyz7FTIYNYCzQkURUp4o8p0hYZxJCbh2QFGBgIZCMUAGEgJkLKPSTp2lE67uGcW3wykwiVHpUGRpUYSOmFA/cOJPKk9gbC8G7WVBQ1VI5bTqnZ6KjroQT5h4cG1T/Qp7JlGZvfEIL8FSyl7ue75pHIZN94Wzv35J6sLAlgmvNk5szsrKY8Mz8+NaFJT8LRu84Z0Ogx5z25OOuQm3vzblPTbWg5cU7qWH6xdUyPXbNDVd2GEILnW7tO8CjFUUlBkYOu1E5NyqyeXEU5A0OE/oREDJCWzcKkoRSCy1hXgNWCs/M8U9fKa3meALnIdbV9XTe/88zB+D7A1rXuU8utboCbnJlQqzmrgZ6yU8Wm2vSE6ozTvBoGPQBk0kMLwKGbZ5ZhRVFkfevIf2ytR57o4VK07NyLdDzebKuadKU0aHd7UPdlazUZasI4paDiJJj1Ikkqjr6/oDMVH5zBhiAcPSbvgYfhQD4bjWbtZVZG3vDcgQ1FfcNSsIN15LqdCoerKLbwBxwDl+KuFTRnDpwhb2njil5deOoGnX3CGm1dP6bhgR5VqM/VOZMJLH6pe/Hc9RenvmcnsBW6rkzypcQxd2+Uq2Ejmnev0vTM/ex8W3tmu9rfiNTxcp9og0GEIiTR/jiRiBpswDKIFckha5GX+shTeF/qK9fj3r7IQ17aGZlp37ZHuDfq2j1U8AEAKIrVicrqVMdUHt6gWm9fUWXqVQp6VBK9a+pIJdjQS1FQtVxSuRQX1Qc3jjB4jHDYw7ZKtaooBPFPALvrzd2LN9zenfsndM9jk5qY6yo2cETmLTGPPbVela0jHLxrR5LLuyFITB5dqWvHTJ1cvRhudb3KQN6Ge+wZR5wtg16pVBb7GEqOsqIDhXFkyiHHooyHI9wrHpte6qiA6wj5KPh20OJ5buekx19MXJO/6Yir4cnFlufBuC6VSl5tGVSfJzRTt3PWIDfPc0dibcuw4Q4QOQ8NDmlwoN/0kZgstUjOrsz1UGdse2ZD066dOx01TCijsTryn+jIkzx8ioh8tDfXQDXYEYMmNOQIYZ32hEE1QoyUnFJZ65IF5T8SiuIZR/lD7xusYoymUpZqVckheREpxJEMsZKVY8uWbHCenZLX2iQbQygnfu4UxdKik0WxfaekQU9I8v8DYvw9zle1gjCGxHysHujVOVvX66rTtuiSk9dq66o+9dRihThI4aCkxY/vg3Jo3dGAu1PZsiWfp+Zl1kuz0+5Vpuea2j3V0COzkXZ1q+p69UFyWTd9EbyoAAAQAElEQVRRtHUx4SiybGh7FEnm23/0RCqcz5fk96F4DmgkllEBJCXJbbIlFmLNnI/UtlPgVOP0xEmvymuO04oNm7Vy1Urx890eh7klO38UZLV0DCjpgqjd7tjyjv2gUi5p5YpRTxQOicmzclJSFMXmwoX8ly/AMj4xr9vv269v3LlLe8dnDcAN95gdxSEya7Eyy4Z8Lc+vtO30vlQmt1WxQlhIUlBm8Mt9P7J+Y7ePJNMgdCfimPW8ScsARvvcTJeQRZlZ9OYfoNbCJ/dDf4tnIQQlBlIffJ07Q278zNR1lNU24HDsOiJp2tnr9Vm1HOHmFib5KTfoic2N69dr86aNGh4acvngwKzp4cGM2zmnkmXfb0BIDCAy/2UDINfDI8Ma9gQrgDEyBGgMCvkRzSEPEzriXyR6xIkeNkHbSDWysLwM93h3WN9O1+mxbEzz8vgaoy504T9sZCpQ0ufOr9jNKIzMR98SCSZiG7p7BVngsvMW920c4j4rECRMwiGnpvYr3/Oo5NBU0LcxKUokg0MwqKQuP+tJt8hl2zbKWYeCucsmzofhzDbnVa3EOnnNoJ53ykZd7ejhrI1DWjFYMgnzZRqKfCTlZm4RDDKfc+2DyfHXRi25Ks3UU+2Z6eqOKS9Bzg9ov/rFRKTIaH4W2uTCxXkqm/aBxMH3fZBcJ/kBjSKfb/Io85/ino++JRuiyEdjDARdRyj1+RlNeDy7e2K/Hp+c0i7PPTCvsGbdJm3dvFXbNm922qRtW3zcutkGv0GrVo9pYLBHZQNnYr0kbndfX49WszfBUULVQB1HsUIIC9UpF+Bar7f08OMT+tbtO7Vz17RmZmY17x61bUE07XTsOyC1PLQhdQycBeemE6LIoo0VQ9c64z7Ni1x/uVRW2TZQSsrOE9mJO3bCpuesGiJsp1fvdFt28LbFmRZ8RVEkZEkvn1tmuWVCWrgv00idH8XJ+aUkiVUqJSJP0zJqtupKvWpVLpVU8dxVarDgfQuZmRrqH9T61as1OjAko5BaHhKZEdVsZzUDQdn8hhBchyNlyTZV9VxMvwYMGAMDAxodGdGKsTH19/UV7XGWI/6NjjjFZ0gwiyPt6AzpjtY6PZKNasZg0LLBhhBLFpwCLAfJylpI6cK5byn4jxUoj/lkRRQ9rxWhwgHN2KK1cC8pSbU+Kak6SuhIjWlperfU9ARj2nJm1xclkkGn5fj0YS+P3fbouB6bqGuulft2SW2HpnX3DJCNQuKeTHbkpsfCTfVXYp28akiXn7BeFx23UiesH/TSUlmJncQM+5sdSPDvFEwlaOHjUwcK2jkT67bxmm6brml/Wlbu4ZTg3c/dRapo/8LJgXImkJEO0LbD8S2yAKLIzI+FnKADKHAfWXHMzQfys0HLk4357Ixyty/zdcdzDzhopRRrnXv9TevWaMvGDTrOwHDC9i067eTjde5Zp+mCc8/W2WefoRNP2q61a1dqdHRIRZQwMqSqhw1xkkjmIYcxt4PqWgahPZNzuuv+fXp815yaHjrRqzcPAMKsZ95nPcnYNA9WBSUthkyE/VryiaJYsW1kIcUKIT7w1BVZvkkcG6wqqpiPxM4X4fx+1HHU0PCkZduAkyEjLXwIz7upowcLMC/u54pNoxAfsnM2rhO3CVrk75hH6LTdBkAgsv1As9lsaGZ2Wsx/lN0ZrV61SmNDQyqZr0ipklJsYCmp6gnEsnmjkewbAZhcjUIIWvgnxVEk6g0h8OiIp+iIU3xGBIPaGlQz69FxfUHXrGjripGWTurz3SRTEhKpAIXcDpEaae3MGDMpzSSHcp7hWXByK7o4Lwze+XXgExCkk8FG7kHUNyiVDQzQ6MzL8appOy/5SDaC1LTnZpqaGG/qOw/u1RfueES3P7xbc42uet0TVEqJZlglcbRQ8vlwf49Ghgw4VGO2jl8zqmtO36rLT9qo1UO9Jm6x4w0YWuGIbgvXzisffaVxW//Xp4K+5ihhvFtWYYMef8oGKtEekkn9g6/vkxnarl82ugKtnijj54vn5KHdrrOowO0sJh7d23n6XAI44ooUlw2C0oABbeNg1eBW1aCjgbHRQQ8jxrR+/Rpt2bRBx2/fplNPPklnnXaqzj7zVJ17zmk6x0Bx0onbLY8hG3254DY1aONAueslApvzRNsje8b14M5xNdpuvVnsOhLAuRqOEhoHwKFtnVLWxRCTcDpoQDSyXURRrNjHJI4dHZRUMvCTt21HbTnyaXnsnlreOe4VBYUQFNnB2NQUxbFw3q7raLvOrsf7qcGKHt9orCiR5JUm8sfOG0LwDYvIsk6L9qA82Vkj15s8kYJks0zVsW3WPSG6a89uPfToI9ozvlchjjySHVClpybsJjMd2lH1ZGgpqbjaXG0DVcc8pbbj3HXR5szHHN0UenQFR/gbHWF6z4hcCEFbVq3QK85Zp/ddsUI/ccWo/vnzVuhXrx3Tv3vOgN54XEcnD3RUZQnPBh0snGBB6lAJB8LgncfaVpFMv7DuyM0OTlEsD/5lC1fhPLIKy72SnUDksVHJvUDxDCXYwnLTa7ZSPbx7Vl+6+3H97d079ajBoq86qNG+AVmT7g3m3SvMadKRxK2P7tWffftBff6ux3TvninNeeghHNv8y7SKcx34BB/h0amTJZpux2rn5lHmNfezwgh8Yj4EP6TiHs+cuE+Cjg3Od2SLlHB2LkxGRX5o2IipnwQvJDuBkBl56a2K+ZhSUQRsSRwm16olT9OUjaeVIpXdszGj3++weGR0VKtXr3gCJI7btkUnHr/dQ41NRcRQqSR25twsdZxSda03HHZicl4PPzpd/OgphEghBOG8LTtn3cO0hicgO24Dzc0UBKu5o0cAIfV92I3jkh2rotiRAo4VW7cVh+M9tZoBIlFmp+wYXBj34/zoMTPB1FFk13zgkMGEguuXT3LLKTOA4JA4tPJciWmXKyVVPAQqlRJFBhY5HwBCvhCCarUe9Xgli2OIomKoMuVVg7379nlFZbce2/m4Hnj0QT346EPaOzmuLCmr3DNQqLNpMG4bACLrrlq1jMuJqCKzTgqeTT8yTdoXgpmEUfN8pL/RkSb4TOhFlsCJm9dow2hNw7WggUpXwz2ptoxIV24r68cuXKF/eekKvXZ7VWsTqYRQrCxZaCqMO7WOFlO2cF4866rIgwEVqS215xWac9LclDT+sDS9Swp2QBtSiDL1lIPWDvdo01BZo9WuqnHHtdmZ/NcZbQrBYa60y5Njtz2yT39330597f7d2jnZUhTX1FPp0UC1otH+mhru9W/fNaM7d09pystLZkYY2XcTvJq2v8U9+RNFkg1dwcfAtf+4p1bwEa9wyKki+Zm5EfdsxCYsuUhxdO9iz/Mp9J1oeyEPnxdlfaQcAAogOFQWR+oolSTkAQ33VpnD4ZbPkUISLThgYlklnqRMSmWVnJ/Qt2YnHPB4d9STY6tWrtTaNau1auUKMVFWcf4FVnOrKyt6z5nZuh72sOy+BydUb+Z+HBWjvo6dtWVHbrvHLpwWVh3dBTcuV1BmvduXlTof95KkbPwuKY5jRVGsEElp1nIdTVkASsyjfB9Q6Bhsum4nPXxqmaSmYXxwPr5BUYgVH6Djqhw8tT2amtesh1MND2U6noNoeYVhzsvb017WnpmZVt3Dm66HWVEcVLZMSpZHbptsOv/s3LT2T09on9OMlx071lPXzxrmo2W5KsTqeuK0ZfCb97CNFQbqLRkUYndKkW0h+EZwm2lLruX9RMtL/ulRD85Oj5RaYP7aj4MyCyu14DKvdVeihk4ba+n951X0zy6s6fTBXFWHdC7mL1ZjQCgK+tzKlpUtrrEeK0BWnCZ2SzsekB6+U/m9X5W+83npodul+rxUqqpUjnTmliF97A0X6M9/4Xp9+mefpz/6iWv0r99wjl552Qadt6Vf64dL6q/FKtlJMQKqmplLddfOOX3uzt367G2P6M5dk4rjks7dslaXbFuvQfew+J9QLDxxJMkftMw594vke4qkJBGGzJVC8MEJIjYqjGPhnm9T3oeFry/Ii5Xb8Bfy+V5RznLhPudkpk67oT1LjlMl98pydGMLlWzgatR9b87PfLQMu56vYK6Dyc6SeSslJcXuPUMIC6z4GIdIsR0q8fNKqayaQ+Henl5VDAgl542ch6pT8zHvuh7bNaU77t2nvZ6rCfT+bn/X+m4ZiJocDURdCzh1ylzGj108OEUSBzeN+3G8UG9kB6LNHQ8Z6h6WkBjfy3yVHdXE5g1aqQGH6CA3TXSSGSxTJ4458rFsoigouJxCsBkZxNyL1+fnbSrzFlXdQDGnudlZA0/LvGTKPEGdWuaZmcyd2ra5tkEtiiP1epVm0BOtAwbMailWbv66jgyC6wrWQer8LdOfmZvVvvF9Yrdj3ROtqYE6dx5nMZu568h8aj36L+3UMnws2WWgergkreCFhrrxVpb1IlkpuY0ls4On3UypjaSqjq7akOjHzq/oeWsyDYZcwfllw1kwaMAhlyzoottpOVLweE7jewwIj0h7Hpf2OTrY95A0a5DAySp9Guzt0bWnrtePvewsXXvGRvWXgsqhrfUjiW64YKM++qqz9Z/ecZF+5a3n6xdfdZo++LJT9LbrTjJYbNF5x/V5ctE+ZGN72JNmX/Lcwydvf0x/dedjum/3pH3NijRLjBzk9hQpBEncPJC4DLHv+Zv7Hm3yYSGLy9Me2vjEPRfgXmE03HS5KJIoZzkV8qCwjVty3iJp4QN9UpHX8vFavi3ckdOcZMPXrEHSRikiG9OCest1zzY7alkPFMv8h+qLBC0ou00hBEVLUghBcRQpREGRj3kI6tgB9k/M6q4H9uu+h/ark0aS4kJdXej6im+AZyr3RVGFz7kXhUghBCmSy6Sei2iq7R68a6fsms8ucxKAiocMDcDBoF+3DbRdr0kUIlrgv6uuO5yOnbTlVai25x6yrK3gziYyv3EUuR75OkiWZebGduzomQGEtsi3cf6GARQaqevnGXWUymUNDAxq5dgKrV+9VpvXrdfmNeu0amhYZdNX8X6Qrnkht1TQcyPhc7+HG7s9/zA+MWF1zHk1qq6u681db257zazzhVJm6wh/oyNM7xmRo5GLQk3dM6UImJshKISATpQZHLp+FuVtnT6W6x1nlXX5mq5KwUBggcpKM3LYUjoHUluy0mXElScD1bHRp+75Ok5WskoVhVqvZ4J79brnHqcfu+l4nba+zwqS2jYuy94nbaV2mtirEmN9kU5aV9G1J4/oLedt0E9ctVW/9OLj9NvvuFCfuOU83XzOiPpsTGknaGK+q/v3zTnNqumebyFiz1TwSN3B4qJ9VALvtNFlFayW4r7/mAe5vbZ8t8NlXeTvfZ1FlCUV5VzWDiE7RHE/UMnfK6HiflHO9w1ijosNBMjFMisblGLToF47v3NIse/5pOOej7czTU/Na3p2TuxfqNvZuJ85fzA424fsp8F1+GvnBsRz6ySDP9eZu92Zt7kDogAAEABJREFUr+e8BPnQY+O6/Z492jfTtqxTddC31RjcjiiKFRFZcCxSJOjLdYQQFEeREt8PIVIxWWk+JqYmRZr2LP+Mw/A597r1eZY2Z9T0KkrXoJHbqWLLOHGb4iTIxU1LiuNgsWRqd5qeE5oTw4OuZUMPnpnf3I5Ij50X/Puv2xZMp1wuyaxYRanVmioEmVbke6FImfOzlMqLayfGJ4Q8hgeGxY+xSi4rf4LTIk8lR1hVR1VEWk2D1NTUuCanJjRn+wO04Clz3RalSy3PN1oesodPNbfx5G60TcpELHw7BAbnCws8FIKOkLzzBY/VN1QTvf7UPl25uuuhROpiFpeBw9qVjP5ivLzQPcsPFxL3TSN4aahncEhnbl+n999wll5x2Xat7OtTzSBRqVU8NrShqKVOt66WVybaXlbCAbp2OCafsrxllRt01C0iiu2OKH7+hu361TecoqtPHHSkkSnQFrMljubZBcxGvsCH/z7x5RZ57Fxym22hC/lsxLJRFtc8L2iQ2YlnBaCYih3Ef1WUhUZRUXFn4Q+Wt5gW7pi+GfPYWJ6VBxzVO6SFTV2xLGgp8dFjY19Irhs9zDnqmmm0HVTMa2py2mHupCanp+1IddFjkic1Xw0bNL/6m7Zj4qDNdkuAecF+Jk3PNPTAwxN6eMekZhyNNN2jt91uc2TuYoU8GFxyRUFFKppDk00ARwtxpDgpKTF/JR/jKBIyin0fh8LpEzs6zh57mMcRUEltDzhbyxEBDi8+IaLoAfuKfJTb0jGQOPqAb0cXOHNe6EHmTaKdGRGU+YniuAACbLdj22p4eXPWTjw9PaNZp0a9qRCXNDIyqmIpcmxU/f0Dir3q5Wa67tx1RgoH/kVuQ9X21+OJ3sgCaFuWM57PmDQ4TDnNzs2Yv5ZcUMvxiZaD6DOhmdqgLOfCBtxqt9sm4HtZ1vF5VyjWOlbJwlpA+lSb+7t6zQllndrfVuJxnQdsKsbE9M52YGtQIlowjeLcjlQyGp+0aZ0+8PIr9EtvuUY3X3ma1q0cUk9/n8oe/5W9TFTxTDIGx+6xtkPQtsPPlo+pe+LcBpwVPVvXtN1LuK7MoXXVdVy6saqPvnirXn3+Kg0lfu5eRhjUYjrQuu/KKfjUyV830udLvm6nLU6KIinIn3whuQ3Ip0jBD8jnJ7LRFwkhFmX8rCi49OiMlHc4Kht9QX9gQOrtk5LyQipVJDucoE2VCgo27I5izblJcwbkaTvytOUx6V6ZV7lNTc9pxsOOGRxiZsZj4/3auWu39uzZJzYjtb3ykqemY08IlkE3bdrx5t0rd9QxkHfsZEQLgEcG/643hCCFSHkUF0l8/Cwz8GUG+ziKvLpQKlLFcwbVatVr/SXPYZQEMER2sDiKFDm5SqshVdfzJU1HDi2nzLaFM6c+LqbMeuJecF3wiWhj109CPzh+26DS9CTivOcU5t3ehuVALx5HicWZyDUqhFCcVyrlgp/c/DZadU15YnJiekrsc8msg8y6cFYVaBNyUWccIhEx9DFxa5sc4CfjblsIwX1dR+wZyQ3UWoZPtAw0nwHJXKwTd9OOO7yuFZgvHO18OUZg4WV5WggtWMCRU+wWlN0jbBuM9cKNuTbXmu61bbVetgyMDbOmgo1PVobhVTKd2MZ+2tZV+qlXXKBXXbpBx63uVY/nD1B6HBJFNoAoThTbMZKkqtiKzm3MGckhdUYyKKTuYTMbWNfHtnuIrlPTvUJmIFpbC3rTRat183nrNFTKLZPU/utkg8M4i+S7cmsWkvPY2LX4CTbJOJZctzgGHhzIU+TzuQ1IRb7ItP3cBmYB+jzzBc99WCzn07/3tSztHVLkOjyXYquVHLoqqUiecHWYpCJZVsEAWurpUcWpk5TUKpWVenWl4+O8ZTI139H4VF17Jw0Ek1OOHGaLocW0I4i9e/dp375xj1Dm1HaPm7vhSRJreLhPp564WmecuEKDPZEUJOOMU+6UGSRSq4rcfhRFZtPJx+CUOzO9fMfhfW5ZRL4XfA9nTn0P58TBQ3CZEIsyFoqC/Ml1wK4yUZ4hqsxTCEE4WWb7SJ1w/JZ76A5gb+eL/DyJE0WmSaQ453kXJgXnG3MGtrpptU08K+oI5im3fRTJ+oYu56wqMDE55d5+bmZKqaO03DJRlrpcrthicFNMxzKwLXVsW22OHraVbAM1g0LNHVWv9QX4hahokfMf2a/ZOLIEnym11A7Xcg/Uca/SsXN13Xt0LWBSZmVhBJmFCLpybn0qtsJqXjW4YG2fbtxa1iUrEp00EGtbX6T15VR9WV1VzyPE7kVDJE/01HT9Bdt03Iqa0mZbLYe480bu+sysmlZ2Y27eK5WzmvX6eb2eKioPaHB0jcY8SbRy3UYf12pwbEzlnl51zVPXSsusvJYjidRK7pj/1Apd3R/01ueu13uu267NQ7EiG4vM6xPpCWFZuSHyFUcfYp8XDppISewb/towaavPvvu1gWuxnPkwM5LlJ/LKtL6b03afHUgu5K/cMxf0KJ86o+WsnBM/xNiqZUUD/aqOjBVt7e3vV9dAO269PNZOtC9UNV/tV6tvUPMGiH2m9/jMvPZYdvyqM0SJatUe9fbWVK3YmUwzCsFOFRSioL5aVdvXr9AFJ6/T9nWDSkIkeXVDjiLkj7lwUzI3KRUAwP3IABaZboicNwTJ8uRZavsokkERR2YYkxv0QnAe5GCaOcnn0M3znKLucFJHKS3Ry2fueFJ3Rl1HlJmjvdw0Afl2u+HntgfPTTQ8mehKVTXvPe7BS6XEjhwpgh/TxF5bjrwazYbgAZ5yg4IKXuTarR7bBysYDEXlZ5ntJHWnlVKn9eaWOV/uNneN723jReqooOk5hRnTbKnrNgJUqcHPVWo5PvCwHHQPmybOL2sO1EewXTc+s8HlFhhAkNr4uzbg1MZPIp/cilIpaL2d/MZzV+gj167Wv71hnf7lDev10Rds1Psv2agbTh7TGasTbR6L9CPnb9YlJ6wRDjw/13Av1nB4W7fgSfMGhqbqHvPOTs/6WV3F24Ts6G2vI3esVNnYKgaEoVXrNLxqrXhd2bwnt5oGF89dFX4M7XY71Zr+RG9+zjr9/CvP1KmeoIwLO7WDmgYGJrdLNljZ2ItwnfA9Lkl2ANl5ijyF9i2URalybRJSkOTGWyaOKeXuytf+LtImH6mow/c5t4EWzm9jtFeoqJ/nlqncK8phsdyDeZJAmYcCXS+btQx4DTsExjznNu1vBe1zx7ivk2ifKpqpDqjRN6xW77CaSU2Z+a+5Rxvx2HntunVavWa1BgcH7EwVxQa5yHwHO0RkJ3Tc4Zn4VAmCK/g2nxxDJPmIaBR8KikKsfOVihQnJUXuuaVcIQQldtBSqaxSkig+ILfcbc3dZn/xS1NQkTeKg2KnyOU6btu8l6oZs+PQqZ0uMyDkBsjMqWuw6JrPluXCbxrajgqD66x4SFCr1hxgVUSYXymXFUeReYwcYJWLVPAXIgXfj81r5GPXHVoX+lHi+7H5ypRa7tgLICIFt6GkqqMCgKfmI3MkHdtdy4ATxZHiKBLt9p9l+UJ9WQgfDlGUt9D4jloIymCQOnVtQKkfdm24Ta9tN+ygHRty15XgG7mfhSgIo+ivVrRmoKbjxvp11sZRXXbyKr32ORv04ZvP0H9533X69299nl587laVjMwdGwRRSRfFm0Ynl1qOYZuttFgtYNa4bUWknkNIiVqsmK7rb9lZ2k5dj6VDFGto9ToNrlxtH0s14zXm+vSk2l7pyK38lifRSt2mnrOppg++8ESduWHAxmDGQ/Afi79QsE/dHgVfl0qSHcea903y+MAzG0vxPPie2yrKue7COMy/LBsVwvBz8pLcHtuvCfjLM8tR5DVv8mSYuI5jFXVRBzTMswzEclvdjXrVbF6N2SkRTeWdTJFiDXsS7NRVK3TqmjGtGOxXVKqoFUqqGxDq5V51HDmUevvV2zeokdERjY2OatBLc7VKTRh4Zkbn5qb12MMP6v577teM5yIiJW5SLNEmtzEKkUIIC0k+us2xHYLy5XJFPXbIqlNiecV2uLJ5KJfKioJpSMoMlJnbhG1kbmfq1PW1v5KRJjK9XAf+GTw6jvYajvSwr7Ztz+ag2LJJTDsyL85qsXTde3eUOX8URba3klUVLzi2ZZc65a6n4rmNQS87jo2uEJOLg4ND6vEcVTCdzJ0ZNKuWUWQAywEeD1O6lndquWPjmSuP3PbEQFdzVNLf16tarWwsd/3mk7qjOJazaDk+0XIQfSY0QcuuFdr1WLXraLZjIZJSO6tB1oLAQGIZK5Q630Kynr3OnVvZwYL3VwqZAspzoTjvKpIhxEuK1ThTLZZkiaLsOIoUxZIzF0rvODxuGnTaPmJYbSur4Qih2eqo287U9bFjYGjM1TXvGeGWe5nMiuofHta64w02DisbUw71puc17+FIy+E0E5Qlz288Z0ufbnnhVkcMdqQoL+pUkD8+tzHZ2miInriHJeZ+Zl4VW1WxMwcfgxl2TymOlkERISCsIq+kKEjByc5ngj6XP6lPMxUrDfOTCizJAj4eJigpS9BPTLtUki1QtmKnmgo6nkCV5UFEJBvjYDnRlpF+nbV+VJduXqVLN63W6WtWav3woJ21qjhKXCy205TV6yFET7VPVQDBtIP10m7Oa9+unXr4/ge0b89+gVMKkSIrIgTzoKCFD8fIUgjKrdtcUUEbp0rsUHEUuawdpejdDTU2Cpw/s+dnlqe/JhNM2ileoONHpuXbeaTI9UUhsuqhnys1ILas63kvb/LCFs5T20/keqiPI9uv04LhTInlVyqX5MdS1lXuiKLrZU+GBh07eubrEMy1E+AUXK0b42FkpNjtkfnm/xRJ2/PKXT6OI2XurBr1WUeo0wbLKc176ZcJySREKrm+zPlS6rdZaJk+0TLRPWyymbWWWjmpldHJUnWtaASKc7aM4MaI4l5qJ+j6wuBayDb1eDT1tYsqNxhIqYGjq5Z7+Hk78uRsw0OEeeEvZQs3ToJiH0vlWLENnfuZQ+rUwJFbMbYU8cnNTzFW9OzyvIcHLY8XWcNueeKy4yii44mm1tykWrOTKsXSuu1btHLrFrXtkC1HEm2Xo/dpNJqKPHa8cFNZH33FSTp3Y0WlwvhtKsGJyrBi12fLsJFlC4k8sZ/DoA1DWCApt1XQTgyERjuLoFMc/cz1Q1JYITTJC30DmFwmd2+rOPFjF8BAE587BJZ7piJxTh2WnQWuIq+NNnfPZgGrVilruG9IG4ZHdcLKUZ3N/MCmlTpn40ptXD2s/v6qgaCkxECAQ8WWMTppexgyvnuXHrn/Pu3esdPBiHte8wfdwoEi6yPEbkrkpvrc15HblcNLkKI4VkT7fU/+0NLUtoCeDmQpngfTgCYpaOGfsxffCJqmA83UciFxHoLzmTY0O3ZYNhHNG9Qb1mHbcmtb3w0Aw0NFhhvz9RkVL1Jxp5MaAJoeds15uZCfm+/fv0f79+/V5Nh8m/AAABAASURBVMR+TUxOFBuQZJ1gI3nesQoaygFmAMGRW9bxhHhIHXkEO3+icpIUx9g2GiJZi7nMmgyDLtssAMg3i/Yc6T+u7kiTfGb07NvKQqTcCrKtKPe/lnupJoBg5XadoZupsNN2molhROr75C2SQSTjvse+La+pN9zLzbpXr89b6M5Xc4hZLSeqlix4a6hSKdl4Yzt0pqw5q+ldj2tqt43Vy0apjQCjylG6AaPl8fWsJ5yYea471Jy1cQAUcyxLeT16xrPtLdfbv2qj1p9wmsruJds2oqaHEE2Dwrz56NopThkKevfzT9ApG/sUDE5yW3G0BTDIpaIhProtxX0bsUjkI8kfHNyGK1CR8zyooOODbOhPJJ4ZYGWZyc4jruOKZPOSedJ8Q7JBFvcBFxt/MbRgeAFtG6UcpsvOnSuo1Qkan5OmGolavCsyrqlS7Vd/34BWDg1p3ciI1gwOaqi3V5VySThgMKjxJuWWI6z9e/fowXvv0cP33a85T0x2HQEuNlNuQxQiUYYUG7RIISSuOSgKkUqmGVt3csThSyWOmNhKPOeIrelJwa570ky5oigodvnIZaXgf6Zb/A1+Fik2KIQQBJDI9YbIruBrHfgAEpkfdg2gbUcPi6njOYWW62k05lT3UmQd0LAtNJ2n6+Fo1+BA6njCsuuUmZ/YvCSWIx1eyzbVdKTUaMwqc4elECuLEtuxgcJ5g8yb7yUuU45TVcOcBsKkxuJxrU0mtLk8oa3V/RorTSkOXS3Hx5JYDrKHTzNzWEfCWDoew7YNCB3G9AaDTif3XFjqCCCoY0Wytt3Nc8cEuTKqDMHHTG0bd8Nh/7ydcdZLhPwcN7UzAAYD7sH6+yo25JLKNrDExlF1yD/gmfbhkWEZI/TQvXfqvm9/U/sfelCze3ZpfmpSDTs3Rt00TXqOeTvN/FxT09N1h3lOjkTm5tpqNDrCQGIv341u2iCVIs3NOgycr2veTtHwakclSnT+xmG95rJtWtlXlUIiDFM4s1sgPm6L4khy3uK5jUU2auVSkcXGKhuh3FZZBr4rUUb+cO32FiGUjVA25OLcwFbkDSUVdKDl7DKIymv2MshpclKanJI8NCrKWDbqqUnuuai3bV3smW/pkYlU+6YSA0SsmVbFg7OaSklNtUqvquWye7qScGIFKpBS1z07PaFHPI9w3z13WWYz6nRytbNYaYi1wLoZCtYkZaJIIUrswKbjY7CefOF7sQkGz9nYidw7AAp5sIzN/7QBe9YOOm9Z13FSZBAgFtzs3HUERaYbx9B2Ms0QIhXObwBMDbIpR8s0d9n8ADjnPs8A1pBrUXC5dZWS7Mi5n/uBbJIi2gluQ+ZooOM2dw0SuQWXOW8BJq05Y/Gcup64VORSAK6jNrdakC/b0Qeiaa+a7dNpfXt00Yp9umLjpK7ZNq7nn7Bfzz9pQlcdN6UTV7ZUSXITOPJf2DryVJ8BxTQLtlEr0cqSU4gwirIpxlaeZH2pa8Ps2iByA4gsl8wKS/2gbSBoGX0brY7qjhDmndrOKystUvDBgOH5gq57zNz38iw3vdzGmVptsfpGRrX9zHP03Be/SCeffYYNqaMd992n+7/xLT14x3e044EHNb5jj+YnZu1DbRtm5vA3KzrgTpaYRkUdGzmTiy2DRhzFWrl6rWIb36wdre1eObUj1H2Mug1dtLVPLz5vnaOWSB5kSjYc4dBut+KSlFQk99AKwe0/8HV75fZ6vU4WlOQ2FE9siI4pJWhgYYsJekUZ9yoe58rtlntXVaqSJ2WFsyPE1AX8lVxX5MQ9R2cCeDgXn9xVdD2v0tW8o7BJT8hOeMmW/5R131RXU3V5gjYrWIicPZgWCd3UZ+a089HHPI9wv6Ynp03WdBwipMgtj5U6L14RKOfCAEqIfZJEikqJ4qSsKIrdvuAmZOragZko7lrvJT8vG4hKblccuYy9i/tt20PbTt51m+kUMssi8vMkTkxHri4oDrEiyzf3M3OuBUdPPU3TEQ6dOkrs2LHblgOpa3qZ6xRyd8ppg6/hJy2eybTdCss8N3C3LfO6I8k5Tz7XPbRoOqLptByd5Ra2ZR+VygpuV2Sd9kWz2tSzT6ePTejstTM6bW1d28faWjuQasTq6ndU2RMHVSyGJMqQmCs78t/oyJE8QpTCAkvWo+Ue2RwjO5t8rsLYcOTMipCVaNHbP3IhXxTuSFQNRxZ199Zth/Fd5+NZUKwkShRZjF0DQsvGDlg0DRh18s+31XBqznekbqSB/iFtPfkknXfNVTr/miu1csN67d29W/fddoceuONOPXa/Z8wdBsurComVFNuBo7gsKVFm+h1HBCxP1r1CEWyAa9avU+x2tRwut9zLNjyUqc/W1e/JxpdfsEovuWCDSjFWFNzIoBBMKrbmSeLC14VAupINTTY+2VALofC4KOA8fE0mFGWC5DoV7AAcHcrKk50WgmQncoUS9O0kxdFO9QRQOIJSEsmVSY6QvFYr2cEW6u64jR21LcMG250t67lGqtmmNNfM3At21LFMM/MZWXPBCui4V5zYt0ePP/SQxnftUadpQLCyOgb11LLLQqLc3WxeMBcpBNruo3mLolhRHCmOJXrgrud7uqad5nnhwB07a2qnjMjrTPETKSgPQV3X3/U8SMdAkcaRcrczddv4+XLqXj5zjCMDahxFklxGkkXov5KLFxcARm46xYX8cd2ZnThzvamP2BQpQ0d+lpNse5mBNrXcWo5i+A1GwxOIgESK7orqij8qBWmwlGpTX0PbR+oFCAxUg7CtzNWlgI9pp25313oEfHLfe4If5zmSX7g6kvSeMa08xO41InWzUNh8q2u1WTJdCyG1sDMFG4NkfQg9kTILP3M+lg1zOyUFU9/r+l7Xx9xqtgk5f6quFdK0Qbecj2FGAQ7u9Rr1luoe89eN5POeUGQLawhBK7zOfqGB4fk3vVTHn3Waqg73Zz0ceOCeu/WYI4e5qWk7SFtd91xN9wotRyLMFrcKevOa8woExrJm7WpHFS1N7p/U5MSMQrlHleExrV01qpdcskYbVwxIrk9Wvm1YZllym2Wjk42hAAEbmMMkuTI/y1TkwYJtVOJT5Hdr3eaFsjxMVYCBDdMCkOw0cg+lpKJQcnLoqkpN4liAQSy5R1IUXM7lDXD2dNnTVfBg+cFTxxHZvOck5gtgaBkQ6h461VV3hDTvEL7ucXPL8xMdD19mpya049GH9fgjj6iYVzEYt81rRyV1VFEaYkXlWGUP7YbWDGrbaet06fNP0fWvvkA3v/UyveqdV+nmt12p619zqS57wWk6/dJN2n7WWq3aNqKhVT3qGa6oOlBWqSdR5G40qSaqmlbvcE39Y70a8MRn7/HrFC7cpvI1p2vkuvM1fMkpqm1ZodpART3l4N43VykipT46xbliXwcnGVCEsM0zMswsX1LXeunaEDOM0M8j6y+K5U9m8acLycCTW4e582a2kdRDCmjE1kMpiVWOI9cn9Ze6Gql1HDXmkkEqAKhOyJqyKeWLlCs14KTmwe6g5fhEy0H0mdC0SJCZ7BtuPKowQFgI9mFZDr6XK6OHke/7mPmY+whodJ0hyy00K4geIvcR1BbCdcocCuZWYKagNA8F8Ng+5Y5NnU7mkDFT02P+OYPDzOSsJvaNa3r/uHL3zGs2rtMlV1+hi666WMefcrwGhga0Z/cer7Pfq707d6npcWzXgNDw0KBhZ2nbIdq+rjsyIGLoWqEKkZ2mrtxKx2Ga07NqeqKqJ3S1erAsYXw0HMMhxPSElscoYtlK7hHdeGEkUl589Q8+3HfiefHM526voNWYcRlfs4U5rkiRrdepWGb0UcHXlosWk7OKD/eLXjRXsIEHgwJG03H7pg0Ak5bVlKOehcncWS+hTTlNO/JqmOW26vPz2rtrlwH0Ac0aHLqWJbrpWm9pZUjlVeu09vTjdMbzztLlN12ia155uS554fk6/tzjvYqzUv2retW7oqbBNb1auXlAW09dqXMuPV7XvOh8vfQ1V+rGt1ytG998tV78uqt19Suu0HkvvUhnvuRiXfLyK3Tla56rq173PD3Xz6678RK99Lln6PozN+n87aM66dxtOvmFF+uCF5ypbeubOm3VjK7YlunKLUEXrAs6cUWqdQNdjVY7Gkg6qkWpStZbZNliQymOnuUKtrfge8FyCyEUMg6WOfkWknwvs01nAhTkciXLu+phQ49B2HikxPMPieGRY7CdRKYrp8z2TD2pgQe5tQ3EbXdobQ+Pu3YIV23iR/6Lfo881WdAEZ8Qhngg0XCLvhC7QuRvZOoI36owGMjGVTg5QnRmH+zsWZEn2JjjJFESJ0X4nlvIXfdcXU9CIeyCrmmmpu5o1uVydQwO7bbDYE9Q4sx1zzDPTY2rNTfliZ2Otm5Zp/MuOEfPufoqnXTGmap4omjn47t0310eUkw4ajAgNAwQTR/rPhJ9zPFT45mGJmfq2r17r8PntuqevGxN7VPHdOttaaC3X+tGBlS18YUCDJpyaOHkh+ZJqWxcB5IPshEqBB8OJPnj9qtIPi++fpb7xEaqao/UOyg5OnBzhXHmNkAVAneepV/oWnaKyxJLlJWSFFneNkReaV9xJJFalvNmvO6J13kv03Ys1+DQNjLwBgNwZBqpAWDGy3E7H31UuwFORx0t32smZZU2n6iNz79OW294rjZedqbGTtiovlUjSnp7lLnezI4TnJK4pMS8xKbnTlXBzPtUkXvypJSpUos0MFzV6vUD2nj8Kq07aaNq29drftWQaitGVRnoVVZO1LRcYkUarCYaq5U0FKSmQa7R16uG6TRm79MJq8f1xqvK+tHryvrxa2v68aures9zgl51blfP3drSGSN1bajUNRC3VAmpA6qssKskj1QyUxZLwZ/8NzhFTsH1YncZUZ5lXXabaqWSKlFwmdz6zrzC0FXioR2A4OZRSkXnZjBIDQQMkYhAG5Y1kVjdtkWklpNZR+zzBKHoibOj4CQ3D7mHDZZjYdu+9DeykGIFg0SWRUqdZCXICpYVkdtgQnAen9tO1XUEEEKi4PzBeeIgxRZeyDPljEcb85rdt1O7H7hfk7t2quOeLLNztA4kzwMWwNDhxLQyG3Hdvfm8lxvnZ6bUqE85+k61etM6nXXFpTrtovO01lFEEksP3Hufdu7cqZn5Gc3Oz2nOPeiMJ9immUNo5Kr1D5t2qp0PPaKmZ/rbzTmPBNp6fN+cvnrXww4KWtq4ZqVOO26Ltq8Y1pq+isb6yuopBbch81xkUCVJnHwdMrmbkpuo4pP772KyLGS5KPie2+W/Us+QVOuX7JCK4+KWBVKAQxGBMGZ5gqYLUp5GkZdkYsGKKZuXvrLnAEy37bkCNurk3XlV7CgDtUQjQ70aHOr3gkVNwUY95Uhr146dqqPXlZtUO+dqrX35+7T+5neqdPI5ivsdLfT0qteAVa71KvdkYdd1d1xf6sYFO1EcYpEiRb4biiT/Fdd5rMh6in1dc7kbtlJ1AAAQAElEQVTecuxwPNKUr7/h1Yj95qFhXicdDk66h7VfKkTy6khkR5RalV4PI07UVLukr9+7T49MtDQ02KsNK6s6YVNV557Sp+suGNJrrxnSO14woHc8r6w3XJTrZae2ddW2ps5aWdfWwbpW99Q1VGmpJ26pHDrWVUdyBJA7BbWVxKmHBvJQxWpIDGZx29FHW72eSxgoZ6o6GpHlH0VBwccAuFonwQkAl+03GGx5Fht9ghEyaHk+Fs/yED4cqjQy2AiCjSBYc7mCgo8h+KhgkpFClEiBcw6R4pAoRCXfKkvyuVPkPEH+F4IQsvwh5POlKtWKRkaH1N9T0uzex/XAbV/Tbq8w1MfH1Z5vqOPwLLfxBzsCuND0hGXDE2NzXnKcLXYpNjQz29K8hwVxnGjj5o06+fSTtXbjWpXsRA8++Ii+850HtX//vFci5A4+UivNlYaSStVeDXjZc96Td+OOGPbu3K2du8b1t3ft1VQz1v7ppu57ZK9uv/cxPTY+o3o3cysyDfdWtXF0QCetX6ltK0c0arDYsHJAW1f0aG1/pP6SFLuNooGkKJOiru/YMFszEsmOIRuc3C6ZTyWJ81AqOF9uA144GD994i95o0jByVd+nhXka+Wy+g0KiXvZ1L1f6nEyoW9fuaPenqCB3h4N9Q06wKio4SHPXk/eNlYcp+FrX6fRl75bI9e8Uj1bTle5d0AD1sVgT496KzWV3XvG8BZHys0Szttx+9vuKbtGeyJAMyFSbgeRdZQ7+YYKxhQsg1zDLr+mGmvUbSxZ5g9Yb7tbmfuRWHWPFedNkwpK7i0iN38uk0or1ypZuUbjMy196/59mjCAR5ZPBE9JyaKKZBVo1VCkkzZVdOVZ/XrZZUN6w1UDevvzevWO59X0xivKesV5QS8+Tbp6e1cXb6zr3LWzOmtNXacZOE5eMa/TVjd17vpUF27OddG2WBdsjXXhlkiXnlDRJSf267i1Va0ZjMR/iDRoWfb3JLbTSpF6Dbi9jnB6KmVVzVcpiaQQtBwfU14OsodPMwSzRGOLIwYSKUSJIoeRKCkPQamC8gPJ/mb7iFxhokCeOFZA2yEoBCf3UF07tm1XUaioXBvw0uOYNm7frlPOPF1btm7R3scf1je++AU9cPvt2rdjl6Zm59RwGXcuHulFaudBdfcy0zaw8amGJqZbjgKaakzPGUS6qvb1acXqFdq8faMGeyra//Ajuu2b39EDE23V80SZ601toB3FKg+Manj9FiX9o9qf9uqP7p7XX9y2V6n5xMYx9NxG33Ll056s3Dfb1o7Jeac57ZiYMMB0NDTQoxX9VZ25bkDXnjCqF5y5WeduX6Vto70Oj2NVy5EdNFZiSUVpQ5W8qcShvRz1CG8LkoUhxZabnUPBxxB808lfC1QLKVPunrY4d++VlCKt6KtpTW9JtSRVKWqq4tTvnm6wJtXKUpJIXetgKtS0o7pScyc/R71X3aTqKRequmKNeg0aA9WK+jwk6askqpVKKjl/bBAKISjIVdtRU6NAyw48bz3UzUPHY/E0D2bFybmcxTbgzIvfyOWcYqcR87mxp2SwTBQbuMc9/7Hfk5+Z65i1IXRdT2ynqjjftDuBTt+wqus3qeWo4/6dE/r6A7sNyLlFlZpo6tqkyHTiUtm8llVOEvWY97HBqjat6tEpG3p04XF9uub0Pr30gl699rJevfmqQb396hG97ao+vf2qHr31yl698bI+PxvUay8f1usuH9NrLl+hVzxnVNdfMKJLTh7Wiet7tXasohVDFQ07QhwwCPT3ltTbE6u3Flu+kSrloCTJzVOu5fpYhMtF+vDoRu6ZYjt1gqFYEZHP87AADpFiCyMqUi7f8zAit6FkvpNZ0fI9UgjOF5XMQCTblvADnI6hRWYamd0lxBVH00PasG27Lr7ycp186glqecacGfIJryhMez5gxuAwW+8YFCKlzp/FNQeCZbnD8QSaIwbnm/I8wuT4hJoGjaRa1TpHDttOOl5ZrU9/dOs+ffI7k3p0LtV9++v6xLf369dvndWv357pl7/a1i/91Yx+9+sezrSCRE8Oo4spzXwvl3xwQ8TuzUkvmz64e1L3Pzapux+f0pcfnNGDE6kdN9em4V5de+52veC8bXrVFafrQ6+/Tm/8kfP1Ixefrhdf/Rxded4pOmPTao049CwVcxQmjHAUJDvLE4lrP5IdsVjpKPjqwoIDjKAV/WVtd2h93KqKNg/GWt/ve72R+owIcSnReDfR1+cSfak5oIdKazXfs1J5UnPZWKU4EhhEdYl1FIXE17EiBeWuM0vtiK4q9x35ee6UOXXT4PZLXT9P0bmf55RxyoLkx15YzGVJKDWhyNyusO1sNPBU8qAoi5VYf+1uKv6PTnbBWgwaNHiWfTJje+hbsV7uMQz4dd12/y7tGJ9V6vyyHiLrJLhuzuVPcL20gWPskySJVTLIlEuxagYLHHlkoKRRy2f1cEXrVvRp48p+bVw1UJyvXdGvtWN9Wj1S1dhQVbzxe3SwR2PD/RoZ7Ndgf68G+nrU74iwVoFmSdVKRdWqE8dSqZBl0PJ8ouUh+wyoWsiKI4UoVmQwiHz0RdEr5CYbfI9rKfJVpNxGklph9Cw8zxXsR0FKSlKIldkochuIDDJdn7ft0S2vMHTsGGkWKS5VNbRqpU4863Rd9JwLtXXLWk1P7deOPXv1wP6m/uTWR/VX396p3R4yZKWaomqfXMgGagPzBFuzUffkftv+k6trC016B7Riy1at3LRZuxuxfvsb0/rp379PP/O739FvfXW3vvhgXV+8b0ZfeXhGD082hKEuNC6TG+OkAymXbIziYeZz3+Zrm1fb7Z11SLxzrqUvPjSpP/rGA/r0t+7Vp799j8abHa0b69eqWq5zjl+h17/8Wl14/qlaM9qv41f3GCSO0/WXnKBtozX3pLmlmEkhOGnJx/XlTkX9fm6JyhVHvtdTyrV6KNamsbI2rShp/UgwUASPpRPtb1X0+cmgO+Yr2teOxNuZuubdxQraPnVrIlOz8/tmZvqpwafrI4l24bCsTuDcmXOn1hl6Q7YczZVF4r98naDJpFxueqzd+yBScNkVZWldLVKHVSBHXla5Wi7QsLMHt7w3STTq1LDjJ6MrVBsZEsOhvePzuvfR/apbv92043upMkcYmSMt6qGCzHxnfpZbLogvjoOSxFSjyKYWqeQopOxUHO3YlWpJNff8pGq1rFqRKkucvaxyKVG5HKtSTtTj5721inqcAIRKieclVUol5yuplCSF2rQMn2gZaB42yVzB4/BIeYilwpGTYiyoyNchsTFZ1SFS5GFCcMpdU44F+OiiUqBs5HyRgs9DlJhObHqheBYUrODME3qp5wQaRap7nR1jSUpV9Y2MacsJJ+j8s88oxu9rSi1tqcwr3/2A7v3SV3Tvrd/WfnY0euKQIUXXhlW3E9abTTUMNI5EHUUkmjQY3Lk/1W4PWDtZUCON3UO5bk9S5DamnN6XZGcoHN+GiqHJBibaQ8N00Kd4lkqegBKTTySXT23QnvKQRzR6aM+8vnz3Dn3pnh362l07lHroYmvWRs/q33DFGXre+cdrs3usle7ZLzputS44bpVWD5SlrC2Zzt/nxUwA0CH4met143CEtnktuUfsd0g73J94vBsrthHf30r0Z3tTPdiKtdsrN+OWyZwdqeP2Fg5u+rlTx47V8FzEnOcb5jl3G1rcN/akaa7U55lTyrnv4fBpnqvrZC6sWy3oE/GYF2gWorGccwOIbzlPrtx/S+afydqVAxXt9nzQeKurpvM03DEQXVTioJFqIvK1qv2qrd4g2dlmPV90/45Z7ZvqKPOcBmCQmtfUOssBAh9DbvmYB4Bt4cxysn3xNzNDJD9WZB6iECn2MY6DyUdOsRLLME4ilSy7UtlOTjIo4OzINylFIpXIQypRFvaCSn4GXbk+LcMnWgaah00SQd7z6F517DyptZY6Csgt0ChKFBkkgpN8LsUKIVJksAghuD4n5w12gojk++gsdevyOFJwkpViO7PTZuq4p2jbMJruPeqNhucH6qo3OsK5Og4la/2DHgZs0ulnnqyrLj1L11x2hk46fr26c5N65Fvf1h1f/Dt9/Qu36rc/c5/+5FsT+vbuXPfP1fRws19f9flvfnWP/uC2SU1jxa5Xwfz5a3OWPDa25cuhxkKyAxRA4FZowbo4+24q7hV/VDynYXakBTrE2vYcQRwwjDXjib3Pf/VefeIvv6a7vcLyuJcCv+r5je88tEsDQ0O68ORtOmN9vy4+bshj2U166fmbtbrUVei2VNC0QQvPKvg2G3YAK0TyMbVDmbyHSpmCWSr5TzfEejTt1Z0aUrNW047pWe3xqstUs2V5dtUxvY4nJZvdlif6WpprNTVjAJ10GncPPuf21027bZBLnTdz+1Knrs+JHjpuK6ltubFCxDErBKHiL+ep85Ayl8mdMpenCZyXLfuVDsNVDrpzz7genppT3XpptFKDQaQh98yDlVitqKTKio1Kan1qGrAe2T+le/bMyX2GcPzFlKap1ZUvJNfLfQAjc4VFveYzs32xjyBNc6s5E2Uy5zVbknUVAvoKtt9IcRwrsV3HUeTroNhyjw0eUSyRLRTXUuzr2OAQOxqJee77PNcyfKJloHnYJDML9vaHH9TX775Le2em1bTBZHb2zI6ak0JJaYjVsVA6FkonRB7jJ+6Jgw1O7i1T7Z1vuMec0W2PTmvvdMcKCYWtB5cPUWJDit3ryMYqH3M/z9VxL9hyKn7o5CXKbjez0oMM46oaIAZXrdWG40/U8aefobGNGzQ4tkqKqvrGw9P63b/boY/8/p368f/zTf34b39bv/wXD+tLj3i+weFzodWl0sh9YUOR2+kKVKTi3PdzHvp48Nf3g53RHZ+KcjbKokE2MtkBiuzBf7EQyyZ3/jTtqOLeZOXYsPp7BzymH9Qd943r9/70K/qTv/mWpjsVscdgdvejGu2O66azV+sV567WCcNBvZZtEseSZSvqcG8vOy31o59pz7FMzM1ZNy3ty8u6Ox/VnRrWeCo9ts9A6Ofznl+pu1dmorBtXnCyed+bMxAABrss4/snrKN9U3rMy70Ng3Mnc/PcDqSQu72ZUzfLPVRKPbmaqeEMbElvuefu5rly61+RhAxyyyEjmd+MZy7HUCLLI+UmWHNbVnuCs20dP7B3Wvd4ZeeR6Rl1/HDAvfPqSlmpV1XylSsVDQzJxcWGrPse26MpT/am3dR0TMjWg4N3DXKpnT+lvgOpazmlRBMunJn3oFh5FqyqXKnt2FUpK/LmB44LNOFdnsRVWKAvyyACIMxz5ItI/vCI8xAU+X4IzuSvlulT1LlMtA+DbK5yVNeuiV2684F7tGdyvzoWQG7FdWynLSuj0WppxktHO/c3dOcjE/rCHQ/rj798t37js9/Sr/zprfo3H/+KfvG3vqBf+L9f1H/95Ld1+84ZuQ80AGTKLNC8VFHuoUKUlCWDROrUnTSiJgAAEABJREFUNdi0s6CWI5TM8wxdgwIg0W60xEakro02zyMFLykOrVmngTVr1O0fMN1ckx7bNx2ddAwSHR+7eWTTiQ5qu69dt/WqIulJPrk9A+uRj6Yizm1IHMNikcJ4Fi84HngCfS4to2o51wlbVmnNihE7U0Nfu+cu/bWXSb+zd05ff2Rcf/S3d+pPv7lbf/1AW5/49i590TJ87NEHNRamdOXxXtE4Y41OWl1Tb9RRcKgPK/Y+pXaOKYcKd01k+lJjSJ9qr9DnW736zqx1sXu/9vlZO8vtxLnmLDsmawGfhgGCH6nNelixf3ZWOzxB++j4pOaaqTLLS/AeYJ5a5Hu5m5xbCrmIGtrWR9N1z9mpJxtNTTEJ7NWElnnDMVPLDefK81y55ZU56siU+l+mLvKy+KshVc0U6548fsiAdIcniO9zchENGkDLBpmuo4SqV0gAlpZXPabm2pp1WNFy3R07PEMhIgDsoevrxQRQwH1uYgsAYL4NBNzvuiz3OM8smwz+ipSLcxcR8qUsNEII4pxnmdvVdScAAPFMGI+fF8cCKLQsH4trWegeFlHsohSnbnpWGAOhf22gTyvXrdLaDWs1smpYsxbsx2+9Tx/5nc/po7//t/rlP/6q/sdnbtMf/t29+uvbHtLXH9ynRycamnbc96W7dulf/PZX9NHf/LJ+6wsP6xO3Pqb//unb9cu/92V9/SHAomRciJWUSoqTkspM5viYuxfoOtxtt+tqd5oGi5bo7Tru9Rp5rO94vuDP75zyikLXQxG0E2QNu82cH3Bo35JbIgzeBucKJHpgUghS8cxHf1V8DpS1QcvGoOKY+kmm3Oc5luMrQY8ywX84X0rH+YLnHIb6qjrluPUaGqiq5AmrUqWqvXMNr1js1tfvf0xf9ez6F+7fo7+6d69uGw/69kxVX9tb0bf2lfTNB/aqOTWu605cpZ956YV66aVbtWo4VxK6bmOqCYf8fzOT6zd3dvSpXdN6eGpW/E9PTTssrORmCyPGkZrOO2snnvEczKQjuH3mgbH97l371d4/qbWeeBv2zH2MfNz8whnc9tSeQjTQTXPLN3O0kDkySTVrentn6npsck6PT81rj+nNGLBx2Nx5c9tG5rL+WlrB7ESKzFBuJ6w4GiACahnAdnmIc78nYb6yY0IPGWCqHj4MOKXlHvWt24SUVfOE6npP2NY87CCS7FCPwa3bSYWjdwxI7XZLqW2ia4DoEMEYADLXxXXX5yk80S74KlImN8+mkjulTr72jbR4JuUFr352AFCghUxynhscctPOOc9zt69gc1n+HFWgULTQQgqKPCtb8wxtzTOxJZUSKzfONO/x6Dcd0n3x4XE93kk0nVfUjHqVJlXlUaTcjpLbFPLcaGvhpRbi5FxT3/BQ4v987h792p/fpo9/+WF99vZd+tj//KQ+9Ot/pv/26bv18Vv36rN3z+gbu7t6YCb3DH6smWbsnk/aNR1knNGtj3T0h3fM6z985mH977/doW8+3iiWKq1JOUZUccxzyb2RxDFI5qdIAEGSiOFIAQ7mVX78RBm32dYl2RgWjumBcwOM27AAEKbpr4n6Gy2kKPbRhGJf+yt1jTu5RodqWmlAsNUptcGG4DxUGCXmrFRUs0DWRmk5Za6/ZdrzWUk75oL+8t4p/epffUf/9dNfUWdmXjeee4JebXC4dMuA1g73aV8j0e7Hp9WdmFfXQ4G0MFgJOkwS5iaeOmKZa3U07uhgjwFhj51v5+SUdj+2S+2JWa0aG9Ngb9X8dNV26N32OL7F0eW6BrYuwFykzMCQeh6jLaKNusGHiGPWYT3RSMPX7tQdCcridCPQfZHkG5lBIVc5xCpL6uvpVWxddB0tMJf0qNv22Xsf1bd2jWvWdKYsp2jlOp1/yUV67oVn69QNo4rTujqdlnnoqNNuq20gaHM0QLUNFG0DRZtzp5YT5wsA0RVyQB5d67VzAEy6Horh7N1urq6HRKmPqQGkSzKwWHSWCfqKJOssOMkfq8l6y50yZb6wylSYm58d6S81H2maz4jeAjJKIHFqAeYO+7pZRw2Ho/d7mehzt+/QXs8KK4slnMtDC3nt1l2iFHzPIhWOaYOy1JV32/bZpnJes5a2Dxxb7vm7ut3g8nt/e79+7bP36t/8yV362P+7XT/38Tv10T+8V7/4p/frF/74AX3sjx/WL/zpQ/pXn3pA/9vzB/dOpJppB5fXgU8uFRqyA1OvL4W2OJIjBBV8FqBwABj4RaKN0wWdwxntCGbSl6ZBWSwD/gt6vuce54nnhZFYbQXdIMVBxS14cMBcds82MmhArUSid+va2APPoEtGemXk5mLiw30PnYyqKvimTt9vdiM9NNHRn921T//r8/fp899+TCzlroqaWl3fpRX5nPoTEyH8N4gXZc1nbgdIu5naNnDmEcYdse0xKOwen9LEnv0eHsbadPxWja0eFU7TtrM0nbdp8Gq5rP3EYJurbRkw5i+SZeFLcxUUhUixwU1ui6tRy05VhPXOQ3SROmMBTsXRsrU9BNpkR+qpVVQZ7JGRQmm7aUdPNemVhjt37tWtDzyiOx7aqTvvf0gTu3a6rbOK85ZYzsTZ+f882pZl185bgIEBAfm2zTup5WctT66Sp+N7HUcSXbcpNWBm5i21LXecZzFl3LfsiXK6ppmZv9y8prYFgAQ/4F5qmXYtl5T8ThyLPOjU+bUMH1vXMlB9JiRtoJmRvmWhphZG7gT67vEY9Et3POAZ9R1KHTHIYb2cR1hR1xW6jIrEeSqvJcmal4zyci8EQLjb9L2OE0twPtpYcjtJauVghNONrh7b39A3H53Rlx+Y1bceb+re8aYen2m7JwkatMMN1qqadjiMApXZ6Gx88kEoifMi+QbXpiseBikAAnEiOVzWE0c/4HmR5I/LBZJPi0cGBBuUPCwoeLfBqEhun7MU3+CMLiLniwygbJwZGygrd/0Nh+7BPA721kT1RTVLeCrKFzc5g0guyCUhU5+HC2sr0mnD0oWrpLNWRFrf01ZFHcW9/aoM9CuOIkE/LLbZdWU2XJyCicFpO8GEx/7jU1Oad6QwtHqFNp14nIbGhlxhLkCgYaduuVyR7BxNp44dYQEMMkcA7hkPyMS1WXyxImQYRYZAqe36SIABekydN7VeM8sss6wAiOA2UiRYPtWeipKqG2YnDXZaP1LHS8aY1OzElB7/+ld065e+oAcfekCZI5eukafluY86P/5y1NP0ZCmO3zYotO38xdHnACbPGDK1HSF12ql41rIMABXutW2vHdNsE2k4dZy6poG8un6Wuu0ARNdtKo4GzK55BCRS89Hxdcd1kWivhbgs32hZqB4uUVtkT++I1q7dqLVrNjra7lXbTj/rseNdD+zUF791n5p2SNVnpfkpqe7UnLZl+NpzALIjyM6xAAh2eo/3xBo8yVGCHHEUyQYhG0zhAVFsv80lDNuGBI3cdDJf53YgUvB1XzXS4NCwHt07ocz3MaYnmlmUMw1/VTzzCcfFDPbbv3ff9CTfDAYJej14MDhxSwVhyhsQyEeiTTaUAhgKun4uf0xCi8/MQ9mWv3a0VysHe1X0VG5DuVzWipFB9fSU9QTtELmq3E6dqxrnGiplWtOT6qShri5Z0dWLNgW95bSqfvyiYf3Epav0nkvW6u1Ghreet1IvPGNMvZ7bScs1paZDu6KCh64yR2VNh9dTzbr2Tk9rnLmD8Tn1Ou+G7Vu0ef0G9VUMWG5LF7D3sWWjbxYpVctOQa/fMUh0nYwNdm9zTT0MkQ6kYFllTjzvuu6uy3fd1syyKhzI5wBEZlnlPjdOuNfPCBAcqSTqqdZULZUVXD8VdE2o69A/nt6nzo571HEUUbLNZM2mcOaWnbxtJ295GbNpgAAkWsV1V8XRjlp3RDQ509D+qbr2Ty+kPR4m7ZuY097xWe31+X7Phez3kui4hy0TntuYnG1qwnMkXI8Xx4Ym51qacvQy5eOkh76cTzc6mjIoLaZpr/A0Wl3boVW6DN9oGWgeNklCw82bt2vz5m0Ghs2KSoN6bE9b375vWl++d792N3IJ55/bJ03tXEjTe6Q5g0OrriIywPGfiAw6kpX73cS1wwry2IBUOKQdE8sgcQ+nXHq0YZU9Oz000KcdnhzrFtFIMF0ns/NEY52Pogtp6QPnsIHnNl5hhDZgAUrkDxZ/kQxMYTE5/z/4ui7uQZZEGTsFt4oELUUqe1JxxWCfnTBW06Gsb6lSLWlooKKR/qoqUVcj5VTb+lOdN9bV8zdmuvmESK8/tay3nNGrN53Zp1efPaAbzxrRc08e1akbe7VutKSxvkiDvbF6ektq9vRqKjYgRJFyg3hQrtwO3jUAz9uZpmZmNb1jtzr3P67Q7Ki8akTDq1ZouNZjIFLRs3fcO9JrtulF3VvSu9bdAzNn0HaP6K8avp/aoWlacHuD6yuiLR9zku8RL5EXECFv5vz2b6WW99IEj9U4UeznwXqolksqmfeyhZe79y0ijbShsZmdOlEzOmPdsM7eukqx7aBt52vZ6dsGrJbzNs1zw9dN7gMSBoO6h7b3eNLyP3/2Tv3c//u6Pvx7X3P6apE+9Lscb/X5rfrQ796qn/kd0tf0zzwB/lO/9RX9tI8f+p2vicS9n/6/XxaJ8w/97teKch/285/7/a/r5z/+DX3sD7+pf/vnt+sztz/u1Rvbs9twpL+2yiNN8vDphRC0csVq9dR61fY6/6M76/rad3bpC995VPcZfRNPclVH+1VaMaDYx3JfReVKqljzUmtCau53MkDw6uxuU8pIbR9JFmDqI8kTWb4puT7xyfzHhqQipbKV+0ZXcheTRLkGa7H4HUTTvQM9ozNo4RN8OJBwVspjxRyfSCZegIHp2qDkMFE2ThdUUX8RJVgNNnRFpgVQJYnkpdN/kCo1KSlJlFGQqAOvsKGHSO79YvfEsclk7sFanoepK7Oz9oZMJw1neu6Wil5x+rBed86oXnXWCr3wpBFd7MnD09b36OS1/Tp+7Zi2rlmpVSMj6uvtU6lcVRSXFFxfpMjiiD3WL6luPpt2mKxIuR0905x70+mZuuY8adedrStaPazaxpUaqNY8yRfUdbvbTh07V8fOxbJey71zE6dyWF53mrN85zx8nPF9+RMMOMHtDMF/QyQ5hRCKYx6CUj9j2Ddvuc67DJFG17IAHDIf08VkEA5EUqaXO28sy8pDiIojK1k2Hd9PHd2kj9+rctbSyVvWq9/RTdcm0LV8O45WW4CAQa7ldjadADBS3fcYWsy7HfPmX574HhvapDWjmzUyskp9A2Oq9g6pZ3iFBlesUv8Ix9VasWGjBtkXUelRqPRqdPUGbdpyirZuO10nnXqO1m7aokrvsHoGRtQ/tlIbth6nDe4wB0dXqjYwpDy3dHKMzo05wt/oCNN7xuQiI/r0TEf3PLhf9z86rsyOOTpU0dY1Azpz+xZtOe1sDZ99iQZPv0DHnX2WzjrnNJ1xxnHatnWNxrIAruMAABAASURBVAwaNeBfLSlvqogqHNLKjuGJCAlA4Jyhgw1BNjJL1zzbcXUg2dDFuY/Bqa+aqOSJwVmHb5INknJPqgs/wOFx1oUuS7JRyY7ggavJpvp7H8ihATuZAAW3vXD6Ukkql7FcqVaTl2IWrpkYsIMquCD0sVobvNyeKGTq8bLa6ECP+lym5Hy58wQbTi1OddKqii7cPKiTV5e1bjBSf8Uk46Beh/PDg4MaGhpUr6Ohinv02PWHoq5oQTxulmtUYrmsUFsDrnfOTohDtOwIs44QJj2jP+el4DypqLJhnXpX2wEM7iUFB0YdiyC1CFKlBsjUPKeOFlL3uB1HBHXTmnBk81h9XjuaDXVcT+L6E7eBFAxIMh1Z9og295GU+qLjNjIvMeOwfs6O2zbdru+RUh+L5HwAhJlQ6iFB7iHOaE9V/cjYMm8YiLKpSTX37FbJQ8Qxz32k5rHjdqI6B0LmPS/AD+BpMy9ggGsZ3FrtzACcmjT2E1T2nNPKdau0ZfMWnb7tFF1wxll6zmWX67IrrtD5556pc889XZdcfJ7OPP0EnX7mWTr1jDO07QSfn3aKxgZ7lJlmb61PJ592ui6//FJdfPE5OvuCC3XhuefqogvP14UXnadTjj9efdWKlusTLRfhw6Fr29Oe8Za+ff8+3b1nXK1Srl4LanBsRCOrtyhafYomR0/W3NDxygc3qzqwQivGVhgQNuusM0+20E/ROeecqBNO2qyV60fVM1JTYkdJokxFsuMwiZbEUpKUVSpSpFIcKXkixcIQEztpv+cR1q0Y1OT0vH3WeZKgxKsdSeI8iwnjJXHNkZQ4rx3O2e1IrktOXDsCSEilRAn5F89Lvi6XlNhIS3bIkkGoVK2qVOtR4mORKn5OPj9PEp9DL5J5dTLvlVKklUMDWm9nHBtdoZHhMdWqPYriROVKRYP9faqVS3avWLZ1de0wJY+r+/v61NNTU2K6wU6YATg+hhAp8M/XUXEdVDZAH1dr6qbBOV0Qz2t1NqdRD+WGH79PfbOTqowOa2DTaq0aHtKo6+yJo4K/CCe2Y8ogG0gGzrxwupbm3UOPT0xo3769xZh/tFLVQKWkssuClcGgJoNEJCk2T5GNJLiXDIoUmbcQBcnHVLLjpgUGZ5RxHvmYu2zqulJHCB3PJvIDto6XUXtdbLhcskzKis1Ddf8ODbbntGZ0ROVqWZnrzy27LERiyAj9IrkdXaNEx2DfMagRSaRpcFWx/EfTM+O67a5v6fNf/6I+9eXP6ZOf/yv92Z//qf70jz6hT/3FX+szn/mc/uRPPq1Pf/pvdds3by/eW3n37bfpM3/5Wf3dN7+u+x69W1/5xpf1qT/7c33yU5/WJz/5V/qMz3/343+g3/n9j+vTn/qsvvbNb2qm1RLt1jJ8kPUykD08kpEd8aQzz9YV11yqG296rq6//hJddNm5uuDiC3TFZZfpZVddrPdfe54+fO25+skbLtWrf+RKveDaq/SC51+jG198vd74qpfrPW97kz58y/v1Sz/7U/qlj/6MPvbRn9LHfs7pwz+hj/3sLQvp53z+4Vv00Z98hz76wTc4vV4fu+V1B9Jr9LEPvka/QPrxN+mtr32RPvS+V+qjH3iVPvYBPyPd4uM/SK/Vx255tT72QSfy/ugr9TES59xbmj5AHifuLZ7/qOm//1X6KOl9r9BH33OzPvruG/Wxd9+0kN7zcn3M9z/2Po5O5P8AdZJep4+877V6/5teoedfe40uufxKPefKq3ThpZfrnAsu0cVXXKVrXniDLr7uRTr3mhfo7KtfoHOuvl5nXvUjOuGSq7X9vCu05ZzLtPns5xRp09mXaqPPN559mTacdZnWnXGJ1p52sdaceqFOPv1cvfni4/Qrz9uuX7tmq/7VVVv0katP1c89/xx99Lpz9HNXnqafuPQkfeCi4/X+C7frfU7vPf84veucbXrbmZv1lrOczt6iN5+3TW86d5vecvZWvc/pZy4+RT99yYl69xkb9JqT1unG41frJcet0g3Hr1o4+vylJ6zRS09cq5c53XTSWt108jqn9brp1A166Snr9cIT1+va7at1zbbVunrbSqfVep7PrztujW44Yb3eZB5+8rln6CfN49vO2KR3nLNFP2b+Pnzp8frIzVfr5z/0E3rTW9+uc6+8XmdcfZNOvfpGnXrNy3T682/Umdfd7PRynfn8VxxIPr/u5Trj+TcV6bKXvFpvfse79aPve6/e86536N3veqfe/953673vWUjvfuc79a53vEPvfue7fHyn3vm2t+qVL79RN990k/O+q7j/3ne/x2XfrXe9/e2+dv53vkPvefe79d53v0vveufb9a53vF3v8LM3vuGNuuw5z1Ffb+/hOdr3KXVUgUIcx7rquZfawa/Wa264Tq984fN047VX6qbnXqLXX3W23mPju+XaU3XLC8/WB198sd77yhfqLa+8Sa9+yYv1shc8Xze84Dq97IU/opffcL1ef/ONevfrX6tb3vV23fKBd+uWW96rWz74Pt1iwCjSB96hW97zOt3yzlc6vVy3vIN0s4+km/TBt9+kd77uer3r9S/SLW+/8bvpHTeZpvO8+6D0Lud5J+llpvHSgxL3DpHe7nx/L73E9Ti99Qbd8mbX+8YX6hbSm67XLW95sW7h/tv87O3O8w7Te6d5eSd8v1w/+pabdPOLrnakdLZOOf0MnWpwPeWMs3XSqWfotDMNrJddpQuuvlZnX+V05fN15hXP18kXX63jz71cWw0CW866RJvPvFibTr9IG0+78Im0wedrT7lAq04+X6tOOk+rTjhHa52OO/ksnWm6lzzncr3ohhfpTdddrvdcdJzecd72wuHffM42vfnshfTGs7fq9Wdt0evO3Oq0Ta8/Z7sBwXkvPEnvu/xMfeBHLtZ7n3ee3nDGFt1ox7/BTvyi49fqeqcXHrdaL7Sjv2D7Kv2IHf3649f4/hq90Hl4/iI7+4tO2KDrna47bp2u2b5GV21dpSu3rtZVBoSrt63R83z/+lM26A3nH68fvfx0ve85p+oNFxyn1198gldWjtOPXnm63n7TC3Xzq16ty17wEp353BfptKtI1+s0n5/+3Bfr9OfeUKTTrr5Bp139Ep1+zUt1+vNIL9EZ175Ul77o5XrtG99kp32b3m6Hf/vb36rvl9721reI9KT5ltJZcv6GN7xOF198sSO8nu/j3of3+KgCBZrgSFA7d+7UX/7lX+ov/uIvdMftt4uwLDFglEhJ7LCflChJDk6xiDbGx8f10EMPFc9LzvNEKiUqLU1Ln/mcOoKZePyxx/TZz3xGn/3sZ/XoI4/oifLOczSfJ5YNwOomaM+ePfqbv/kbPfzww1yK+4dKUWyZHSIFR23z9bruvOsutTzuj+J/mK+gZ5ks6CFWEkdPMZH3QDLP8F2kp1z+yeuJo0hxtCQ9QfNAfW5HcnAqeEgKe4k9ZDictCCDBRo/iHNkH0LQcnyi5SB6uDTZE4AR/+Zv/qYmPM5k/TlNGcl9b4qUa3oC6XYDSMtjLa6Zgf7epQ79dHZ21uO+z2jv3r3FpNjh0jk09R/M3enpaf3Zn/2Z7r//fuOpB+GHWS1yRP4cD5PEMy42MzOj73znO0K/z5jYMQJPSQJHFShggF/5yld04okn6pWvfKVe9KIX6YwzziiihpNPPlnHHXecfuM3fkO33XabLrjgAm3cuFEXXnih/vZv/1a///u/79nay/WqV71Kn/vc5/R3f/d3+upXv6qLLrpI69ev1zvf+U49+OCDet/73qfLPD+xYcMG/cIv/IIec1Twrne9S9/05A0SCyEUPQZlCNFWr16tP/qjPxJ81d1zcv4ZRxH/4l/8C73xjW/UG97wBv3SL/2SyLfSS0xXXHGF/uqv/ko33HCDtm7dWjybmpoqnPSUU04p2vArv/IruuOOO/Rujxe3bdumU089Vf/pP/0nffKTnyx4pf3/7t/9u8IRcIr//b//t84555yivS9/+csLZ//jP/7jIu+ll15a0AYAaOPVV1+tN7/5zfqpn/op/c7v/I6+9KUv6RWveIVoL7L5+te/rt/+7d/Wa1/7Wt1888369//+3+vKK68s+Hrxi1+sa665puDnP/7H/1hEGb/1W7+lb3zjG3qHx8PweuaZZ+rXf/3XCxmfdtppGh0dFbr5vd/7PQHi9957rz7ykY/oqquu0kc/+lH94R/+YcH72Wefrf/+3/+7/vzP/7zQ6/bt24t6n//85+t4z6b/9E//tB599NGCH+RIu/7X//pf+h//43+INlE/7UGf0Ppv/+2/FfKhE/jrv/7rQvfQRKZ/+qd/qj/4gz8Q4Igt/Mmf/Ik+8YlP6NWvfrXe8IY36Jd/+ZdF3hEvvWJHyPfnfu7nCn295z3v0SOODilz4403Fjz+q3/1r/TlL39ZdDrojkgWW3m2puhoa1jk0K+n57tjpRCCVq1aVSgTR7vvvvu8/t4oQOGee+4pjOhb3/pWYWgo7Dd+4zc06CU2HPguh74YN2We+9znFiABfRwQQ6rVasIAf/VXf1VnnXWWJ3ODBgYG9IIXvKAAkP/yX/5L4eCA1VI5ET20HVK/5jWv0X/4D/+hcM63vvWtHkO+Xa9//euLshgkwIaTAGLw+v/+3//T5z//eT3++OOFw+EMGC0ORW9cKpX0oz/6o8JBKFvxDH4IoXA8AAwgAYgwepwNeQCKABb1wTsGjsPg7PA2PDws+LzzzjsLsLj77rtF6InT/df/+l+1ZcsWIRuGStdffz0OUzgycpn3LL38IT9gANj9n//zf4oIqtFo6HnPe54AVBwWEHBWsZMSoPi///f/FsAD2J533nnC+eEfhwKEkAMA/aEPfaiQMbIgL7IF4P7zf/7PRT2AFE78z/7ZPxOyBNzgF53u3r2bKgv53OQJux//8R8vwH9oaKi4v/QPegdQoAWIoWN4B0CxF+oGFNEDHQy6AEQ+8YlPFKCE/qifjmjt2rVLST/rzqOjqUUhBK1YsUKf/vSnxbwACqKXvfXWWwvDfeELXyiUhUM+8MADohfdtWuXMF6MibyLYSZGgDPzDDpzc3NFBIDBADLlclmAwsHtpxzP6VEuv/zyokcEYOCHXgmgwfApu27duoKfsbEx4WQ4B9ENDnX66Z688kwxzozBhxAED5SFz6qXGikHAOL8ODTRAIZIL0aks8g79eMA1L9jx46iR16zZo1e8pKX6P3vf38RcdAuAKDPS4yLbQphYcwJYCAf6PCMtmPYODt1b9q0qZi0giYOTZ6liTEy93s9201+jtQHjbe7jUQd9LqUWcwLH5wjox/5kR8pIg14JXqiHO1GTug7hFAAMrKHRwCHthJ5oDv0jM7Jj07e+9736oMf/KCgAz84OSB6rtfyiQ4ffvjhYk4F+RF9UB55Ux7e4RUZE1kBJvBAFPe6172uAGQiKPhDnhyJAuFt//79xQQf7Xw2p+hoahxGSsh+ySWXCKfEwejBcJiPfewFIDZPAAAQAElEQVRjRYiNgjA2HP5tb3tbEXK/7GUvKyYYMX56AhyWoca1115bhP6E3DgiBkUIjFNgJAwRJicnRXhIL4ABMkGH8dJrEinQm51wwgn63d/93WK4gBHCw+bNmwtHwohxVMJ9ogV6aHpVymB09Na067rrrhM9+C233OKl1uuLkBsnBOQwPAwQMHzLW95ShMwYKvdDCAUIEB3QqzHcQTZEJND7wAc+UMyBQAeHoy7OoQ0NZMn8DI5LRHWhh1uLz8gLMOFcyIT8HKmXPDg+gEZPSpuhyzMAAjnhgPBLD824P4QgnI6y6Igj+vzUpz4l+CRSojygy3Pokx+ZEgEQrdGbo1eGGgwdyYNeGS4BmrSfaIohEMCB/Im2oI/uyc+wBn4ADzoPend4pg3kZ3hApIg8GeJgX8jl53/+58WwkPkk9EEKIQhbQU6URxZHk88sBy9HFSiEEIreGydmTEfiHOQmjCPMxvFQDAbC+P7Xfu3XivEh9wi7USrOT4hJL/Vv/+2/FXQwJIwe58Bw6DUAHRT9Ez/xE8W4NoRQDFVwbAyZMS3OT/j7m7/5m4IHjI8eiR4G+hgszobhQJd79ESEpkz2ATjUe6LnSeCV0JTQFUck5O7v7xfOAwgx9qcMDoEzhxAKnWPQABX1M17HQAEdHANHY3iA4SMnnA4jp/04H7zQdpzqwx/+sABFxtE4AeCJHMmL/M4///wiFKcNyPCkk04qhhwAw3O8Lk4e+CYfjkWPTl2AK5EBIMM5wwNo4/g4KMOzj3/84/qxH/uxYg7oiiuuEPnpnclPe+CBc2SCXhk+UA/3AB2GD+gB/TJfQJuQHe2lLLpiaPPSl760mIdiKEmdyAveaSdH9EW0R+SB0wNG1M/QAflSDv3CN6BEO//Nv/k3+sIXviB0SJsKpTyL/xxVoPBU5IzhES7+4i/+4lPJvqx54IXemTkKxvhMyhFOY/BHouIQgjB8xtVMjhLCHkT3B34ZQiiGeERQAA1AjeMxN/EDZ+ZpVhhCEEMlwJHIC1BlGAJ4PhkpQBRbYzIZIA5hAaifLP+z4f4PHSg8G4R+rA3HJHA0S+AYKBzN2jnG2zEJ/CNI4Bgo/CMI/ViVxyRwNEvgGCj84LRzrKZjEvihkMAxUPihUNMxJo9J4AcngWOg8IOT9bGajkngh0ICx0Dhh0JNx5g8JoEfnASOgcKhZX3s7jEJ/JOVwDFQ+Cer+mMNPyaBQ0vgGCgcWi7H7h6TwD9ZCRwDhX+yqj/W8GMSOLQEng2gcOiWHbt7TALHJHBYEjgGCocltmOFjkng2SuBY6Dw7NXtsZYdk8BhSeAYKByW2I4VOiaBZ68EftCg8D0lySvDeKkFL+XgTUa8lIQ3I33PQkfoIW9d4pVrvOCE9wTw6rRnQpo3Q/GWIF7+wduXeN8Crwd7KjThhfp5DR0vMnkqZchDOV49xjsheYkI955uohyvM4P3g8vypmte/ApvBz87+Jq3IkGH91HCF2V4PyRvNeKFJeiX92ny7kOe005erMtr5w6mdTRc8xo9Xu3GeyYPhx/aiPz4rwd4rRvXh0PnB1HmqAIFBIXR8Mos3sDDe/T++T//58X7Gr+XMCiHUfECU47fK++TPUPpKJz6eZ0arwh7srzf7z788K5IXgnGm4F4GzGvGuNVZ9+rLGV4czKOxBuCeFHqUwUS6FIvIMobnHFu7j3dBA+8mo4Xo1IW58ZZAWteacdrzDBunn2vhB5weMqSj/Z87WtfK96IjJ54sxNvl1q9ejWPhc55uSyOV9w4yv4gT2QC7wezRtt4mxPOfvCzpdeL+XiV3dL7R9v5UQUKCIe3GfF6Mt6uxOuzeP057wLklWq8QoxXefGKNYyfIy9M5V2IPH/Tm96kn/zJnyxea84rz3hbEa8AIwLg9eC8FJX39vEWY15JxuvYMEReEEovBgDxKjDex8hr1HjlGm/c4V2IODZvQOJ1XRgurxLn1V/ww6vXOPLqOF4FTjt4SxKvJMMQ6L2HhoaKV5hTjteH/czP/EzxGnLeiMzry+Cb//yG9wbyViPedoyT44BEG+ThBajch394w7F4n+G3v/1t8RZnZAEvGC88kKib16QjC15MCmDwyjfergxNXv5K/r/5m78RNHlDNG8lImqjPC/G5VVovJSWV9sDWuShPG9dIhrgPYfQQv7Ic7Es5ZemEBZet8e7HqGLjADNEIJoK8DDq9egxSvyABT45f2WvC6NV8vzlmjsAX0RgRHVvfGNbyxeTf+v//W/Ll7iS520G/6QLzKCd964xDsgsQNkTfTGK/CQI3XwCnx0zCvfiNKwK+TGO0B5qxZAR9sAO95CfeWVVxZv8OYVe8iIVwUSafL6Np7BF8DOa+KQF7r94he/WLQVHo/WdNSBwsGCwnBwDP5vB96hx3v3UAyvAUfx/D8CvM+Pl7TiaLy/n/AUJfGMV2gR8gI2vMvw//v//r/ifYwADsrm/YO8d4/37/GOR169haEQKWB0lIEH3tHI+xC5TwjIK9cAEd7nyMtJcTQckpekwh/vbAR4eKszBkyozBuaMTpeRss7FwE26sA4eR8htHkHJEaFMYYQBC14592IOBO9La9oA1woR0QFfV5QyjVlybsoR8rjcLx3kSgAR4M3jJTXkQGe9HLwwqvJMHAchzLQ4P2FvA/xX/7Lf1m86hywBmR4kS6vRadujrxHEvo4G1EXZQ9OIYTi/67A+XAwHIb2MNQiL1EDegPAiSJ4HTy0eMclURbgzv/5gMPimLxjEXCh7bwAFrBg6AQtIj6GIgxFAXJAGbnwf2sAcIAg8gTIARr+vwdAAP0jM3gC6JERel6sn8gJ2yMK5P2XRHLwCfDw4ljsiXd2Uh9tpDxtgAfslCgU+vB4tKbvBQr/KDxjjAiRcJJeAmcj9OYewieEZXyKY6AQjJnQDiUSvgEgvEwUQ+E5RoPx4HCUQbk4Mb0GvRT/Pd3BDQ0hFP93BIYGYMAL9SzSAxB4xotMiQZ4x18If//dfbQDZwYU6K144zMGBT8ceU6EguHCM/RDCMV/YLJv374CDDAegA/j4lXxABSOR1uoG7DCwTFu7kMbGZCgj8zofeGbMTwOQF74QibIAhlAh7ooR2RD7w9vyAU6yBuekDH1IV/KQgvHAFgAx//5P/+niMTgjzqgAWBAFyclLZYHlJEb96gjhCDK4UyU5RzZEJnwBmzefUmbASkAiBAc4OAdikQoREo4N0AM3+gNOsgEvmnjYjsAF9pL2xdtAtqkEBb0iDwZxlEeHhfnWKADSBEl8n+KAJC8XRsboZ3IBuAHROkIiHzghWd0GNBCLvB4tKboaGIshFC85ZcQlF6fV57TkzK38FM/9VMiSgBtCc14YSpvQMbYeRU77UDBRAcYPwZAGMgbg0Fn3srMsASHJOL42Z/92eI/ZSHkpizKpifh7cE4PD0iRs9bn6mPUBTDp2fm9fG8WRijwpB4IzCKpzfmxaDQw0gANIwCHglPiUygTW/I26IZkjBGpY04FwbNW4dpN9EI5zgBDgINwnx6cdrOfRwTp6B99L44Br0vbyPm2SJPlKe3ozz8wSeREQ5Kz0aiB2YuAVkiK+jSDmQACOKc8ARAc039gCtleWkrbUDeiz017YQP5ENUgSyI5nAKemPy4nC0Bz7hhXoBCs55OzVDR96qjOMR/VEPMoc3EvokTwhBgDy8A2rwTRsBHoYNRAvwjDyZvAYoibSQBboD2KEF2KBv2sg9OiAcmyEbQz70wzOiT/KiE4awAD7tJQIE3OGTIR/AQBvJT4TC0BQboy54PFrTUQUKOCYCZDwPCmPIoHIIC28QxpgI/xkDYvSE2IRshOI4FWM4QnjOOfIMR8Sw6bExJAyOsTMOTqiOMlEOhomzUz+9KL0QhsF9gIVxM0oGROgNcHKOGDEOBj+AF3npoTBCxt44C+0BTOgFGddjSPy/DfDDXAJjYXoeHAhHA7BoGz0ORstr6eEXMIEOrx7nPg6C0wAStI+hA2VpM0AQQhDOSy+LAQOszMvQTgyc8jjuomPTI8Mr/7EK95AL8qIM4EbdOAfywekYgtAm7iEbhm44DeXQJbKhF0UGjMEBWhKyRAbwRR7yowccHGBAduRDrgAnbef/ZEDm5INn6kQ/DDmQJe1jLgbeoLeoc+qiXegV/rEf7AX5IX/u05lwTpsACurkHkBJvcgd8IIfjuiJ+R1khUy5hyw4Z8gBGBHZIQ9slaEhfACO6BlQCGEhIoHXoy0dVaBwtAnnGD//NCUAoPB/XjAJS0TwwyqFw+X7GCgcruSOlTsmgWepBI5aUGDyiQkijssle2gz4bS0nsV73OecujmShwkijkuf8Xy5EvVSF4nz5arnqdClfvig/U8l/+HkWVoH54dD4+mUoQ7axPHplHu25z2qQAHlMBPPrDOzv6xVs4qwXEqgPia+GGcyQ089zNiztMW+B0CAPPDE/wLFkhV7BFhrZsWD/Acn8jPJ+GR88xy6zEQzkXVw+aXX5GXWmqXQJ6O3NP9ynqMP2k37l6seZM8SJ5Owywk+i/xjZ0z+3X777Yu3/sERHdB2VizQ6z/I8Cy8cVSBAisDbDZiEokZZ5bimGRjUoz/P5DnbKxhMoc8zCKjE/IxMcnsOCsUzPwyC8xKBGvKTJIx88zEFobAUieTTzg5Do/iyc8+BSb6mLDDEKCNIbD+Dyiwns/EFvfY/cjEEZObzCxzhE8mu5hgYiKKenFqAIQ6mX2Hd2bJ4YU8bJQClJgYZfUAfpmgZLKKTVPwQMIombFHLuwlgA75yM9zgIZVG5bnWBnhf+hmOZB9A0zysTrBSgc8M/EFv+RnRYJ9GSybsskGmSEDntNeliIpwyQdcqXt7C2AFrJjzwDLuqx6fOQjHyn+a3p0xEYddMSGI8rg5Gz6YmUFQFw8Z+8Gm4mYWGVimWVnZMaMP/sJmMRjDwAbtFjBoG1MZsIz+wHo6dl7wYQtk8NMCgL06JSVCNrPSgM0OOfIxCmrW3QEgC17FFhhYkKU+tlbQD0sAbMZjbYxeQs/yAt5H+l0NNE7qkCBCR7WuVk1wCgxdAwaJX3uc58TCsOIcCBmkHEanDeEIGb/2VCCc6NojI78bFxiBh2nxPBZoiIPS0PMajPLTA+FcbN6QD2LS5qADMt0OChLXhg7S2X08Bgca9fQYMac2XqWu5j9B2zgj1UFZv8xXICBmXichCMrHyyVYYwYMe0FJAAgjBSwYC0e8MExqRtjhhd6U+REGSIajBsnwLBweJwHB4MGew5YbWCnHTzAK0tngBKyoFemvRwBTnYIwjsz8DgD5ZERYIuD4uDUx5Iv7eIcWcAj+gIQATDkBMBzD33AH/UjO+5xjvOzDwOekcVb3vIWsWpBu+kAAFk6AwCOpU6ABZroAidFXyEEsYyITAEllgMBCerDNqiPtrAaQL3QYkmattJmQJ5VLTanoSvaCVhyBEAAP1YoAEZAGVki52dzio62xuGgbymeagAAEABJREFUGAoGhzHibCxRcc49lAxaY1D0liz/ASb0EhgximVpiX0FlGMJi6VD2skyHYbFUhbLeAAJ9zEgEuARQigAJoRQ7GNg5xw9IvmWJupkhhraGApLTQw7MDR6QhyFtlCGelnegjd+O4AjY/Q4GM+Z4YZnzmkjfNAuyuE80MM52StAVASoAVYcMW7yUpY24AjQxlm5hj+MmnPywHcIQSy1hhCKLbfIg+fIBr5xKhyIJTjuISfywxc04An61MM6PEdkzZIi+eCRtXtAmeU3lpUpBy3azHPqQc8sqaJHQBvZIOsQFvarACzUybIn+ocPem7kSjn4hhaAQYQDgNIZQIP2IBeWKOkAABt4oP3chxbXtJP8IQRxP4SFI/loC+WoD75pp/4JfKKjrY04Bb0tvexS3kJYWHNn9xw9Mr0pToLyUBxOhQPgePS+OCibegh7MUCMll6d64Pp4nyEpBgWRsSaOwZHr0wvinEuLbP0HIMheqFXI4SlV6QsPTthMU6DA7Hbj16KdtHD4TD0RAwFFukBDpRhvRuHxPkAE5yaYQkGTI/GOj09K/URCS0aM4BApAFIQQdZwQv02ZMAiOFA9I5EKgApDknITQTB1l/CfvYQMJSiLbSd0B2eAVpkjLPQWwPYtBP5UQeJNjBMAryJZhgS4VDwCC+E/IAH+zVwRgCSoQM9OQ4NrRAW1vBDWDhCl0RExeY1fmPAkAtQgRecld8mwBNDJuyB/EsTewsAB+ZE6BBoC3sL4IFygCvtvPHGG8UeCfabICNsCJ4Y9hCZoT9sj92OS+k/m86PKlDAcFAO4dvP//zPi7E9Bk54SPiGYgmxMR4MjTE7ygghCGcmfGRzEWUIjXEsnAGDw3m5h5EDDKxBYzxsnsG5CDvZJouB8TsLNvAAOCEs0GZ8SY+FkzKeBTAwGvJwjhPQc8MDBgUNDI+eEkAiJIc2jsZ4FaelZ2O8S/0YLG1hRyUTetBi6ETbb775ZlGGiVdkwvwAQxfC7EUeKEtvCtAQylMPzsYPiRh28BzA5AdegBQ7BJE1m54AV+hh7ITalF8ELfgChHFAJuUAJ+SHA9Fm5iGIkgAg5EI9yJK2oyPCf5wwhIXfPQDMOCJDPdrDMAbQRqeAE47KEAGZUg96Rac4KtEHTkm4z7wHoEmPTycAODKkAaSYy8CWaC8bwABs9ISDww/1Mz8C0AFclAVwkA2AibyJzhg6IEPaA1ACmtgcv2NAT7T12ZiOKlB4Ngr4B9UmnADAw6kAwh9UvT+IegBvdhoChoABuwTpHHD6H0T9/9TqOAYKzxKNhxDE+JvwHYB4ljTriWYQwgMMi9ENPfqzsZ1PNPgf8eQYKPwjCv9Y1cckcDRK4BgoHI1aOcbTEZPAMUJPXwLHQOHpy+xYiWMSeFZL4BgoPKvVe6xxxyTw9CVwDBSevsyOlTgmgWe1BI6BwrNavT9cjTvG7dEhgaMKFNiaenD6fmI6OD/XhyrD/aVpMc/Se5wv3n+yI3meLD1ZmWdy/+C6Fmktvb9476kel5bl/HuV4/li+l75Dn62WObJjkvzH5xn6bOnc76UztMp92R5l9Lj/OB83DtUOjjf97s+mMb3y7/cz486UGAnHTsL2XHGfngE9r2EwHN24FGGHWfsGnyy/OywYxss24UX87Ctml9bkqC1eP9Qx8Xn0OGXgby/j3r56e3is0OVe6b32L7M7z3YsbdIiz3/bBlmd+LivadyhE/451eI/E6DXYlLy/F8aUKeyObgfEvLHOocGvBGWY787oEfSrFzcqn8KUtednDyew7axb3DSbSLnZzYAzRJh0OHMpRlpyU2xVZsdlNyf2lCNuiereds50am7Jyl7NJ83+8cebA7Fdk83bLfj/bhPD/qQIE95fw6kXfo4XT8fBdBPVlCCfyyEQWyJffJNrRQHsNmqy7bY7kmITS2B7MVmXPuLSauD05skeX9Bjgp26jZ/8+GIfItljvSR+pk6zNbbxdp015+0cg96j5UWsy79AgIYoDQ44dKbAo6uCzOhYPixDg026AB66V0DnW+lA7PcXS2EEMHPbGVme3RnPN8MVEOPthGjv4W7z/dI7+D4LcZtJFfkuLIT0aDOhfTofIAYtgh/LNVnR/WLeZfPCInQIgt4Pz2hu35/MYFED8UzSe7B7jwE3h+lwLvT5Zv8f5i/ct1PKpAgUayR5295uzXZ985+895VwJvbuaHQlzzn7jwAyZ+oAKK8+MYfhrMfnrKQ+fJEoLFWNmDD01+Y8Ev7/gtAPR5KSp73/ldwsE0UBi9EODCT3f53QC/x4AmYMZPpvkBFdEDv1vAGXACfnuBwhffDcFPkImEyMdzflDFbzsAQPbY86MmfhPAD5/4PxcwPnjhyE96kQu/zcDouf9kCb7oqfl9Bb/ZgDcADd74OTq9IMa/tDy9Fm2nDHUgbxyD3zWwxZifD2P8/GaA3xTwWwjaTl1L6XyvcxwJ3fGbBX7XwI+cAAxAjl6XX7vSNn4/QTTD7zuoix/K8WtRfotBW5ANv4PgF5P8wAo+aRM/MuM3IOiIPLzvAr3xk3F+k4Iel/IH78gJHSBzfrjGOy/48RTvr4CPg8sslgcs+KEZv7fgdxbIE73yGwsAlXdP0Abe5cBvRPgRGvThCWDmNzX8pJ9IgygJHrFLaMEDgMzvLWg/P0vnfSCLdS/X8agDBQwfpfIjIX62zG/tMVTe1rtoFPyQBmPlrcwIBmcmqkDoXD+VxO8DMAJ+hEN+9tezhRYF4Qz8MhFj4dnSFELQIvAALry7AAfDaPhxFT+W4ZeHB5elDE4FiAFy9PDs3ccBMXR6SaIPfpjDbxj4UReOjHPwS0t4QDZcY6i8S4IfA3H/yRI9Fj+Dpl6GYvxnLxgt7eYlIzg0UdLS8vS2/FCIX0kCtMifiIj3QGC4RCj8xJnIgR8Y0csBarR/KZ2l5wfLAlkTYfHiGn7ghKETPfDjJxwMkEb3lKM+HIv79NzUzdu64R0n4cdnABaAyy89kQm/wsR+AF5ejEKkRU9MeM4Pq4hGlvKHfQH06BznpZMhcsG+eC8FPC5Gg0vLLT2HV+hS/9L7i+c8o6PjB2QAPnpHP7wHAgDhB2XoFrtGPtgAnRz/MQ7ggQ6wA4BvkeZyHY86UODntbxRCGWgdByNkJDwHmFhfCgQ4+adCgg7hIWf2KKYxfS9BBZCEM5ACiEohIVrehZAAsWiHGgtpUP99AwYFz0SvPEDJMJwnhE1ADbwiDETKWDcnMMnjo+xkYeEEdNz0dPiJBg8e/qZO8B4cUyiJhwGPkIIHASgELLimNyATxLnSxM84eQYG/KiDM9DWKDD+aESeXEkUghBtBkdwDvnOAivW8dZeFsRYEz7ltIKYaEOQI5QHvBAXwzd4Ak6yAuaACZl4ZcwHLChDDLh14j8cpNfhwKE1Ivs0B0gQq/KK95pGz+Xh85S/gn94R1Q5DXulCHPoRJOCvCS6OUX+TpU3qX3kD2RCL0/jszQFx3RaWArPKPN8IEd8xsVbAw7oR7kjJy4Rt8AHIDJrzYBdCIq2k9ngr1RH2kpD0fy/KgChRCCMDgQG3BAkBgNvSbXCJOeHIMhvEWYhFkoAQOjx2VMh0IOFlIIQdDA4DjikBgWhshcBAaAkfOzXXpsehueLaUTQhAAQEhKCM27B3hLFHxiqDgydGgDvQLvZQAUCP2oizp5DjjQRgCAnwcTQlMfYTA/dSaCYJ4Eo6Bt/Hya3hsD5yfFvFGJEJVfChJ20/sgi6W8co68iDZwLnpWQlHCV4wT4zu4fZQhUY5n9FLIFB7gmTYSXmOotIfIgzYirxAWQIDyJMrDLwZNT4dccRiGTvT09HzQQ1YMw3BWekeOtBUZUC/PGNIRHfL/LNBOgAIazI0QYvN/KqBzaFNmkQ5hPz0r+sbhkXEIf59PeMVBAQzkzPCINzNhV+gLeuQ5VEKXgByRIgBOmxkqoluAnaEptor90oFwH9kiF4a//KScCIahLNEKssIWGMpgY0TM6A95Ew0ztMQuuM+w81A8HYl7RxUoIFQUgRDoeUJY6MH5qSxOH0Io/nMTxlg4P7//B3kJ+/kFHYbOOwoxtIOFE0IQhkSvxhEDQlEoFqDA2VAsoTljWIzzYBpcwyPleG8C4SnjTsaFGDEoDojRC4L20GLIQxgK8NAuntEbMsTA0XjGfQwdkMFQMF4cgJ6R9zDgQMwjYEwYCcZBz0FbuWaOBTnA38GJ+7w7Al4wLOQEr4AWYHZw/hCCAA1oMsxAtrzLAZ6RKz01NAjZGV4QzRHaH0yHa+jDO45CW5ArcgBYeRELekDfRIY4H4CD3HEe5gzIBy/oDP6RJQCHvsgPqGID6IA5BPQCv+SBPkDEPA3P0S/8w9ehEiBH2+ihaTfDEnSCfA+Vn3uUYX4AW0QWDFXQL22irbSZYRq2hozoAGgP4I9NAxbwyJCTsotAwT3mTbAHZE00BH2iWGyFyIkOCB6WIx1VoLAcDXw20wSg6G0BTM6fzW19um0LYeHdjYAGURVO+HRpHI35iXoAU6Kb5eLvGCgsl2SP0T0mgR9SCfzQgwITLgenI62LpfS/H+2nk/f70Tr2/LsSWCrXg8+/m+voOvth4fNgqf1QgwJCZ8aWjTZMKjGRxb2DG/lMr5kEYjKNVY8no0W9JPhhiY2lwCfL+73uH+ln8LSYjjTtHxQ9+GeikMk1XtDKBjQmepnZZ2XlB8XHU6kHXhcTk5BMhrL6wL1Dlef+YjrU83+Me0cVKCwK5+kcWdLBSBhrMfHzdMo+1bwYJBtqMMJDKQk6LLkxu8/yI2vQbHnl/vdKT0bre5V5us9YXmNrN0t2T1b2YD6eLN9y3z+Yj8VrgJZlW5ZvmXxkgpFntIv0/fgi79L0/fI/1edLaXJOOZZDAQI6EVYgmOhkBYL7PD84cZ8VpKXtgNbSdHCZxeuleY7k+VEFCgiIHXvMwjIDz+u26XVZhmG2nI00zPSy+5DlMGZzWbphYw3Ld+waZGcbM7PMnrMvnVlcluNYIWCpiY1JzF6z5MSLQFnuYjMJG2NY1aBeNpSwVIRzs1ONlQJ+6/BkggcQ2JTELD8TW+zYY6kSWvBDG+AZOrSDNw5j6IeiB8ixxMWqBLRYX4dXZrBZisTY4JOZembG4ZVnzFATMTFLz2oB95hJp15WKZjhR06sZtB+2gzIYWAH80F7ePM1/LKcygw6kRibiFj6Y8MWOmECj/rZyckr51k1YPUEvfBKdHYbIl/+8x4cgxl02sVKAXrByeGZzUJszDmYj8XrEELxfzIwmcqSHjPygAP7NFgxwl5YWcEZWUZlhp7NQLT9yeSMvvlfwlgVoA1smGIJEZ2x2oGtsNQLGBGBsnmOV8uzREp+fneiQ3zggVUHbAG5sLGL5VR0xTURDjpCLtSDTlidwU5YcWJvw8Fk0RE2xeoDbUV3RKLcPzjvkbg+qkCBBtHbsxuN9WWWe3Agtr+yzISBsqkIRT/WePQAABAASURBVLGUyO4zlIVB8H82cI+lLHps7uFQOBlLhWyfZYkJOvTiAAVLPhgmimbjEKCCA8IHToHxYyhsU0WJ3D9UwlCpA+WywYQlKfigHhwLcIIes8Y4JEtkbFY5FC0UzcwyhkfdbJJimRMeCZ0JRVnK4pwEyLBuzf4GwmuWAdkmjdzgiyUwjJ/2s6SJ87E8h4OxfwAgPpiPEBaWflmiY0MXr6OHh4PzQR8AYG2fpUaWTQEfNhORH94BcqIVgA5eADo2POG4AC+yAUgofzD9xWt4Raa0EWem48AOWNKlU+AavWIzABd5iSYAsicb8rF0iIMBmCwHAjTsVWCVgqVLIiv2LWBLgCf8oUs6KpZjWbJEV4s8cgwhFPts4JOt2yTq4P+VwJZYJqXN8Ibc0AdL73RU6BrwwEagdXDCJtA7+xiIiqHzZIB3cNmne33UgQKhOps32AcOeuPoCI//Uoyeh80yKJB1ap4tbXAIQSgTQyeM5xmGCxhwjnGhXAwW4dPbhBCe2NEImqMcjBanxnDojeCJHgAaS9PScxQEygNCOCbr+igSBcInhk9kQm9AD8ua+tLyi+chLGyyYr2e8rSV3pWNVeyLgC7OAG8kZEN7KB9CEL08TsguSHZUUjeywDkoh2Gz3g8fODy8UnZpol5AEOAkDzv1GLuzIxH50mshE2gjQ/LDB4CK/JAdeyEAccAZoKR3Y/kUYEAn5Kc8IEU0hoMtpqW8cM79EIIoQw9MJAg/lEeO0EPOHOnpAXsiNWwFOULj4ATf/MaFiJJIgE4BOQIQOB60kD2bz7ABQJ/8gAgyA5TQ+cF0ucZ2kRXn8EWbkREJWmzAImqg0+M5+gLs0RltpdzSxHPKASbIEbli40vzHMnzow4UEApgwA9u2IwEiuJMzBvQyxDS4QygJoLAMHA4DI6QGadEsSjthhtuECEt6/ghLPynLuyWA50xWpwEBZOHsvQSlGVDDuM8jJuegh1z9D7kp85DJQAHXhjeQBPeucawADAMH+OjXTg3k5eHokNZjB/+2HhEORyHcvy+A8Nlxx7tJQES3KNd9F70TGyGwTnppQmPoUfIitHRC7I5huEWQ5EQwj9gA6NmDoVemI1S0GRIQsTG9nMchjZRN7QxWmgRchNiIy9kRW8IkMMLbQCQF50UHZAHwA4hiKiF6AawOZghHIChHD0pO1mxD3ZmImNo4ljIhJ4eXonKGGLRO1P2YHpco1+AFnAMIYhNT4AdQxk6pUWbQl50IDgtz+j1AQqAiTZAa2lC50S7RECAIdcAEDJDXugDYGWDFECE/NA18mF4CGAspcc5ZbEFoiD0Ae+UC+Ef6o78zzQddaBA4/kFHc5PL4PBI0yEwQ9yAAZCcJA7hIVeFeNDcCAySEpZDBFkZfcXDo0CUTTXKIqddjgs5biHkRMuE+YyJMG4CB/pbQj3CcExvCcTOIbA2BlAoTcGYKCN8eKwlF3cBYlh02scihZliFgAKoAG5TNuBkhwUq4BMAwVY8JZAT22yGKoXGOMbP/lHvKkt6dNAAyhL7QI+elVD8UDYEOvz3iXuQLKATDQ5B4yBoCY10AXADETZRg2AIGjDg0NiXKAJLsvyUu7cGSMGlDiF4HQQW8MaZgXwcEP5gmgZBcgTowNMLbmGkcmIQt6d/SM3tAZfNKzo+uD6YUQRF5+LQpYEllgD4tyZvhKxAWPzAdha+iQegFmbBCwOJgu19gZjo8doG/0D23kgaywDeZUsFHag5wZAmKv7IJFFtBZmmg/uoIm8sQvaCf2sTTfkTo/qkCBxuOgjMmOVAOP0VleCYQQBLgC2swhMOFKVANIPlnN5KfXJcRnLiCE5enxnqz+73cfYAZkAEEmWQ8FVN+Pxg/z86MKFJZTkMdoH5PAMQk8NQk860CBOYnFtFQEi/cOPi7N873OD7fck9FcSu/J8jyT+8+E/tMtuzT/0vOnyv/hlHmqtJ9uviPFy1Oh81TyPF3+j0T+Zx0oMLHEJM/i7O+ikFAAqwMs5TCZw/o4E29Ln5OHtHjv4CP5Kc948+BnT+eaOphoZEKLcTjXpKdD4/vlhT60WYFYzEsdi2nx3qGOlGW1hcm1Qz0/+B40kS1LuqwKsIbOZNzB+ZZeU2YxIU/KsUqyNM8/xjmTgNgGk63PpH4mTJk7YdVgsZ0H0yMPOmJl6OBn/5jXRxUoLArvmRwRJmNC5ieW0gEsWONmExITNIsTfYt5cARm0Hl/wOK9g49MqLFngZ1qBz97utdMyLEBBvBiVQLnfbo0vld+6LNyAoghE/JihGwiYgMS14dK5MUhAFY22hwqz9J7i/mpi/0R7BehbuS7NN/iOfk5Zwsw6/84DWDAzDrXPPvHSPBFYg8MqxbfS0ZPhb9FG0PmgOSh6AEG2AA2R92L6anQX8yzWOZIHo8qUMAxmRlnlYCZama0maFlVp3ZeGZd6ZFYRmJGl9UClqpwdmZx2eDDchwzuwiaI+vtzHCzjIXgWFvGENlxxxIYdTErzNo9a9DshGO1ARAhPwbLSzCgzRInvSeJGWiWRVlrZtMMSmfWGr5YhYAnVhlYJmMtnN11bAKCDjPmbGyCf2hBgx1ttJc6cRg2VbFSQNtZXWGmHtDixSrIhtl1ZMEuQfgnD28eAvSY4WbWGwDDeKCJbOnJ4QlZMcnHZivos1LCRjBkQ14SkQKz7cyksxpEz8/uPDYosfEI2UKTvCwRM0HMbDttRBYst8EzKwrQgCccgPzUg36YTUcG8ALvrJLQNiYhec4kH7PubIai7ZSlPTgZO1rhHRkxwcnqCrKHBsDEZi1WX5A1+zzYOATvrF6w9Aht7ILlWYAZ2iToA1DIE555VRpAwUoE+XnJD5vF2GvCSg8TkizBYj+sCFAfciXaQMesZiFzbAfbZCWGlRP2W6AP6jxUAjDwBVYmSMiIzXjYGPJA74D3oco+03tHFSiEEMQyIkaIgaEEluBwUnbr0fugcJSGsTGLzdo5CSOhd2OdnCgBpGZpDIfDiDHoRUdHaCEEsUzEpig2kuDkGAi74FgyggbGSw/OEh3r9igJGvTsgA09KctaKJdz6sD4KIOhYiDww5o0y2bwwRo6W3wxNHhkqY7lQbbG4hAhLMzEs7SFkUET52QHJG2nfgyRbcYAIoaCceJ4bGumt8VBqB96GDntZWmOmX6WNTF0gIFlOfYHsMzGUAZnJi8JfjF0nJV9IoAUcmYpjnZxH1Ai75Ml5MYOQGTHvoHFqIW2oRv2hAAu8ISuWR7E2XAIQJS2ADYsuXLNMIP2sBpAmwFS5IuTsdSJTbB8TVuwFcCAXZ/YAA7J8iploYX8cHqiP9q22AboI0u2S7Mng2ENAAl9gA7npFNhqZy2YauAPvxjp0RLgBXl4AFadGa0iz03LG0ChNg19oqNLda9eOQe+gZskQ8ghK7wAfyDvR/YLfJdLHMkj0cVKGAsIDROyrifnoYxHkrgCPqiVHoEdtuByBgWRoMSUCjC4YhjYhz0XOwxp/flPs9JOAk7wyiP81AXPQaJfCTyhbCwSxBUZtiAwWIQ8ISDwid8wwMOzn4GjA8DwJlYKyciAQRwtGq1WrzzENCBPgZANAId6iRxn+cYDnXRZgyM3XvIB2dlLwKGijES4bDODZACNPBJL05boA89ErR5xn2uCW1xNNpGok7uk49rxsSUJw/3cGQcgB6e3hGAIP+TJXhms9LBbSY/9BhmIM8QFt4DCUiTl70VLGkCPrzBiHYREUCP9uEY9LRsLkNuOA32wf4JogP0gdzgF8ciP/qhXsqzFwDABaiIAABynpF4Tv20DRrUyX3sB5mQQghiXwWdB5EfYIGsiA6RLw7N/BPlFm0EmQMu6AW+AXbyIF/yIQ8S5yGEYpctdSKjxSP8ICP4J99ypaMKFBAYvRagQG+M4LgHygIC9ATsYSCEQ6EgMOiJodIL8aMnHJCwHoNAIRgUPSxAgoEyXEDpGAo9H3URaoLuhKqEZezMoywGgmPifOxko4cn1AZMMAZ6KnpkehzqJDwl2iB6oBfHeSjHjjZ6M3bvAUYoFeQPIQijYxMSvQwhOoqmXpTPhicMHDBhGEK7MQyiGiIL8iAjIhjkgSwAJl7jDh84AhuwoEnC4bhHXYTQyIgNO6zHAzbIh3zUQY9LT418mIcg/KXnBWjp2elJFw2aMosJfnEo2gc95EebaSPni/loN/cZv7O3AV6QC70fQAdQEwkSJQH+9Ko4DXWiazYoMQTgHLkzDOOaXh9aJOoDUAFT2gTQIFPyAwTYD0NR2rnIF3nozSmHfDlH/+gQ4GXXIbwxNODHZVxjUwAqcme/Bu0GdOCBNuD8RCxEV4AHebAPhsTYIZ0CdNiFCx/oH/lBF3tkCI3NsmmN+8iNfMuVomdK+EiWp7GEgwiX0A3FIDR6RoSG0yN8lMo1AsOYMUKMBPAAhemhAQFo0YsQOhLqET6zOw1lMTanN2e4QNhNOMrYjTEnvRD1hLCwY5LwE8fjNxH0/Dga0Qe06WlQPLxSjns4GfQwOIyBHgwng296LnZPEr5TB9eMgxlHw3MIC6+QB2To9XAeAAtDpJ30nLSdsSUGDEBRH2BK/TgUcyCEndRLmxd1hMMxZwK44eScA4hEHYDWYj7AA1kw7GFMDOAsOjWOgZwBC/S1WGbxSFnAld2MOBQ7IeET+tBcmg9AQ2+EwrQDh0XfgDwypT3Ij5CdsgAOiTYB9ou80WYiNHTJmJ3OAweiDHzjoDg4DoVecHDyIEeGbtBb5AseqB8dA8QMX5A7smI3IXoiSsAOsBXq+//Zu7srt3EdAMDEVJHHlJAS8pgCbgGpIs9pKOekhBSQEm4vWX2jwSyjlWRboj2yhznLlSyRIIg/ggSoYYgZDnJKJnk1JgBjUsiKdpYalrnGRL49Rx8Fr+GZeOA7/Mlc8osckHd8zHrXuB7KKEwHiDCUnBs5fdd/dwochQIMAAPGGG7BiZKnN7Olfes2hzYKrQfb4XUKdAqcpsDDGgXrz7qcIkVd1/2p+u/5PfrUZY4W9Xv3c3W2PgNvWrbC6u3+S4GHNQqGaoNHxMLOtN9zJYXLO7vsNji18/ueS47L9ZJxqJ9lrZ1ddhuja7SyUy9KYwd9DdYl7+CGTzYH5SsoNoXPhdHrnabAoYwChrcqOfSIMbyzBFd0Q46BmLti403seqm+52C7ti4t4RqXMKhyCk/9ZtHOcWHhtbV2QsA29pZoJUogLCxpTGRgDdal7/DJTr0cC9GfxL1f21DgcEaBggr72fkldJJMhBnF1GXo2WW382631w46T8BOrlCl3WU72ekZmKG0JZzCQHaehXlEJcxiFEBykFCf3WR9S0SyY2y33BeHzETOudtJ12/OjGZKO+eiCiIJ8JBUAgfRBKEnO8d2we1uy5cwLjvVv3//LsJ8dqmFpcAFD0vhZVdccpRoBcEXXrQbb7deOrEiAmDGpBzqizbYwYanzVljMU675qITohb6s0svw8536du+AAAQAElEQVQMLoRpR12/WSi7qIUdeJ8T817fEq/QnwKra3YWYkMrY/QRHFmHciYk7NiJF19XFw2NHx3stIvQMBoMinAx/kmcklUp+QevRAHs/Et8gqcwMWNg7L9+/Sp4L7PPtxBEcfTTSxsKHMooUFIxa+EgMXGhRDuzEj+4i4RBaEkKrLAjhZQhiBQSSWQ6UuZUMM+ziB1TYgrpnqEQUmMohLwolZAgYWQMKIOkFEIojkzRxfYZETCFxtQVs//+/XuBi/bCnOLMjIR+CLyYNkUR1hSmFEvPlF+71hJwZCaCy/iZWSmHlGWxe4aDsRI6hRtjoG4qqHshUYoiW0/ehDrwYkQpODhyJoQUhVjRjbLWYTBw7IJrJwGLEWJc0FVaNZxr2lJy/BICZRDE3iXuyAHAr6QVPBkrBhpd1WW48VY4UR6Guugsn4CxkDrOyKKd33Dr5TYUOJRRiIhCKM0QkpV4CoRGnJhBEB+WYyBxyCwoScisSLjE/ik55YiIv6gXEUXyB+ET5nSfFcxYsuoIHmVmdBRwFG0oh7g8I2Wm09Y7hkL+g89482i43IwCZaHc+tEefvCWkxARz18mlkTEE5BRKcnJfXn5R4ng4yeceA9mXcbDDK1w8T2TTGSWNXahMUqlPzDgYGzu9c1IwUnOg+fe8wK8V/TnyqB477d7hgAOjHbOyowiOoGpT/TAJx6FpB4GmBcBBphg8J4YY0bec2NjTHkavAHw5BDok5cHP33iEYPBU7CPwaBoD+60eN7LPgocyigQOLOY46QOFUnaIDhmWcLPKJjZ/JYEYuYzI1sSUDKKYfYmpMjit3eURHabOvqQGESI1SHcFMZsR9HA1k7CjXv9ec8joLyEUzuCKXGJa08pGQsCz20m1LwdBs4MrU94MUgUR//qW4oYBwXSFlx9UVpJMb5gpC3c0UOyDmNoiaJPyTBmb/D0JfFHH4wDBQOPW2+mtxyTWOSZKyOqL8pnmZOHsfSH5oyw2Z57zvg6l8DjQEswGBfGT39o5V5yjfEZE48IHeCkLoPGqEr4sVRjTCg0+sM16cXgW87JNoS7pRsYvBrZjeQAX+AID56JzFRGGTzPetlHgUMZhYgoZgouLoHgxlJeQs+VpNSE0AzNvZY95jQgYaUohM9hE4IZMebTc6kJHIPCQIBn6SHTDekoiPUuxWAArIkpshnUrG+ml1YMHy40AdUOLvB0uMieALxlx6lHoc2ScLP3QfnsO2hjr+DLly9F/wyNcVi+UGRwGTSeiQ1PRpECUCJZnlx6HgeFZpD0bXkCtuw37SgoT8uSwzKCsbNE4dEYF+VnbOxFaAMP9LPs0j/6wt263n7Ep0+fCmNkXwLu6lBI+NqjoNAMDkVGA57Pz58/izFJ5kED9Ed7RkF6Ns8AHIbCuBgAvy2/8MPeizRqMDzDf2ct7J0wDLwqxiRi9CztJxkrvMDpZR8FDmUU9g2ltz5FAR4QL8RsbSbnXVBChsu7U+23vmcQnLFgzGoYjBSDx+jwgBjE+n2/fxsKdKPwNnR/uF77gB6HAt0oPA4v+0g6BZpQoBuFJmTsQDoFHocC3Sg8Di/7SDoFmlCgG4UmZLwvIB3bToE1CnSjsEad/q5T4B1S4FBGQfLJUmnFmyn8Gm79rn5+zn3ddu7+HBjTOjWc6bv8XdeZ3medS641jEvaPWrdmh55vzTWfD93XWrjeV1/+ts7z25ZDmUUpLNKrvG5Kqm80ngl8EgfRpy9BWH1Ifdehp402hqmd1JppfTWz5fuwcsCloM+Eojk/kt8cs7CMzCXYKw9h4fzFzL25urpG86+UyiJSX2Zlj9+/CgyEufanHomoci5CP2CX5e5tvl+7t29P8uxSfl2NoVsovd0XFlPRqzvKUrYkn+BJ86G5Pclp+3yt7RvB7+c9/CM7EvndlbEATXP6pL9Xet6KKOQg6wJkPfSmWUe+liqk3UUQOYchUNUB20QUIagcwoyAmU8Ohvht3TYhJ9XX9eV3QemA1FShmU7ekYIZBDq02lBacUOMsn0k5ac6c4JK2LMrpNxJxnHaUgHqGRESgwCW7af7EiHjGT26YsQgU0RpRPL4pPS62OlUowpp/x/h438lnHpTIgU4uzbNemUV8LLmMq6dJoQfRy0kkEokejr16/FAS3P0NH3L32rUdozeHOFkUYDbaV3O5iW9ZxtcFhLirP3aEaZ8ArOvvOIHk6Hoi3++XaFA2eUwWfpjZ0hTZx9YBbfjJeR9WFWyqK+dGd8Rx/0lElKCX0L0VjxFO9kmaqDL+SAopEZH4xFf8+dXQFDe7h/+/at+I2WxidTUlYqPjq1KgNTijl8jVsdRZalzFA4wBksz4wVbfSHDk6Xoh35UhcNZOOCDy/0klzmrAjZwCfp3ur7ra9rlsMZBQyTNizbTiot4pr9eAyEApMJBYEgIGZoguxADUWVvovRUn+l7GI05km1nRJSOrRUakymZPLxCR+loYjg6096MviMDsVw/Fh6bw2PABFUR7dlDYIljRjz4WXm9k6qr9RdxsqHUfVL4Qmmj3I67UlxnCWgKLL+HHMm2I48MxbowTvI/gkdYyhjUHai8xfeoZ9UauPzXQXGhpfko6rOjRBopxAplDpoTum1nSuE1vcy4SDV2HmDrIcueGJsDAaBxgvjd27DzEngnaeAi3MfFN7sanxwQXs0xBeGF/8YS7Dhy2iiqzZoiu/ga4N+0qMpnlRwPGQE8M64ZVXCgydEQZ3KlCouJVy6uAmC4pMdR9CdFyEDxodHcFXUg4Oj6PAjI+oo6qOf8ztSwqXFM87JX/yWos/gwBsuUsylg6MLeumDTDIMDIq0dR94ZaikpJNBfV2zHM4oIDgriTgIQJgQm0BiMEY4lENQGATFYSIERkRnBcAg4Bgjh55BwcyakISSwBE0sxqGgEUAKBmhM7s7rmyGkw6sOLDj0BAjoCTMiCjOSzgjwH0nuHDK9+pScEJCiOXyU3qzJiV36IkSR4wnPAmDMTtrYVzutde38xvgJGy/CQ5lI2yED33Adm8Mjl4bn36cizAW8CiWGdtyisGgGHAF21Vxr1B646NMFElfnisRUcBDf3yi2OioXx4bg0Co8dJ44ceTQG+zJGNijFxnJyfdg+Mdr8tf9JKeTSa0NRaGhJyoi3bOSLhnZPDc5AEu+WAIeHBmWjKEZsbqiqZSrB1ac34Dnn4b17TACf14gOrW7/Vt6WCsxu27FEk/9DYWV/X0aZwJI+vBJws5t2ThOfHiTAzGoq5S993y/nBGYTq4iPEvOZlZ8+ALgiYxzXpmBQTMtghGMLj6XC8Kj9D53jViVD6GAbEJGeUjtGYUSge2GZi75512CmFnbMywftcFw307gGDxcgi5vgksFx1MszyhIej60z5ixIfAEhZK6hCX2dhY87CW/QrLAgKs3VoxJobBenVOyOGacCkNryHroR9lZhDrPhhLeFvOEfD6XX2PXoykPRbG1R/bgQ/FsLTjFaEPXmU7xtwBLB9zMVvDxzh5V3BBMx4ag+usBBcePhEj7cABj/HCV0bAcoSiwpWyoh0XnxHBC14Pz46B0H6tRMTzH2k5Vad+jw4ME4OJd2Z8ssq41PXINJwYOfV4InhAfhhtcmBcntljIpN1+5b3hzIKCIhB1oKIRECtwymU5yw/AnGJEZWbhcmElOAgvnUcBhAmwse9IxzqI5w+uOasuNmV0INpFjIDMAg+VOJ0paPShN861MlBRsnJQXDM5J8/f3b7XAgd99XfkyC44JulXc2a/s4Al9QywolCXxkyMxNe73xURv8UlWJY+8PL3oN3liLwomBcaX3o2HjQh9ubwuZEpNOiTmNyk7nWvtQEX4qENgTQKUcKws22ZIETZbT0UuDDwOlHsQRDc+44uJYcnitmTjSzrADf3gKeWQv7JBu32p6I99blNt8YVu40A2GMxqJPbrf3ln1g8HTQwjWXAQwExbA8tATQDx7zJFwtP0wW6huDzWttnGBNOdGHPQ/8QHOnSY3DsXZLGbyIiGLc6sDTVT1LNRMVL8b4FcYbzfMUKK+MvDBK8LMExW9yx+P0TH8mATDJjm9RwJNBRF90YbDJIZnAH16wMejzGuUprgH1wWFSPuvGVMxHG66NNYLHU7mnsVHijx8/FgpjWcTrsgdCqe9pHGu42i8xQTB8a/X2vDuUp7BnIL1tpwBjZublsZnFzbw2Xj3v1DmfAt0onE+rXrNT4F1QYDAKwwJiWDc9wmhtMmXJ8eTv+urdOeXcNnU99+fAzjrqZ8lnW64Jw3VL+2u3gVddsr/6WX2f79eudf36fq5N/d591nGfJZ+1uibcuetaH3P189lau1bvBqMwgPozlAP8lwPfehXesnllE8xwwBFFsKPrnc0aeQeeLxXtFO+1FcISIfB7rdgVtjHmg6tr9abvhNVEOGzETd+d87vG1U68cc61U0+Ze7fn2bkw1RMGFo60o65PzxQ4w12sXsKS6Iz3S0Ub77QTWbEpaGNTuFQylndzRf/oPeWn/Qd4zbXZ8wyewqf6VETBbFp7dgqusZEldeU5iJz4PW2nj9ZlNAqtoW6ERwkRQJQB4xDCzrkQjGQO2YDitggrymAXXnhKvFukwC660A04UCB8duvt4EqosdtsZxcsmWWSSDDL9x8lFvmkOqJrq3+Kam0qpwBekoKEwuCDQfoCS9yeUNkNl2AkOiKGr43dbnVEB0RC7KLDXVTFzrd+9ElgCY1MPBmVhF0Iyi66aAwY8hoYPTiLXKADXLUV2dAWju71K9KgDYVTTz+ETDRAJEA4Dj4yAMHPjDnvZdppC5YYuUiK3W84yr9AG0qccEWB7JaLtsCRMRUORAeKKvyIn+gjOU19bX2kV14KfOQ+iAaJcKCBqBI6C6vivef4bRx4i5ciEhFRfEXahiJZEG2SfyKiJJKRdJE/Aj/8NFGAwwCB67kwsLR0WaaMk13/xFfUSOYhXuOdKx4Yoy+PS2gTdiUTIljkkexJcyYzxogm8EZT49OGzJms0FgYklziq1A6moga2TAVwUIzuJMvuDEcaNi6HMooYBKmCyshHoMgM07CBgNAQez8I6p7YTcxbcIqrEOQhYW0RShhTTvRwkQYL7FGHxjqGcHWXj3KxMMgLNrayRbDlzxFIBkjm1jwgKPwkvRgikXh4SU3QRgMXmYtCVP6g5cdY+Eogo/x6hEqHoY6lMN7ngymMyjGL7zKaBF6ITE5EoyZ3AqhNrgSGqE8IS7CTQkZKUr94cOHIpSpnn4oKQU1XorjC8wMn3v5FBKr0NzuNqOC9hQNTkK5lIPiElARCnDVgY/wIfrom2GXTEURGDHKh0dyNdQRKtQWzYToGEphOaFeoV+ZnfpgSMHCB+E4BoxhwzOf/4c3xUULBo7s4CF4aIZn6CcbVmgQfYwF7jYghQ31qz+hSGOzUWmSkMegrRAvuplUGGoTDHozSmiD3+rhj3Akg4AWjJkEOvgxAhRbn8KflBvdITXSewAADFlJREFUGT3jhDM8hI2Fh4XAGRshW0YYDRgZ0RQf47WJKgyOhq3LYBSsHZTWoLfBM8tz5yS6EE4JLZjjbIIvLiMOhaHYkocknVAUsXGKbLYQ787eKQKLCh5BwiSCSOgpMgVnGCiQvpVs66qdgmksOIZQOu8oERj6AJugU0LMl6TjHUMk30Kf6lBgoUzPvE9PgSHTxni8c4/pxqpP9+CLb5utwfEVZXgocICnwnNQFx0ohWdZRz1460ffFMkMZSYz0xF6NKdk6AlHhpVxQmMJSYTdrr7xgItm4FIweKmrT3jgJaFGM/XwglKrr63iuXqe4R8ewQ8c9RlgMzfPimFRT7u5Al9hSTwQvlPMuvIU8BBexl3DgCfDBXf5B2jHSPM0GDC5Iowa2FKSwcZDuDJMxmam50HyNrTx5WkGimzqE3/1yYDypHhLvBhjMw544mfKJRyNPdu5ojfegJNF29ZlMAqtQW6HFzFmL1qbs9YY4ywEF9HsxqU2s8kX56aZ2RGKpabUrCzBrjGIiELoHAriYUQMG6svFSiahBszoHbcYcx+ef3cjjBgoFkE47Ke5B8CBE9uHsHPdvU1YuwvIp4/624mMfMYgzaMCOV1lYRkNjSDEAJeD0FmtBhFuFAKRgPOhLjuC/5mRM/NamZGrrS/gqWeWcoYzHIMLU+A66pQdPhEjPiqXxdCaBbnPUVEAQc8dSiJPiiG/A2eDOPFY+BKmyUJOT7gmVmZMdIWDApJcXlXlMjzLMYruYuCWdaAg2/5fu4aMfIcvaQ78854XfpCS1mFJhxtGT6zPZmTNUmBPTdeEwYvy3jQNCL+ymg0PoaKJ5i4aWOMvCR4gsdAWFp5FxGFTPNS0QCfI0KXrwWe6jBKkvIYLbJANhlviWUS86a0egWw8+YpSuwE0a455eA2WZuzoJYF3HyEMGNSSELJNfQew7ielMn605qP9yC1NrEy41gPW7txXTGHIBBiykmxWWxKZEYwi2ZbVpt3wrLLxMMkLiNBM2MSeL/9aTazqc0ujAPbbMF9ldFm1ndvb4MRIUAMlDUlN9YYMJpCWaZQUJtn6lFea324ayMbkCAxComnK4/AMsaShmtpTyFxM3OqEzGeT2AgvWNouKeWBMZv/QsPWXtcYbSDL9fdrEU54GQGZxQjRtlhmM3u1uNwRG99csHBlZ1HuNHA8giOZlw4aeu5/QbvZPQxWmZNeynozHBbnoDDAGunwI+bjt/kwpKI/Fh+8MwYJsaGXFBcdSk/hQIXDIqrPvjkDM4U0PgsTcgZmlsS4J+9F7SWRYlf6hsjw+O9cwpklWzCx2RCrvRpHGTX8jFpqb60ZrKkTwlj7sG3VAIDfRz0MvmRb3oADs/FGFqXJzYhYmRua+Ad3nYKYDgBoYA8JsaDojKcrgRzO/TLWzJEZnTKxmiYOS+H0lvcAwWeWiPZ4bWhAOU3c5gtFYponc+r4JV436an86CYlc1YZkdr6fNa9Vr3SIFuFO6Rax3nToErUqAbhYG4NpWmZXi8+b8aFiD1b/ee1cWzutTvjn5f4z29X8P9krprcJbeTeHv+b3Ux6M+H4zCcfYT9jBuT1vrZRt8IgI29DK/YAtMgiK8ZjPN5mbCEK+3SSQOns/yqn875TY87a7n8y1X/Stb2tZtLoEhxGgn3m64ZB7jtmNew5u7107EI99d0me2WbrCxYYcfspNkBOiLt6KcthERHOboiI+EpJsKtoodaTcBreIliiAdkulJc51H+C+SRk6HYzC8P+D/JchKxlgwljO7YtESBwhZHZ4PRNpsNMu28sur7p2hTGactthJgh218XdhTOdu/eFJeEh/YBJgCmhcJcIgnubeIRJcol8AKEsUQI7wkKihEq/+hTfJ2Du1WcMkpTCXGLrhA0edtltFkZEkXcgLCeEJ3lFG4bBLrZEKRES+RgUze65seiHYTEWO/CSpiQ+2fGXyWlslAwswiV2ro53+pfVKHwmacpYwM36cJCDAVe77NqC4z0lyfEzWjYb4SZMK9oiYoGm6G+HX9/Cq+gkl0Rbu/fogX8SfyTl2I2X3m33Xj1j09amqigAHPFEYg+6oy3eywWwu0+ZwZLw5bnxiPjgGf5SeKFB4xUtEqEyTnXJkiiTnAERCVEu4Vlt9ScDEu/s6egLbfBEEUkAE44SvdAJ70RzvIeTzElyCx5jRJ7wSuiXvOIhvsicJMvGwDgKk5JfdAf3rcqhjALiCh9RMoqNKZhEYLxDMMKGSZRKiIewE04GQbwc4RGTERB6pPhCicI+4v8y5DATEwkPZZV0YzOPUAn7EARhOIkp0kmFLsEneNrJOJOlJpwHH8IgGsCA6FsBVxYjASIgYtK8BEUbX4Ui+KIM6kdEEZOnIGY3ykg4hCaFpWwsMmRi3QyQWDsFBY8gohWFAYuACTN6JpNT/oLZW3u5HAyqZxRQfTiYGWXlyZijxJ4zkgyTDU60ET8X55eRBy6FpmTo5J4BoHDCbYRf5IRBM3YCb9xCnurik/GaANAP7/BSOFYehjEzEvhnPOC5RwdthSDJgHtjNRaGCs3hzgBQNl6AKA4eyPngQQjn4j1c8Ul/cjD0h6ZwQRPPwIW3MQrP8iaEB9EJDfUFJ+/hLFQofEsWGCXjRg9yh1bq2yzGQzDw08QFP7IOb/DUe6tyKKOAQWK9BI8lRlCMw0jEwlSCaffdbCQsRnApkpmSoKgr5m3Go8BmBDFzWWryDiTCmNnAE6uO+Hv5BAfPzeqEhDGSRUZwCLH+xNHFsiXwiEMToCkD5Sb4qhHFgKv3cJcJaIxmOh4HIfROiYgSEcW49GeWYXwIG5pIhCHkZiuJNoSIsovvS4YhzODAEVxGASxXisX4GZvYvLGoqxB8aePi53DiOXmuRESBd8R45U7L22AAeAaEHWz9oVcZ/uEZw2vG5A1RdjDQQf/4AFeKiV/aKfBGb/yCN0PrOTpTKEYS7dEFDeQ+6Bt/yETyISKKewbebM3YmZEVRp6xoKgJE13hGBGFISBn5INBhIMwrH5ldIrA4P0wzNf/0IS3IX1afggjaIyeo6V7eRCMsjGiNcMsyxIN5MqYBNTHI7QybuW1kxvePN2wr9euDHauECZporLwMJPwRkQxo5q5CcUrkJcbzyi/DEcMxzRW24zDqDAKL1ULC4y5hDMiCubCI9/XV8/1b+ahAJKQCJ+kmrre9F67+ln9272ZnfLBF351XS6m0CNPCd4EW30572YfHpN1LqNHGSUAmeG9R4McDyGU0EPBvedh8RD0BQfXLH5TRIbBsoCbb9yeq0NQLV0YU4ZHliQ8eHSUE454YIli1qdQFAm90MrsDiacwMtC8I2JgeY5mDElfjGkDCCF5h1IGmNgKS1DQoGMTb8UCc2ES8GFsxIRhQIz7PYH0EwbMP2W1MQ4S7hiGHicjCzZQVPGwxJCViKDCnZd9JG/854BQWeeC0Vn/HhY6MczsfwxZmNkMNHPMg2f1dMvw8poWLowvO7BXyx//hTvEpdW16eIKMP0VG7xLyKeFZMLNle4XBhnLcm9suZDLG47d5slJrAYzIU3S2KCmcD6jDCy0ta3jAu32oxL6JIRlJHQsf7W8PAwa6hH0AiZVGSuoedmep6IdSnX18xGcAmMWcosRrm5qLwM8CgLodMHOGL7YDNWDJLZBDyKRigtV8CFtxmQl+TMRBn+GbexGCOFsB4nNNbA3E6Zb9pYLlFu/RsXIUQv+wAyGCkmb4kCm714VZ4xJpScQqOzvmVkJhzKaGmlD30z3BQV/mZqyiNvQWYe9924zXYUg3FjUCzb9KF/hkC/9m60YyDtzXDR0QF+9jbg7YCX556RC7TGd0ZCX2DbX6H8vAvt4a3gN/ccHF4j2TAWPGIM4DSQtzCW0ujhin76Qgv7PnCEL9jkg5JKs2f48JZXoS/85zGikexThocBYHzAx3tjkW3pOe8PT8k4g8H4mcTgxmtRD//JMvinCn6TMzQ3pr3lpp6CNT63ySbQ3mIGpZQsMqb4zapj7BxsisqAmJEoIwGZq9ef/b8kDQgagbbUyGf9+i999tKCTPL4LFUYG0ZhC0wGkJHi6ew1CNoPnkIpg69QbvGP+87i27hrUSwpzFRmC8UGnfX6HGzPbdqZjdWbq9Of/a/UNEia2Virn/f7v+m0lR7oi7a8Pp6E31thmegYlhZ6nJ6Cs9O9lNJp0GlwHRm4D7o+2xRG4T0ToY/9PoS18+l2fCr/AAAA//99WxppAAAABklEQVQDAEWtVjuW4h6kAAAAAElFTkSuQmCC"/>
          <p:cNvSpPr>
            <a:spLocks noChangeAspect="1" noChangeArrowheads="1"/>
          </p:cNvSpPr>
          <p:nvPr/>
        </p:nvSpPr>
        <p:spPr bwMode="auto">
          <a:xfrm>
            <a:off x="155575" y="-1028700"/>
            <a:ext cx="16573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548" y="1609686"/>
            <a:ext cx="7229553" cy="467388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63019" y="1817050"/>
            <a:ext cx="9225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/>
              <a:t>Let's play the TV game show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821635" y="3563789"/>
            <a:ext cx="95181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smtClean="0"/>
              <a:t>Take your tablet or PC,</a:t>
            </a:r>
          </a:p>
          <a:p>
            <a:r>
              <a:rPr lang="en-US" sz="5400" smtClean="0"/>
              <a:t>answer </a:t>
            </a:r>
            <a:r>
              <a:rPr lang="en-US" sz="5400"/>
              <a:t>all </a:t>
            </a:r>
            <a:r>
              <a:rPr lang="en-US" sz="5400" smtClean="0"/>
              <a:t>10 </a:t>
            </a:r>
            <a:r>
              <a:rPr lang="en-US" sz="5400"/>
              <a:t>questions correctly to rise to the top </a:t>
            </a:r>
            <a:endParaRPr lang="en-US" sz="5400" smtClean="0"/>
          </a:p>
          <a:p>
            <a:r>
              <a:rPr lang="en-US" sz="5400" smtClean="0"/>
              <a:t>and </a:t>
            </a:r>
            <a:r>
              <a:rPr lang="en-US" sz="5400"/>
              <a:t>become a </a:t>
            </a:r>
            <a:r>
              <a:rPr lang="en-US" sz="5400" smtClean="0"/>
              <a:t>health millionaire</a:t>
            </a:r>
            <a:r>
              <a:rPr lang="en-US" sz="5400"/>
              <a:t>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724" y="6541476"/>
            <a:ext cx="3417020" cy="3417020"/>
          </a:xfrm>
          <a:prstGeom prst="rect">
            <a:avLst/>
          </a:prstGeom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id="{9654F4E7-0595-C696-2F29-22C76B5E574B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2144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835" y="4259179"/>
            <a:ext cx="6041857" cy="4842453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914400" y="760496"/>
            <a:ext cx="12352339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600" b="1" smtClean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Conclusions</a:t>
            </a:r>
            <a:endParaRPr lang="en-US" sz="6600" b="1">
              <a:solidFill>
                <a:srgbClr val="01837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25415" y="2562205"/>
            <a:ext cx="10936153" cy="600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4545" lvl="1" indent="-401955">
              <a:lnSpc>
                <a:spcPts val="5218"/>
              </a:lnSpc>
              <a:spcBef>
                <a:spcPct val="0"/>
              </a:spcBef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Do you think you have a good level of digital literacy?</a:t>
            </a:r>
          </a:p>
          <a:p>
            <a:pPr marL="402590" lvl="1">
              <a:lnSpc>
                <a:spcPts val="5218"/>
              </a:lnSpc>
              <a:spcBef>
                <a:spcPct val="0"/>
              </a:spcBef>
            </a:pPr>
            <a:endParaRPr lang="en-US" sz="4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"/>
            </a:endParaRPr>
          </a:p>
          <a:p>
            <a:pPr marL="804545" lvl="1" indent="-401955">
              <a:lnSpc>
                <a:spcPts val="5218"/>
              </a:lnSpc>
              <a:spcBef>
                <a:spcPct val="0"/>
              </a:spcBef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Do you apply these </a:t>
            </a:r>
            <a:r>
              <a:rPr lang="en-US" sz="48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digital skills for your health?</a:t>
            </a:r>
          </a:p>
          <a:p>
            <a:pPr marL="402590" lvl="1">
              <a:lnSpc>
                <a:spcPts val="5218"/>
              </a:lnSpc>
              <a:spcBef>
                <a:spcPct val="0"/>
              </a:spcBef>
            </a:pPr>
            <a:endParaRPr lang="en-US" sz="480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"/>
            </a:endParaRPr>
          </a:p>
          <a:p>
            <a:pPr marL="804545" lvl="1" indent="-401955">
              <a:lnSpc>
                <a:spcPts val="5218"/>
              </a:lnSpc>
              <a:spcBef>
                <a:spcPct val="0"/>
              </a:spcBef>
              <a:buFont typeface="Arial"/>
              <a:buChar char="•"/>
            </a:pPr>
            <a:r>
              <a:rPr lang="en-US" sz="48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Do you believe that it can improve your autonomy and quality of life?</a:t>
            </a:r>
          </a:p>
          <a:p>
            <a:pPr marL="402590" lvl="1">
              <a:lnSpc>
                <a:spcPts val="5218"/>
              </a:lnSpc>
              <a:spcBef>
                <a:spcPct val="0"/>
              </a:spcBef>
            </a:pPr>
            <a:endParaRPr lang="en-US" sz="480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2373744F-706D-1FF7-5FED-00DF369542D9}"/>
              </a:ext>
            </a:extLst>
          </p:cNvPr>
          <p:cNvSpPr txBox="1"/>
          <p:nvPr/>
        </p:nvSpPr>
        <p:spPr>
          <a:xfrm>
            <a:off x="16143472" y="9862039"/>
            <a:ext cx="148965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02060"/>
                </a:solidFill>
                <a:ea typeface="+mn-lt"/>
                <a:cs typeface="+mn-lt"/>
              </a:rPr>
              <a:t>Icon: Canva</a:t>
            </a:r>
            <a:endParaRPr lang="en-US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9654F4E7-0595-C696-2F29-22C76B5E574B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73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B52C2-440B-B4B1-D888-727A6B6A3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D36FB39-A7A2-21D0-1F65-E7029A915201}"/>
              </a:ext>
            </a:extLst>
          </p:cNvPr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030F2A8-6288-62A8-A4EA-B8C2310FD858}"/>
              </a:ext>
            </a:extLst>
          </p:cNvPr>
          <p:cNvSpPr txBox="1"/>
          <p:nvPr/>
        </p:nvSpPr>
        <p:spPr>
          <a:xfrm>
            <a:off x="1028700" y="1471696"/>
            <a:ext cx="1623060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Self-Evaluation Quiz 1/2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58CC4973-E2D9-CE53-DF24-AC5119F53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947970"/>
              </p:ext>
            </p:extLst>
          </p:nvPr>
        </p:nvGraphicFramePr>
        <p:xfrm>
          <a:off x="3048000" y="2728477"/>
          <a:ext cx="12192000" cy="213360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What is digital health literacy?</a:t>
                      </a:r>
                      <a:endParaRPr lang="de-DE" sz="32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a) </a:t>
                      </a:r>
                      <a:r>
                        <a:rPr lang="en-US"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Knowing how to find, understand, and use digital health information</a:t>
                      </a:r>
                      <a:endParaRPr lang="de-DE" sz="32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b) </a:t>
                      </a:r>
                      <a:r>
                        <a:rPr lang="en-US"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Watching videos about sports </a:t>
                      </a:r>
                    </a:p>
                    <a:p>
                      <a:endParaRPr lang="de-DE" sz="32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E0C8E4AF-BA18-D4D9-EBE8-60320C72A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014504"/>
              </p:ext>
            </p:extLst>
          </p:nvPr>
        </p:nvGraphicFramePr>
        <p:xfrm>
          <a:off x="3024554" y="5146099"/>
          <a:ext cx="12192000" cy="164592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Why is digital health literacy important?</a:t>
                      </a:r>
                      <a:endParaRPr lang="de-DE" sz="32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956934">
                <a:tc>
                  <a:txBody>
                    <a:bodyPr/>
                    <a:lstStyle/>
                    <a:p>
                      <a:r>
                        <a:rPr lang="de-DE" sz="3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a) </a:t>
                      </a:r>
                      <a:r>
                        <a:rPr lang="en-US" sz="3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Because more and more health information is online</a:t>
                      </a:r>
                      <a:endParaRPr lang="de-DE" sz="3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b) </a:t>
                      </a:r>
                      <a:r>
                        <a:rPr lang="en-US" sz="3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Because doctors do not work anymore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1CA4B670-A6B9-F451-672A-0980CE9BD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965265"/>
              </p:ext>
            </p:extLst>
          </p:nvPr>
        </p:nvGraphicFramePr>
        <p:xfrm>
          <a:off x="3001107" y="7207340"/>
          <a:ext cx="12192000" cy="164592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Where can you find good health information?</a:t>
                      </a:r>
                      <a:endParaRPr lang="de-DE" sz="32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a) </a:t>
                      </a:r>
                      <a:r>
                        <a:rPr lang="en-US" sz="3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 social media posts without sources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b) </a:t>
                      </a:r>
                      <a:r>
                        <a:rPr lang="en-US" sz="3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 websites of official </a:t>
                      </a:r>
                      <a:r>
                        <a:rPr lang="en-US" sz="320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organisations</a:t>
                      </a:r>
                      <a:r>
                        <a:rPr lang="en-US" sz="3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or hospitals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1245839-D061-A8A5-6703-2183439331A1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823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7961" y="292834"/>
            <a:ext cx="3965097" cy="1605864"/>
          </a:xfrm>
          <a:custGeom>
            <a:avLst/>
            <a:gdLst/>
            <a:ahLst/>
            <a:cxnLst/>
            <a:rect l="l" t="t" r="r" b="b"/>
            <a:pathLst>
              <a:path w="3965097" h="1605864">
                <a:moveTo>
                  <a:pt x="0" y="0"/>
                </a:moveTo>
                <a:lnTo>
                  <a:pt x="3965097" y="0"/>
                </a:lnTo>
                <a:lnTo>
                  <a:pt x="3965097" y="1605864"/>
                </a:lnTo>
                <a:lnTo>
                  <a:pt x="0" y="1605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597961" y="9070963"/>
            <a:ext cx="4035900" cy="827360"/>
          </a:xfrm>
          <a:custGeom>
            <a:avLst/>
            <a:gdLst/>
            <a:ahLst/>
            <a:cxnLst/>
            <a:rect l="l" t="t" r="r" b="b"/>
            <a:pathLst>
              <a:path w="4035900" h="827360">
                <a:moveTo>
                  <a:pt x="0" y="0"/>
                </a:moveTo>
                <a:lnTo>
                  <a:pt x="4035900" y="0"/>
                </a:lnTo>
                <a:lnTo>
                  <a:pt x="4035900" y="827360"/>
                </a:lnTo>
                <a:lnTo>
                  <a:pt x="0" y="827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745077" y="4082862"/>
            <a:ext cx="4050925" cy="1648298"/>
          </a:xfrm>
          <a:custGeom>
            <a:avLst/>
            <a:gdLst/>
            <a:ahLst/>
            <a:cxnLst/>
            <a:rect l="l" t="t" r="r" b="b"/>
            <a:pathLst>
              <a:path w="4050925" h="1648298">
                <a:moveTo>
                  <a:pt x="0" y="0"/>
                </a:moveTo>
                <a:lnTo>
                  <a:pt x="4050924" y="0"/>
                </a:lnTo>
                <a:lnTo>
                  <a:pt x="4050924" y="1648298"/>
                </a:lnTo>
                <a:lnTo>
                  <a:pt x="0" y="1648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568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6114681" y="2778155"/>
            <a:ext cx="3029319" cy="2609413"/>
          </a:xfrm>
          <a:custGeom>
            <a:avLst/>
            <a:gdLst/>
            <a:ahLst/>
            <a:cxnLst/>
            <a:rect l="l" t="t" r="r" b="b"/>
            <a:pathLst>
              <a:path w="3029319" h="2609413">
                <a:moveTo>
                  <a:pt x="0" y="0"/>
                </a:moveTo>
                <a:lnTo>
                  <a:pt x="3029319" y="0"/>
                </a:lnTo>
                <a:lnTo>
                  <a:pt x="3029319" y="2609413"/>
                </a:lnTo>
                <a:lnTo>
                  <a:pt x="0" y="26094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9564804" y="3859985"/>
            <a:ext cx="3332434" cy="1607899"/>
          </a:xfrm>
          <a:custGeom>
            <a:avLst/>
            <a:gdLst/>
            <a:ahLst/>
            <a:cxnLst/>
            <a:rect l="l" t="t" r="r" b="b"/>
            <a:pathLst>
              <a:path w="3332434" h="1607899">
                <a:moveTo>
                  <a:pt x="0" y="0"/>
                </a:moveTo>
                <a:lnTo>
                  <a:pt x="3332434" y="0"/>
                </a:lnTo>
                <a:lnTo>
                  <a:pt x="3332434" y="1607899"/>
                </a:lnTo>
                <a:lnTo>
                  <a:pt x="0" y="16078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13894324" y="3428709"/>
            <a:ext cx="3364976" cy="2039176"/>
          </a:xfrm>
          <a:custGeom>
            <a:avLst/>
            <a:gdLst/>
            <a:ahLst/>
            <a:cxnLst/>
            <a:rect l="l" t="t" r="r" b="b"/>
            <a:pathLst>
              <a:path w="3364976" h="2039176">
                <a:moveTo>
                  <a:pt x="0" y="0"/>
                </a:moveTo>
                <a:lnTo>
                  <a:pt x="3364976" y="0"/>
                </a:lnTo>
                <a:lnTo>
                  <a:pt x="3364976" y="2039175"/>
                </a:lnTo>
                <a:lnTo>
                  <a:pt x="0" y="20391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1760805" y="5936652"/>
            <a:ext cx="4019468" cy="1954466"/>
          </a:xfrm>
          <a:custGeom>
            <a:avLst/>
            <a:gdLst/>
            <a:ahLst/>
            <a:cxnLst/>
            <a:rect l="l" t="t" r="r" b="b"/>
            <a:pathLst>
              <a:path w="4019468" h="1954466">
                <a:moveTo>
                  <a:pt x="0" y="0"/>
                </a:moveTo>
                <a:lnTo>
                  <a:pt x="4019468" y="0"/>
                </a:lnTo>
                <a:lnTo>
                  <a:pt x="4019468" y="1954467"/>
                </a:lnTo>
                <a:lnTo>
                  <a:pt x="0" y="19544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6114681" y="6177852"/>
            <a:ext cx="2620278" cy="1472066"/>
          </a:xfrm>
          <a:custGeom>
            <a:avLst/>
            <a:gdLst/>
            <a:ahLst/>
            <a:cxnLst/>
            <a:rect l="l" t="t" r="r" b="b"/>
            <a:pathLst>
              <a:path w="2620278" h="1472066">
                <a:moveTo>
                  <a:pt x="0" y="0"/>
                </a:moveTo>
                <a:lnTo>
                  <a:pt x="2620278" y="0"/>
                </a:lnTo>
                <a:lnTo>
                  <a:pt x="2620278" y="1472067"/>
                </a:lnTo>
                <a:lnTo>
                  <a:pt x="0" y="14720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9748855" y="6662113"/>
            <a:ext cx="3538047" cy="1229006"/>
          </a:xfrm>
          <a:custGeom>
            <a:avLst/>
            <a:gdLst/>
            <a:ahLst/>
            <a:cxnLst/>
            <a:rect l="l" t="t" r="r" b="b"/>
            <a:pathLst>
              <a:path w="3538047" h="1229006">
                <a:moveTo>
                  <a:pt x="0" y="0"/>
                </a:moveTo>
                <a:lnTo>
                  <a:pt x="3538047" y="0"/>
                </a:lnTo>
                <a:lnTo>
                  <a:pt x="3538047" y="1229006"/>
                </a:lnTo>
                <a:lnTo>
                  <a:pt x="0" y="1229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14573115" y="5867085"/>
            <a:ext cx="2007394" cy="2093601"/>
          </a:xfrm>
          <a:custGeom>
            <a:avLst/>
            <a:gdLst/>
            <a:ahLst/>
            <a:cxnLst/>
            <a:rect l="l" t="t" r="r" b="b"/>
            <a:pathLst>
              <a:path w="2007394" h="2093601">
                <a:moveTo>
                  <a:pt x="0" y="0"/>
                </a:moveTo>
                <a:lnTo>
                  <a:pt x="2007394" y="0"/>
                </a:lnTo>
                <a:lnTo>
                  <a:pt x="2007394" y="2093601"/>
                </a:lnTo>
                <a:lnTo>
                  <a:pt x="0" y="209360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TextBox 12"/>
          <p:cNvSpPr txBox="1"/>
          <p:nvPr/>
        </p:nvSpPr>
        <p:spPr>
          <a:xfrm>
            <a:off x="12515106" y="608330"/>
            <a:ext cx="4957814" cy="688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www.id-health.eu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225395"/>
            <a:ext cx="4059796" cy="1152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200" b="1" dirty="0">
                <a:solidFill>
                  <a:srgbClr val="018378"/>
                </a:solidFill>
                <a:latin typeface="Arial"/>
                <a:ea typeface="Open Sans Bold"/>
                <a:cs typeface="Open Sans Bold"/>
                <a:sym typeface="Open Sans Bold"/>
              </a:rPr>
              <a:t>Partners</a:t>
            </a:r>
            <a:endParaRPr lang="en-US" sz="7200" b="1">
              <a:solidFill>
                <a:srgbClr val="018378"/>
              </a:solidFill>
              <a:latin typeface="Arial"/>
              <a:ea typeface="Open Sans Bold"/>
              <a:cs typeface="Open Sans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A508B-7DD8-7D12-371C-0858184B2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F47FD4A-62A9-79F5-9F9C-21BA61D46419}"/>
              </a:ext>
            </a:extLst>
          </p:cNvPr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3F11197-9B4A-1B0F-FCAD-D049640AB445}"/>
              </a:ext>
            </a:extLst>
          </p:cNvPr>
          <p:cNvSpPr txBox="1"/>
          <p:nvPr/>
        </p:nvSpPr>
        <p:spPr>
          <a:xfrm>
            <a:off x="1028700" y="1471696"/>
            <a:ext cx="1623060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Self-Evaluation Quiz 2/2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C8EBE477-007E-AC68-CC25-9EA55A9D4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669539"/>
              </p:ext>
            </p:extLst>
          </p:nvPr>
        </p:nvGraphicFramePr>
        <p:xfrm>
          <a:off x="3048000" y="2662437"/>
          <a:ext cx="12192000" cy="213360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What can health apps help you do?</a:t>
                      </a:r>
                      <a:endParaRPr lang="de-DE" sz="32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a) </a:t>
                      </a:r>
                      <a:r>
                        <a:rPr lang="en-US" sz="3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Make phone calls for you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b) </a:t>
                      </a:r>
                      <a:r>
                        <a:rPr lang="en-US" sz="3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Track your activity like counting steps and remind you to take medicine</a:t>
                      </a:r>
                      <a:endParaRPr lang="de-DE" sz="3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BB19E705-C9F3-C149-F690-A3F044AA0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444468"/>
              </p:ext>
            </p:extLst>
          </p:nvPr>
        </p:nvGraphicFramePr>
        <p:xfrm>
          <a:off x="3053938" y="5249007"/>
          <a:ext cx="12192000" cy="1888276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6687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What can you learn about online with digital health literacy?</a:t>
                      </a:r>
                      <a:endParaRPr lang="de-DE" sz="32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1219512">
                <a:tc>
                  <a:txBody>
                    <a:bodyPr/>
                    <a:lstStyle/>
                    <a:p>
                      <a:r>
                        <a:rPr lang="de-DE" sz="3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a) </a:t>
                      </a:r>
                      <a:r>
                        <a:rPr lang="en-US" sz="3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Nutrition, exercise, finding a doctor, medicine and treatments</a:t>
                      </a:r>
                      <a:endParaRPr lang="de-DE" sz="3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b) </a:t>
                      </a:r>
                      <a:r>
                        <a:rPr lang="en-US" sz="3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to play video games better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07BA3F-E002-4A8A-5FDE-529B901ED73F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8527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028700" y="1471696"/>
            <a:ext cx="12352339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600" b="1" smtClean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And that’s all for today !!!</a:t>
            </a:r>
            <a:endParaRPr lang="en-US" sz="6600" b="1">
              <a:solidFill>
                <a:srgbClr val="01837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442144" y="2597374"/>
            <a:ext cx="9304379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2590" lvl="1">
              <a:lnSpc>
                <a:spcPct val="150000"/>
              </a:lnSpc>
            </a:pPr>
            <a:r>
              <a:rPr lang="en-US" sz="6000" smtClean="0"/>
              <a:t>Thanks </a:t>
            </a:r>
            <a:r>
              <a:rPr lang="en-US" sz="6000"/>
              <a:t>for the great energy </a:t>
            </a:r>
            <a:endParaRPr lang="en-US" sz="6000" smtClean="0"/>
          </a:p>
          <a:p>
            <a:pPr marL="402590" lvl="1">
              <a:lnSpc>
                <a:spcPct val="150000"/>
              </a:lnSpc>
            </a:pPr>
            <a:r>
              <a:rPr lang="en-US" sz="6000" smtClean="0"/>
              <a:t>and </a:t>
            </a:r>
            <a:r>
              <a:rPr lang="en-US" sz="6000"/>
              <a:t>for sharing your </a:t>
            </a:r>
            <a:r>
              <a:rPr lang="en-US" sz="6000" smtClean="0"/>
              <a:t>ideas. </a:t>
            </a:r>
          </a:p>
          <a:p>
            <a:pPr marL="402590" lvl="1">
              <a:lnSpc>
                <a:spcPct val="150000"/>
              </a:lnSpc>
            </a:pPr>
            <a:endParaRPr lang="en-US" sz="6000"/>
          </a:p>
          <a:p>
            <a:pPr marL="402590" lvl="1">
              <a:lnSpc>
                <a:spcPct val="150000"/>
              </a:lnSpc>
            </a:pPr>
            <a:r>
              <a:rPr lang="en-US" sz="6000" smtClean="0"/>
              <a:t>See </a:t>
            </a:r>
            <a:r>
              <a:rPr lang="en-US" sz="6000"/>
              <a:t>you in the next one.</a:t>
            </a:r>
            <a:endParaRPr lang="en-US" sz="6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2373744F-706D-1FF7-5FED-00DF369542D9}"/>
              </a:ext>
            </a:extLst>
          </p:cNvPr>
          <p:cNvSpPr txBox="1"/>
          <p:nvPr/>
        </p:nvSpPr>
        <p:spPr>
          <a:xfrm>
            <a:off x="16143472" y="9862039"/>
            <a:ext cx="148965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02060"/>
                </a:solidFill>
                <a:ea typeface="+mn-lt"/>
                <a:cs typeface="+mn-lt"/>
              </a:rPr>
              <a:t>Icon: Canva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354" y="1871129"/>
            <a:ext cx="5373378" cy="7345884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E1245839-D061-A8A5-6703-2183439331A1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10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019219"/>
              </p:ext>
            </p:extLst>
          </p:nvPr>
        </p:nvGraphicFramePr>
        <p:xfrm>
          <a:off x="3500847" y="1322305"/>
          <a:ext cx="14198574" cy="7847824"/>
        </p:xfrm>
        <a:graphic>
          <a:graphicData uri="http://schemas.openxmlformats.org/drawingml/2006/table">
            <a:tbl>
              <a:tblPr/>
              <a:tblGrid>
                <a:gridCol w="2745024">
                  <a:extLst>
                    <a:ext uri="{9D8B030D-6E8A-4147-A177-3AD203B41FA5}">
                      <a16:colId xmlns:a16="http://schemas.microsoft.com/office/drawing/2014/main" val="3348064992"/>
                    </a:ext>
                  </a:extLst>
                </a:gridCol>
                <a:gridCol w="11453550">
                  <a:extLst>
                    <a:ext uri="{9D8B030D-6E8A-4147-A177-3AD203B41FA5}">
                      <a16:colId xmlns:a16="http://schemas.microsoft.com/office/drawing/2014/main" val="1683050889"/>
                    </a:ext>
                  </a:extLst>
                </a:gridCol>
              </a:tblGrid>
              <a:tr h="1300123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>
                          <a:solidFill>
                            <a:srgbClr val="018378"/>
                          </a:solidFill>
                          <a:effectLst/>
                        </a:rPr>
                        <a:t>Initial activity</a:t>
                      </a:r>
                      <a:endParaRPr lang="es-E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2800" b="0" i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Mindfulness</a:t>
                      </a:r>
                      <a:r>
                        <a:rPr lang="en-US" sz="2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en-US" sz="24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Sitting in a chair (or standing in a circle), back straight and our arms, neck, and shoulders relaxed. Let's relax by listening to the teacher's voice.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107023"/>
                  </a:ext>
                </a:extLst>
              </a:tr>
              <a:tr h="805943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>
                          <a:solidFill>
                            <a:srgbClr val="018378"/>
                          </a:solidFill>
                          <a:effectLst/>
                        </a:rPr>
                        <a:t>Presentation</a:t>
                      </a:r>
                      <a:endParaRPr lang="es-E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</a:rPr>
                        <a:t>Let's see what this session is about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385523"/>
                  </a:ext>
                </a:extLst>
              </a:tr>
              <a:tr h="805943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 smtClean="0">
                          <a:solidFill>
                            <a:srgbClr val="018378"/>
                          </a:solidFill>
                          <a:effectLst/>
                        </a:rPr>
                        <a:t>Video tutorial</a:t>
                      </a:r>
                      <a:endParaRPr lang="es-E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i="1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use the internet to manage my health </a:t>
                      </a:r>
                      <a:endParaRPr lang="en-US" sz="2800" b="0" i="1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360626"/>
                  </a:ext>
                </a:extLst>
              </a:tr>
              <a:tr h="805943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 kern="1200" smtClean="0">
                          <a:solidFill>
                            <a:srgbClr val="01837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r>
                        <a:rPr lang="es-ES" sz="2800" baseline="0" smtClean="0">
                          <a:effectLst/>
                        </a:rPr>
                        <a:t> </a:t>
                      </a:r>
                      <a:r>
                        <a:rPr lang="es-ES" sz="2800" b="1" i="0" kern="1200" smtClean="0">
                          <a:solidFill>
                            <a:srgbClr val="01837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</a:t>
                      </a:r>
                      <a:endParaRPr lang="es-ES" sz="2800" b="1" i="0" kern="1200">
                        <a:solidFill>
                          <a:srgbClr val="01837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i="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 your personal experience</a:t>
                      </a:r>
                      <a:endParaRPr lang="en-US" sz="2800" b="0" i="0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258904"/>
                  </a:ext>
                </a:extLst>
              </a:tr>
              <a:tr h="805943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>
                          <a:solidFill>
                            <a:srgbClr val="018378"/>
                          </a:solidFill>
                          <a:effectLst/>
                        </a:rPr>
                        <a:t>Practical activity</a:t>
                      </a:r>
                      <a:endParaRPr lang="es-E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2800" b="0" i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Facts or fake news?</a:t>
                      </a:r>
                      <a:r>
                        <a:rPr lang="en-US" sz="1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800" b="0" i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en-US" sz="2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 the news stories</a:t>
                      </a:r>
                      <a:r>
                        <a:rPr lang="en-US" sz="2800" b="0" i="0" kern="1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the checklist</a:t>
                      </a:r>
                      <a:endParaRPr lang="en-US" sz="28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14188"/>
                  </a:ext>
                </a:extLst>
              </a:tr>
              <a:tr h="805943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>
                          <a:solidFill>
                            <a:srgbClr val="018378"/>
                          </a:solidFill>
                          <a:effectLst/>
                        </a:rPr>
                        <a:t>Practical activity</a:t>
                      </a:r>
                      <a:endParaRPr lang="es-E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i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Millionarie  </a:t>
                      </a:r>
                      <a:r>
                        <a:rPr lang="en-US" sz="2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Let's play the TV game show</a:t>
                      </a:r>
                      <a:endParaRPr lang="en-US" sz="2800" i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397921"/>
                  </a:ext>
                </a:extLst>
              </a:tr>
              <a:tr h="805943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>
                          <a:solidFill>
                            <a:srgbClr val="018378"/>
                          </a:solidFill>
                          <a:effectLst/>
                        </a:rPr>
                        <a:t>Conclusions</a:t>
                      </a:r>
                      <a:endParaRPr lang="es-E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s-ES" sz="2800" b="0" i="0" smtClean="0">
                          <a:solidFill>
                            <a:srgbClr val="000000"/>
                          </a:solidFill>
                          <a:effectLst/>
                        </a:rPr>
                        <a:t>Group </a:t>
                      </a:r>
                      <a:r>
                        <a:rPr lang="es-ES" sz="2800" b="0" i="0">
                          <a:solidFill>
                            <a:srgbClr val="000000"/>
                          </a:solidFill>
                          <a:effectLst/>
                        </a:rPr>
                        <a:t>reflection</a:t>
                      </a:r>
                      <a:endParaRPr lang="es-E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22040"/>
                  </a:ext>
                </a:extLst>
              </a:tr>
              <a:tr h="906100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>
                          <a:solidFill>
                            <a:srgbClr val="018378"/>
                          </a:solidFill>
                          <a:effectLst/>
                        </a:rPr>
                        <a:t>Evaluation</a:t>
                      </a:r>
                      <a:endParaRPr lang="es-E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</a:rPr>
                        <a:t>Let's check if we have understood the main concepts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224856"/>
                  </a:ext>
                </a:extLst>
              </a:tr>
              <a:tr h="805943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>
                          <a:solidFill>
                            <a:srgbClr val="018378"/>
                          </a:solidFill>
                          <a:effectLst/>
                        </a:rPr>
                        <a:t>Closure</a:t>
                      </a:r>
                      <a:endParaRPr lang="es-E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s-ES" sz="2800" b="0" i="0">
                          <a:solidFill>
                            <a:srgbClr val="000000"/>
                          </a:solidFill>
                          <a:effectLst/>
                        </a:rPr>
                        <a:t>See you soon!</a:t>
                      </a:r>
                      <a:endParaRPr lang="es-E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80838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1076" y="241800"/>
            <a:ext cx="5378395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5100" b="1" i="0" u="none" strike="noStrike" cap="none" normalizeH="0" baseline="0" smtClean="0">
                <a:ln>
                  <a:noFill/>
                </a:ln>
                <a:solidFill>
                  <a:srgbClr val="018378"/>
                </a:solidFill>
                <a:effectLst/>
                <a:latin typeface="+mj-lt"/>
              </a:rPr>
              <a:t>SESSION 2 SCHEME</a:t>
            </a:r>
            <a:endParaRPr kumimoji="0" lang="es-ES" alt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1" y="1406465"/>
            <a:ext cx="3285714" cy="3438095"/>
          </a:xfrm>
          <a:prstGeom prst="rect">
            <a:avLst/>
          </a:prstGeom>
        </p:spPr>
      </p:pic>
      <p:sp>
        <p:nvSpPr>
          <p:cNvPr id="7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CBB00E75-3853-91D0-0904-69DB6164CF74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39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6132328" y="1791419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28701" y="979327"/>
            <a:ext cx="3191608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Skills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45469" y="2014425"/>
            <a:ext cx="13694531" cy="623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After you finish this unit:</a:t>
            </a:r>
          </a:p>
          <a:p>
            <a:pPr algn="l">
              <a:lnSpc>
                <a:spcPct val="150000"/>
              </a:lnSpc>
            </a:pPr>
            <a:endParaRPr lang="en-US" sz="4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"/>
            </a:endParaRPr>
          </a:p>
          <a:p>
            <a:pPr marL="690880" lvl="1" indent="-345440" algn="l">
              <a:lnSpc>
                <a:spcPct val="15000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You know what digital health literacy is.</a:t>
            </a:r>
            <a:endParaRPr lang="en-US" sz="4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0880" lvl="1" indent="-345440" algn="l">
              <a:lnSpc>
                <a:spcPct val="15000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You know why digital health literacy is important. . </a:t>
            </a:r>
            <a:endParaRPr lang="en-US" sz="4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0880" lvl="1" indent="-345440" algn="l">
              <a:lnSpc>
                <a:spcPct val="15000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You know some first good digital sources of information on health.</a:t>
            </a:r>
            <a:endParaRPr lang="en-US" sz="4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D3315-6F4A-8954-FC25-421F455B6C68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pic>
        <p:nvPicPr>
          <p:cNvPr id="9" name="Picture 8" descr="A person pointing at a whiteboard&#10;&#10;AI-generated content may be incorrect.">
            <a:extLst>
              <a:ext uri="{FF2B5EF4-FFF2-40B4-BE49-F238E27FC236}">
                <a16:creationId xmlns:a16="http://schemas.microsoft.com/office/drawing/2014/main" id="{141ACA2C-22CC-A840-0A56-DBAB8B7FB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7750" y="1608993"/>
            <a:ext cx="3894260" cy="39536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B00E75-3853-91D0-0904-69DB6164CF74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AE487834-5A87-EAC0-08E1-A3E233BEB4C9}"/>
              </a:ext>
            </a:extLst>
          </p:cNvPr>
          <p:cNvSpPr txBox="1"/>
          <p:nvPr/>
        </p:nvSpPr>
        <p:spPr>
          <a:xfrm>
            <a:off x="6132328" y="1791419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466DFBE0-484A-E83A-7824-257F0651AD1F}"/>
              </a:ext>
            </a:extLst>
          </p:cNvPr>
          <p:cNvSpPr txBox="1"/>
          <p:nvPr/>
        </p:nvSpPr>
        <p:spPr>
          <a:xfrm>
            <a:off x="1028700" y="1471696"/>
            <a:ext cx="1132363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279"/>
              </a:lnSpc>
            </a:pPr>
            <a:r>
              <a:rPr lang="en-US" sz="5150" b="1" dirty="0">
                <a:solidFill>
                  <a:srgbClr val="018378"/>
                </a:solidFill>
                <a:latin typeface="+mj-lt"/>
                <a:ea typeface="Open Sans Bold"/>
                <a:cs typeface="Open Sans Bold"/>
                <a:sym typeface="Open Sans Bold"/>
              </a:rPr>
              <a:t>TOPIC 1 : Health Management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8BC7C58-CAEA-951C-A1CC-E313530839C8}"/>
              </a:ext>
            </a:extLst>
          </p:cNvPr>
          <p:cNvSpPr txBox="1"/>
          <p:nvPr/>
        </p:nvSpPr>
        <p:spPr>
          <a:xfrm>
            <a:off x="1027261" y="2362281"/>
            <a:ext cx="10740182" cy="1074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800"/>
              </a:lnSpc>
            </a:pPr>
            <a:r>
              <a:rPr lang="en-US" sz="4000" b="1" dirty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2.2 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Digital Health Literacy 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95AFFB-DC0E-47B8-96D0-01002BCF357A}"/>
              </a:ext>
            </a:extLst>
          </p:cNvPr>
          <p:cNvGrpSpPr/>
          <p:nvPr/>
        </p:nvGrpSpPr>
        <p:grpSpPr>
          <a:xfrm>
            <a:off x="3013806" y="4297236"/>
            <a:ext cx="12262828" cy="3339392"/>
            <a:chOff x="3512037" y="4150698"/>
            <a:chExt cx="12262828" cy="3339392"/>
          </a:xfrm>
        </p:grpSpPr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180AA007-890F-CC2D-813A-1BD150CAE585}"/>
                </a:ext>
              </a:extLst>
            </p:cNvPr>
            <p:cNvSpPr/>
            <p:nvPr/>
          </p:nvSpPr>
          <p:spPr>
            <a:xfrm>
              <a:off x="7097145" y="5279045"/>
              <a:ext cx="947818" cy="112366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360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BA3DF654-DF00-EF04-E1DE-83C5F5E2E71C}"/>
                </a:ext>
              </a:extLst>
            </p:cNvPr>
            <p:cNvSpPr/>
            <p:nvPr/>
          </p:nvSpPr>
          <p:spPr>
            <a:xfrm>
              <a:off x="11420030" y="5279045"/>
              <a:ext cx="947818" cy="112366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884DC4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3600"/>
            </a:p>
          </p:txBody>
        </p:sp>
        <p:sp>
          <p:nvSpPr>
            <p:cNvPr id="26" name="TextBox 30">
              <a:extLst>
                <a:ext uri="{FF2B5EF4-FFF2-40B4-BE49-F238E27FC236}">
                  <a16:creationId xmlns:a16="http://schemas.microsoft.com/office/drawing/2014/main" id="{8DB6A6EA-A34D-E0FE-19EF-4D2D1457DD28}"/>
                </a:ext>
              </a:extLst>
            </p:cNvPr>
            <p:cNvSpPr txBox="1"/>
            <p:nvPr/>
          </p:nvSpPr>
          <p:spPr>
            <a:xfrm>
              <a:off x="8054731" y="4165353"/>
              <a:ext cx="3382595" cy="3324737"/>
            </a:xfrm>
            <a:prstGeom prst="roundRect">
              <a:avLst/>
            </a:prstGeom>
            <a:solidFill>
              <a:srgbClr val="884DC4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/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005C0043-848E-2E8E-98A3-2041C3DC890C}"/>
                </a:ext>
              </a:extLst>
            </p:cNvPr>
            <p:cNvSpPr txBox="1"/>
            <p:nvPr/>
          </p:nvSpPr>
          <p:spPr>
            <a:xfrm>
              <a:off x="12377616" y="4150698"/>
              <a:ext cx="3397249" cy="3324738"/>
            </a:xfrm>
            <a:prstGeom prst="roundRect">
              <a:avLst/>
            </a:prstGeom>
            <a:solidFill>
              <a:srgbClr val="C990F5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/>
            </a:p>
          </p:txBody>
        </p:sp>
        <p:sp>
          <p:nvSpPr>
            <p:cNvPr id="31" name="TextBox 36">
              <a:extLst>
                <a:ext uri="{FF2B5EF4-FFF2-40B4-BE49-F238E27FC236}">
                  <a16:creationId xmlns:a16="http://schemas.microsoft.com/office/drawing/2014/main" id="{1FCFCE36-A11D-7427-F52E-38C00E87A727}"/>
                </a:ext>
              </a:extLst>
            </p:cNvPr>
            <p:cNvSpPr txBox="1"/>
            <p:nvPr/>
          </p:nvSpPr>
          <p:spPr>
            <a:xfrm>
              <a:off x="3512037" y="4150698"/>
              <a:ext cx="3587748" cy="3324738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/>
            </a:p>
          </p:txBody>
        </p:sp>
        <p:sp>
          <p:nvSpPr>
            <p:cNvPr id="19" name="TextBox 41">
              <a:extLst>
                <a:ext uri="{FF2B5EF4-FFF2-40B4-BE49-F238E27FC236}">
                  <a16:creationId xmlns:a16="http://schemas.microsoft.com/office/drawing/2014/main" id="{5061F4EF-D730-7D76-0222-43569B1800B5}"/>
                </a:ext>
              </a:extLst>
            </p:cNvPr>
            <p:cNvSpPr txBox="1"/>
            <p:nvPr/>
          </p:nvSpPr>
          <p:spPr>
            <a:xfrm>
              <a:off x="3790460" y="4946892"/>
              <a:ext cx="3041893" cy="155500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AutoNum type="alphaLcPeriod"/>
              </a:pPr>
              <a:r>
                <a:rPr lang="en-US" sz="3200" b="1" dirty="0">
                  <a:solidFill>
                    <a:schemeClr val="bg1"/>
                  </a:solidFill>
                  <a:ea typeface="Calibri"/>
                  <a:cs typeface="Calibri"/>
                </a:rPr>
                <a:t>Analyzing </a:t>
              </a:r>
              <a:endParaRPr lang="en-US" dirty="0">
                <a:solidFill>
                  <a:schemeClr val="bg1"/>
                </a:solidFill>
                <a:ea typeface="Calibri"/>
                <a:cs typeface="Calibri"/>
              </a:endParaRPr>
            </a:p>
            <a:p>
              <a:r>
                <a:rPr lang="en-US" sz="3200" b="1" dirty="0">
                  <a:solidFill>
                    <a:schemeClr val="bg1"/>
                  </a:solidFill>
                  <a:ea typeface="Calibri"/>
                  <a:cs typeface="Calibri"/>
                </a:rPr>
                <a:t>my digital health literacy level</a:t>
              </a:r>
              <a:endParaRPr lang="en-US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20" name="TextBox 42">
              <a:extLst>
                <a:ext uri="{FF2B5EF4-FFF2-40B4-BE49-F238E27FC236}">
                  <a16:creationId xmlns:a16="http://schemas.microsoft.com/office/drawing/2014/main" id="{F20710B2-E47B-F9F3-71E6-80B71D011812}"/>
                </a:ext>
              </a:extLst>
            </p:cNvPr>
            <p:cNvSpPr txBox="1"/>
            <p:nvPr/>
          </p:nvSpPr>
          <p:spPr>
            <a:xfrm>
              <a:off x="8523652" y="4573219"/>
              <a:ext cx="2455740" cy="255454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solidFill>
                    <a:schemeClr val="bg1"/>
                  </a:solidFill>
                  <a:ea typeface="Calibri"/>
                  <a:cs typeface="Calibri"/>
                </a:rPr>
                <a:t>b. How can technologies help me manage my health?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43">
              <a:extLst>
                <a:ext uri="{FF2B5EF4-FFF2-40B4-BE49-F238E27FC236}">
                  <a16:creationId xmlns:a16="http://schemas.microsoft.com/office/drawing/2014/main" id="{206F3828-B8C7-EC9D-1005-62E9D96B51E5}"/>
                </a:ext>
              </a:extLst>
            </p:cNvPr>
            <p:cNvSpPr txBox="1"/>
            <p:nvPr/>
          </p:nvSpPr>
          <p:spPr>
            <a:xfrm>
              <a:off x="12670690" y="4551238"/>
              <a:ext cx="3100509" cy="255454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solidFill>
                    <a:schemeClr val="bg1"/>
                  </a:solidFill>
                  <a:ea typeface="Calibri"/>
                  <a:cs typeface="Calibri"/>
                </a:rPr>
                <a:t>c. Examples of applications or websites for health management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132328" y="1791419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028700" y="1471696"/>
            <a:ext cx="1235233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What is Digital Health Literacy?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3854" y="3971447"/>
            <a:ext cx="10328030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 algn="l">
              <a:lnSpc>
                <a:spcPts val="5040"/>
              </a:lnSpc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Digital health literacy means:</a:t>
            </a:r>
            <a:endParaRPr lang="en-US" sz="4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8620" lvl="1">
              <a:lnSpc>
                <a:spcPts val="5040"/>
              </a:lnSpc>
            </a:pPr>
            <a:endParaRPr lang="en-US" sz="4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You know how to find, understand, </a:t>
            </a:r>
          </a:p>
          <a:p>
            <a:pPr marL="388620" lvl="1">
              <a:lnSpc>
                <a:spcPts val="5040"/>
              </a:lnSpc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and use digital health information.</a:t>
            </a:r>
            <a:endParaRPr lang="en-US" sz="4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1192" y="9696743"/>
            <a:ext cx="17496693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Image from Microsoft Designer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58EC083-8B0C-6B59-F404-2A76C51BA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4932" y="4255312"/>
            <a:ext cx="5430469" cy="542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24DAE8-4F8F-3971-19F7-22FB038B083F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6132328" y="1791419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28700" y="1471696"/>
            <a:ext cx="13134975" cy="874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+mj-lt"/>
                <a:ea typeface="Open Sans Bold"/>
                <a:cs typeface="Open Sans Bold"/>
                <a:sym typeface="Open Sans Bold"/>
              </a:rPr>
              <a:t>Why is digital health literacy important?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5478" y="3359721"/>
            <a:ext cx="12092353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More and more health information is online. </a:t>
            </a:r>
            <a:endParaRPr lang="en-US" sz="4400" dirty="0">
              <a:latin typeface="+mj-lt"/>
              <a:sym typeface="Canva Sans"/>
            </a:endParaRPr>
          </a:p>
          <a:p>
            <a:pPr marL="388620" lvl="1" algn="l">
              <a:lnSpc>
                <a:spcPts val="5040"/>
              </a:lnSpc>
            </a:pPr>
            <a:r>
              <a:rPr lang="en-US" sz="4400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For example, in apps or on websites.</a:t>
            </a:r>
            <a:endParaRPr lang="en-US" sz="4400" dirty="0">
              <a:latin typeface="+mj-lt"/>
              <a:ea typeface="Calibri"/>
              <a:cs typeface="Calibri"/>
            </a:endParaRPr>
          </a:p>
          <a:p>
            <a:pPr marL="388620" lvl="1">
              <a:lnSpc>
                <a:spcPts val="5040"/>
              </a:lnSpc>
            </a:pPr>
            <a:endParaRPr lang="en-US" sz="4400">
              <a:solidFill>
                <a:srgbClr val="000000"/>
              </a:solidFill>
              <a:latin typeface="+mj-lt"/>
              <a:ea typeface="Canva Sans"/>
              <a:cs typeface="Canva Sans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It makes everyday life easier. </a:t>
            </a:r>
          </a:p>
          <a:p>
            <a:pPr marL="388620" lvl="1">
              <a:lnSpc>
                <a:spcPts val="5040"/>
              </a:lnSpc>
            </a:pPr>
            <a:r>
              <a:rPr lang="en-US" sz="440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For example,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to make doctor's appointments or search for information on specific health topics.</a:t>
            </a:r>
            <a:endParaRPr lang="en-US" sz="4400" dirty="0">
              <a:latin typeface="+mj-lt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61FFA-B28A-FE2A-97FA-4F58A2265C0D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pic>
        <p:nvPicPr>
          <p:cNvPr id="4" name="Picture 3" descr="A person with a stethoscope and a calendar&#10;&#10;AI-generated content may be incorrect.">
            <a:extLst>
              <a:ext uri="{FF2B5EF4-FFF2-40B4-BE49-F238E27FC236}">
                <a16:creationId xmlns:a16="http://schemas.microsoft.com/office/drawing/2014/main" id="{28B7EE42-31FE-ACCE-C3B8-CE3CA3C51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064" y="5138371"/>
            <a:ext cx="4171949" cy="4142643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A6208BB3-9448-610D-2D8F-861EC11E8815}"/>
              </a:ext>
            </a:extLst>
          </p:cNvPr>
          <p:cNvSpPr txBox="1"/>
          <p:nvPr/>
        </p:nvSpPr>
        <p:spPr>
          <a:xfrm>
            <a:off x="161192" y="9696743"/>
            <a:ext cx="17496693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Image from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Canva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6132328" y="1791419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764931" y="900196"/>
            <a:ext cx="15388737" cy="1810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What can you use digital health information for </a:t>
            </a:r>
            <a:endParaRPr lang="en-US" sz="5199" b="1" smtClean="0">
              <a:solidFill>
                <a:srgbClr val="01837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  <a:p>
            <a:pPr algn="l">
              <a:lnSpc>
                <a:spcPts val="7279"/>
              </a:lnSpc>
            </a:pPr>
            <a:r>
              <a:rPr lang="en-US" sz="5199" b="1" smtClean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in </a:t>
            </a:r>
            <a:r>
              <a:rPr lang="en-US" sz="5199" b="1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everyday life?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732D49-E16F-D852-5E4F-891B776F8440}"/>
              </a:ext>
            </a:extLst>
          </p:cNvPr>
          <p:cNvSpPr txBox="1"/>
          <p:nvPr/>
        </p:nvSpPr>
        <p:spPr>
          <a:xfrm>
            <a:off x="1629507" y="3770358"/>
            <a:ext cx="15591692" cy="5345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>
              <a:lnSpc>
                <a:spcPts val="5040"/>
              </a:lnSpc>
            </a:pPr>
            <a:r>
              <a:rPr lang="de-DE" sz="4400" b="1" err="1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Finding</a:t>
            </a:r>
            <a:r>
              <a:rPr lang="de-DE" sz="4400" b="1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 </a:t>
            </a:r>
            <a:r>
              <a:rPr lang="de-DE" sz="4400" b="1" err="1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good</a:t>
            </a:r>
            <a:r>
              <a:rPr lang="de-DE" sz="4400" b="1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 </a:t>
            </a:r>
            <a:r>
              <a:rPr lang="de-DE" sz="4400" b="1" smtClean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information</a:t>
            </a:r>
          </a:p>
          <a:p>
            <a:pPr marL="388620" lvl="1">
              <a:lnSpc>
                <a:spcPts val="5040"/>
              </a:lnSpc>
            </a:pPr>
            <a:endParaRPr lang="de-DE" sz="1400" b="1">
              <a:solidFill>
                <a:srgbClr val="000000"/>
              </a:solidFill>
              <a:ea typeface="Canva Sans"/>
              <a:cs typeface="Canva Sans"/>
            </a:endParaRPr>
          </a:p>
          <a:p>
            <a:pPr marL="1168400" lvl="3">
              <a:lnSpc>
                <a:spcPct val="150000"/>
              </a:lnSpc>
            </a:pPr>
            <a:r>
              <a:rPr lang="en-US" sz="4400" smtClean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There </a:t>
            </a:r>
            <a:r>
              <a:rPr lang="en-US" sz="44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is a lot of information about health on the internet. </a:t>
            </a:r>
            <a:endParaRPr lang="en-US" sz="440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1168400" lvl="3">
              <a:lnSpc>
                <a:spcPct val="150000"/>
              </a:lnSpc>
            </a:pPr>
            <a:r>
              <a:rPr lang="en-US" sz="44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Not all of it is accurate. </a:t>
            </a:r>
            <a:endParaRPr lang="en-US" sz="440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1168400" lvl="3">
              <a:lnSpc>
                <a:spcPct val="150000"/>
              </a:lnSpc>
            </a:pPr>
            <a:r>
              <a:rPr lang="en-US" sz="44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With digital health literacy, you will know </a:t>
            </a:r>
            <a:endParaRPr lang="en-US" sz="440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1168400" lvl="3">
              <a:lnSpc>
                <a:spcPct val="150000"/>
              </a:lnSpc>
            </a:pPr>
            <a:r>
              <a:rPr lang="en-US" sz="44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which information is correct and which is incorrect.</a:t>
            </a:r>
            <a:endParaRPr lang="en-US" sz="4400" dirty="0">
              <a:solidFill>
                <a:srgbClr val="000000"/>
              </a:solidFill>
              <a:ea typeface="Canva Sans"/>
              <a:cs typeface="Canva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C526E-84DF-34CC-88EC-41EBB190F1DE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914112-0DD2-E436-2E36-76914AA739A2}"/>
              </a:ext>
            </a:extLst>
          </p:cNvPr>
          <p:cNvSpPr/>
          <p:nvPr/>
        </p:nvSpPr>
        <p:spPr>
          <a:xfrm>
            <a:off x="705826" y="3494941"/>
            <a:ext cx="1174750" cy="1174750"/>
          </a:xfrm>
          <a:prstGeom prst="ellipse">
            <a:avLst/>
          </a:prstGeom>
          <a:solidFill>
            <a:srgbClr val="0183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/>
                <a:ea typeface="Calibri"/>
                <a:cs typeface="Calibri"/>
              </a:rPr>
              <a:t>1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0110F2EE-059A-1CFE-687D-30540FBCF4BA}"/>
              </a:ext>
            </a:extLst>
          </p:cNvPr>
          <p:cNvSpPr txBox="1"/>
          <p:nvPr/>
        </p:nvSpPr>
        <p:spPr>
          <a:xfrm>
            <a:off x="161192" y="9696743"/>
            <a:ext cx="17496693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Image 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from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Canva</a:t>
            </a:r>
            <a:endParaRPr lang="en-US" sz="1800" dirty="0">
              <a:solidFill>
                <a:srgbClr val="00000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pic>
        <p:nvPicPr>
          <p:cNvPr id="11" name="Picture 10" descr="A person holding up a sign with a cross and a check mark&#10;&#10;AI-generated content may be incorrect.">
            <a:extLst>
              <a:ext uri="{FF2B5EF4-FFF2-40B4-BE49-F238E27FC236}">
                <a16:creationId xmlns:a16="http://schemas.microsoft.com/office/drawing/2014/main" id="{4E543AB7-C88E-0635-DD43-620C5F523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012" y="1683361"/>
            <a:ext cx="3995587" cy="32403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D33F1-CACB-3D33-4C20-8EB2C7BFC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8069CD6-2A1F-9F59-1D9F-67B3CC1A1F76}"/>
              </a:ext>
            </a:extLst>
          </p:cNvPr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EA79CDD-CD0D-8292-8A43-237D818E5E76}"/>
              </a:ext>
            </a:extLst>
          </p:cNvPr>
          <p:cNvSpPr txBox="1"/>
          <p:nvPr/>
        </p:nvSpPr>
        <p:spPr>
          <a:xfrm>
            <a:off x="6132328" y="1791419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29DB248-1668-256C-B673-41952559086F}"/>
              </a:ext>
            </a:extLst>
          </p:cNvPr>
          <p:cNvSpPr txBox="1"/>
          <p:nvPr/>
        </p:nvSpPr>
        <p:spPr>
          <a:xfrm>
            <a:off x="735623" y="1163965"/>
            <a:ext cx="13519639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What can you use digital health information for in everyday life?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FA13B1-08FF-AFBD-4A48-1BCE8E29D08D}"/>
              </a:ext>
            </a:extLst>
          </p:cNvPr>
          <p:cNvSpPr txBox="1"/>
          <p:nvPr/>
        </p:nvSpPr>
        <p:spPr>
          <a:xfrm>
            <a:off x="1702776" y="3505333"/>
            <a:ext cx="14668500" cy="5614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68400" lvl="3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388620" lvl="1">
              <a:lnSpc>
                <a:spcPct val="150000"/>
              </a:lnSpc>
            </a:pPr>
            <a:r>
              <a:rPr lang="de-DE" sz="4400" b="1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de-DE" sz="4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 digital </a:t>
            </a:r>
            <a:r>
              <a:rPr lang="de-DE" sz="4400" b="1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services</a:t>
            </a:r>
            <a:r>
              <a:rPr lang="de-DE" sz="4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 </a:t>
            </a:r>
            <a:r>
              <a:rPr lang="de-DE" sz="4400" b="1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you</a:t>
            </a:r>
            <a:r>
              <a:rPr lang="de-DE" sz="4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 </a:t>
            </a:r>
            <a:r>
              <a:rPr lang="de-DE" sz="4400" b="1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can</a:t>
            </a:r>
            <a:r>
              <a:rPr lang="de-DE" sz="4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:</a:t>
            </a:r>
            <a:endParaRPr lang="de-DE" sz="4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8620" lvl="1">
              <a:lnSpc>
                <a:spcPct val="150000"/>
              </a:lnSpc>
            </a:pPr>
            <a:endParaRPr lang="de-DE" sz="4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39900" lvl="3" indent="-571500">
              <a:lnSpc>
                <a:spcPct val="150000"/>
              </a:lnSpc>
              <a:buFont typeface="Arial"/>
              <a:buChar char="•"/>
            </a:pPr>
            <a:r>
              <a:rPr lang="de-DE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Find reliable online </a:t>
            </a:r>
            <a:r>
              <a:rPr lang="de-DE" sz="440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information</a:t>
            </a:r>
            <a:r>
              <a:rPr lang="de-DE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 on </a:t>
            </a:r>
            <a:r>
              <a:rPr lang="de-DE" sz="440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health</a:t>
            </a:r>
            <a:endParaRPr lang="de-DE" sz="4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39900" lvl="3" indent="-571500">
              <a:lnSpc>
                <a:spcPct val="150000"/>
              </a:lnSpc>
              <a:buFont typeface="Arial"/>
              <a:buChar char="•"/>
            </a:pPr>
            <a:r>
              <a:rPr lang="de-DE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Find online </a:t>
            </a:r>
            <a:r>
              <a:rPr lang="de-DE" sz="440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information</a:t>
            </a:r>
            <a:r>
              <a:rPr lang="de-DE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 on </a:t>
            </a:r>
            <a:r>
              <a:rPr lang="de-DE" sz="440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health</a:t>
            </a:r>
            <a:r>
              <a:rPr lang="de-DE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 </a:t>
            </a:r>
            <a:r>
              <a:rPr lang="de-DE" sz="440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services</a:t>
            </a:r>
            <a:endParaRPr lang="de-DE" sz="4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39900" lvl="3" indent="-571500">
              <a:lnSpc>
                <a:spcPct val="150000"/>
              </a:lnSpc>
              <a:buFont typeface="Arial"/>
              <a:buChar char="•"/>
            </a:pPr>
            <a:r>
              <a:rPr lang="de-DE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Use </a:t>
            </a:r>
            <a:r>
              <a:rPr lang="de-DE" sz="440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health</a:t>
            </a:r>
            <a:r>
              <a:rPr lang="de-DE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 </a:t>
            </a:r>
            <a:r>
              <a:rPr lang="de-DE" sz="440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apps</a:t>
            </a:r>
            <a:endParaRPr lang="en-US" sz="4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D8B4D-F6C1-4BFE-D0A2-DFC6F39FC27C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pic>
        <p:nvPicPr>
          <p:cNvPr id="4" name="Picture 3" descr="A phone with a heart and a cross&#10;&#10;AI-generated content may be incorrect.">
            <a:extLst>
              <a:ext uri="{FF2B5EF4-FFF2-40B4-BE49-F238E27FC236}">
                <a16:creationId xmlns:a16="http://schemas.microsoft.com/office/drawing/2014/main" id="{B8C3FBFA-0021-0BE7-CE29-8C4CD1DEF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4448" y="2975463"/>
            <a:ext cx="3028950" cy="31051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FC2A5E5-1255-A610-7A99-B4A3E64BD290}"/>
              </a:ext>
            </a:extLst>
          </p:cNvPr>
          <p:cNvSpPr/>
          <p:nvPr/>
        </p:nvSpPr>
        <p:spPr>
          <a:xfrm>
            <a:off x="705826" y="3963864"/>
            <a:ext cx="1174750" cy="1174750"/>
          </a:xfrm>
          <a:prstGeom prst="ellipse">
            <a:avLst/>
          </a:prstGeom>
          <a:solidFill>
            <a:srgbClr val="0183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400" b="1" dirty="0">
                <a:latin typeface="Arial"/>
                <a:ea typeface="Calibri"/>
                <a:cs typeface="Calibri"/>
              </a:rPr>
              <a:t>2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5832560E-AE4F-1D0F-1742-E3CA56D9A76F}"/>
              </a:ext>
            </a:extLst>
          </p:cNvPr>
          <p:cNvSpPr txBox="1"/>
          <p:nvPr/>
        </p:nvSpPr>
        <p:spPr>
          <a:xfrm>
            <a:off x="161192" y="9696743"/>
            <a:ext cx="17496693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Image from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Canva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00594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5b9d58-91f2-4d29-8dac-40d1d1ebed7d">
      <Terms xmlns="http://schemas.microsoft.com/office/infopath/2007/PartnerControls"/>
    </lcf76f155ced4ddcb4097134ff3c332f>
    <TaxCatchAll xmlns="ec166e02-4614-4a57-9412-a898d5bb7af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1AC75F8B7B794F85269DC7226EC003" ma:contentTypeVersion="13" ma:contentTypeDescription="Create a new document." ma:contentTypeScope="" ma:versionID="38f6188b5bb88d560ebedb172c77715e">
  <xsd:schema xmlns:xsd="http://www.w3.org/2001/XMLSchema" xmlns:xs="http://www.w3.org/2001/XMLSchema" xmlns:p="http://schemas.microsoft.com/office/2006/metadata/properties" xmlns:ns2="ab5b9d58-91f2-4d29-8dac-40d1d1ebed7d" xmlns:ns3="ec166e02-4614-4a57-9412-a898d5bb7af9" targetNamespace="http://schemas.microsoft.com/office/2006/metadata/properties" ma:root="true" ma:fieldsID="3d486fc60325ac5afcf2cd42f482e2ae" ns2:_="" ns3:_="">
    <xsd:import namespace="ab5b9d58-91f2-4d29-8dac-40d1d1ebed7d"/>
    <xsd:import namespace="ec166e02-4614-4a57-9412-a898d5bb7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b9d58-91f2-4d29-8dac-40d1d1ebe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def787-5e0f-4157-8463-14f7453d47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66e02-4614-4a57-9412-a898d5bb7af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65871ec-b9b0-4dc7-871a-d03ee1d7d02c}" ma:internalName="TaxCatchAll" ma:showField="CatchAllData" ma:web="ec166e02-4614-4a57-9412-a898d5bb7a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8C6950-6974-4E24-89DE-CC72FD57A48F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ab5b9d58-91f2-4d29-8dac-40d1d1ebed7d"/>
    <ds:schemaRef ds:uri="http://schemas.openxmlformats.org/package/2006/metadata/core-properties"/>
    <ds:schemaRef ds:uri="ec166e02-4614-4a57-9412-a898d5bb7af9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3E4B47E-ACE7-442C-95A4-4C92CFB64B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9EBF3C-7859-40FE-B04D-CE20E48261D5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943</Words>
  <Application>Microsoft Office PowerPoint</Application>
  <PresentationFormat>Personalizado</PresentationFormat>
  <Paragraphs>186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Segoe UI</vt:lpstr>
      <vt:lpstr>Open Sans Bold</vt:lpstr>
      <vt:lpstr>Arial</vt:lpstr>
      <vt:lpstr>Canva Sans</vt:lpstr>
      <vt:lpstr>Aptos</vt:lpstr>
      <vt:lpstr>Calibri</vt:lpstr>
      <vt:lpstr>Open Sans</vt:lpstr>
      <vt:lpstr>Open Sans Italics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Health Literacy</dc:title>
  <cp:lastModifiedBy>COPAVA Irene</cp:lastModifiedBy>
  <cp:revision>236</cp:revision>
  <dcterms:created xsi:type="dcterms:W3CDTF">2006-08-16T00:00:00Z</dcterms:created>
  <dcterms:modified xsi:type="dcterms:W3CDTF">2026-02-24T13:23:13Z</dcterms:modified>
  <dc:identifier>DAGwtG68prA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0x0101006F1AC75F8B7B794F85269DC7226EC003</vt:lpwstr>
  </property>
  <property fmtid="{D5CDD505-2E9C-101B-9397-08002B2CF9AE}" pid="3" name="MediaServiceImageTags">
    <vt:lpwstr/>
  </property>
</Properties>
</file>