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tags/tag7.xml" ContentType="application/vnd.openxmlformats-officedocument.presentationml.tags+xml"/>
  <Override PartName="/ppt/notesSlides/notesSlide7.xml" ContentType="application/vnd.openxmlformats-officedocument.presentationml.notesSlide+xml"/>
  <Override PartName="/ppt/tags/tag8.xml" ContentType="application/vnd.openxmlformats-officedocument.presentationml.tags+xml"/>
  <Override PartName="/ppt/notesSlides/notesSlide8.xml" ContentType="application/vnd.openxmlformats-officedocument.presentationml.notesSlide+xml"/>
  <Override PartName="/ppt/tags/tag9.xml" ContentType="application/vnd.openxmlformats-officedocument.presentationml.tags+xml"/>
  <Override PartName="/ppt/notesSlides/notesSlide9.xml" ContentType="application/vnd.openxmlformats-officedocument.presentationml.notesSlide+xml"/>
  <Override PartName="/ppt/tags/tag10.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
  </p:notesMasterIdLst>
  <p:sldIdLst>
    <p:sldId id="272" r:id="rId2"/>
    <p:sldId id="271" r:id="rId3"/>
    <p:sldId id="315" r:id="rId4"/>
    <p:sldId id="317" r:id="rId5"/>
    <p:sldId id="319" r:id="rId6"/>
    <p:sldId id="321" r:id="rId7"/>
    <p:sldId id="323" r:id="rId8"/>
    <p:sldId id="325" r:id="rId9"/>
    <p:sldId id="327" r:id="rId10"/>
    <p:sldId id="329" r:id="rId11"/>
    <p:sldId id="314" r:id="rId12"/>
  </p:sldIdLst>
  <p:sldSz cx="12192000" cy="6858000"/>
  <p:notesSz cx="6858000" cy="9144000"/>
  <p:custDataLst>
    <p:tags r:id="rId14"/>
  </p:custDataLst>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32B5C"/>
    <a:srgbClr val="008379"/>
    <a:srgbClr val="C8E1E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4890DC1-5535-48F5-B294-98B152572655}" v="6" dt="2026-02-10T15:27:43.08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22" autoAdjust="0"/>
    <p:restoredTop sz="73291" autoAdjust="0"/>
  </p:normalViewPr>
  <p:slideViewPr>
    <p:cSldViewPr snapToGrid="0">
      <p:cViewPr varScale="1">
        <p:scale>
          <a:sx n="88" d="100"/>
          <a:sy n="88" d="100"/>
        </p:scale>
        <p:origin x="1170" y="30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19"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Calibri" panose="020F0502020204030204" pitchFamily="34" charset="0"/>
              </a:defRPr>
            </a:lvl1pPr>
          </a:lstStyle>
          <a:p>
            <a:endParaRPr lang="el-GR" dirty="0"/>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Calibri" panose="020F0502020204030204" pitchFamily="34" charset="0"/>
              </a:defRPr>
            </a:lvl1pPr>
          </a:lstStyle>
          <a:p>
            <a:fld id="{A0D99CED-5742-4B2D-87B7-DC9A9415253F}" type="datetimeFigureOut">
              <a:rPr lang="el-GR" smtClean="0"/>
              <a:pPr/>
              <a:t>18/2/2026</a:t>
            </a:fld>
            <a:endParaRPr lang="el-GR" dirty="0"/>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dirty="0"/>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dirty="0"/>
              <a:t>Στυλ κειμένου υποδείγματος</a:t>
            </a:r>
          </a:p>
          <a:p>
            <a:pPr lvl="1"/>
            <a:r>
              <a:rPr lang="el-GR" dirty="0"/>
              <a:t>Δεύτερο επίπεδο</a:t>
            </a:r>
          </a:p>
          <a:p>
            <a:pPr lvl="2"/>
            <a:r>
              <a:rPr lang="el-GR" dirty="0"/>
              <a:t>Τρίτο επίπεδο</a:t>
            </a:r>
          </a:p>
          <a:p>
            <a:pPr lvl="3"/>
            <a:r>
              <a:rPr lang="el-GR" dirty="0"/>
              <a:t>Τέταρτο επίπεδο</a:t>
            </a:r>
          </a:p>
          <a:p>
            <a:pPr lvl="4"/>
            <a:r>
              <a:rPr lang="el-GR" dirty="0"/>
              <a:t>Πέμπτο επίπεδο</a:t>
            </a:r>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Calibri" panose="020F0502020204030204" pitchFamily="34" charset="0"/>
              </a:defRPr>
            </a:lvl1pPr>
          </a:lstStyle>
          <a:p>
            <a:endParaRPr lang="el-GR" dirty="0"/>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Calibri" panose="020F0502020204030204" pitchFamily="34" charset="0"/>
              </a:defRPr>
            </a:lvl1pPr>
          </a:lstStyle>
          <a:p>
            <a:fld id="{828864C7-3637-46C8-87DC-E590609AC6BD}" type="slidenum">
              <a:rPr lang="el-GR" smtClean="0"/>
              <a:pPr/>
              <a:t>‹#›</a:t>
            </a:fld>
            <a:endParaRPr lang="el-GR" dirty="0"/>
          </a:p>
        </p:txBody>
      </p:sp>
    </p:spTree>
    <p:extLst>
      <p:ext uri="{BB962C8B-B14F-4D97-AF65-F5344CB8AC3E}">
        <p14:creationId xmlns:p14="http://schemas.microsoft.com/office/powerpoint/2010/main" val="28192991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Calibri" panose="020F0502020204030204" pitchFamily="34" charset="0"/>
        <a:ea typeface="+mn-ea"/>
        <a:cs typeface="+mn-cs"/>
      </a:defRPr>
    </a:lvl1pPr>
    <a:lvl2pPr marL="457200" algn="l" defTabSz="914400" rtl="0" eaLnBrk="1" latinLnBrk="0" hangingPunct="1">
      <a:defRPr sz="1200" kern="1200">
        <a:solidFill>
          <a:schemeClr val="tx1"/>
        </a:solidFill>
        <a:latin typeface="Calibri" panose="020F0502020204030204" pitchFamily="34" charset="0"/>
        <a:ea typeface="+mn-ea"/>
        <a:cs typeface="+mn-cs"/>
      </a:defRPr>
    </a:lvl2pPr>
    <a:lvl3pPr marL="914400" algn="l" defTabSz="914400" rtl="0" eaLnBrk="1" latinLnBrk="0" hangingPunct="1">
      <a:defRPr sz="1200" kern="1200">
        <a:solidFill>
          <a:schemeClr val="tx1"/>
        </a:solidFill>
        <a:latin typeface="Calibri" panose="020F0502020204030204" pitchFamily="34" charset="0"/>
        <a:ea typeface="+mn-ea"/>
        <a:cs typeface="+mn-cs"/>
      </a:defRPr>
    </a:lvl3pPr>
    <a:lvl4pPr marL="1371600" algn="l" defTabSz="914400" rtl="0" eaLnBrk="1" latinLnBrk="0" hangingPunct="1">
      <a:defRPr sz="1200" kern="1200">
        <a:solidFill>
          <a:schemeClr val="tx1"/>
        </a:solidFill>
        <a:latin typeface="Calibri" panose="020F0502020204030204" pitchFamily="34" charset="0"/>
        <a:ea typeface="+mn-ea"/>
        <a:cs typeface="+mn-cs"/>
      </a:defRPr>
    </a:lvl4pPr>
    <a:lvl5pPr marL="1828800" algn="l" defTabSz="914400" rtl="0" eaLnBrk="1" latinLnBrk="0" hangingPunct="1">
      <a:defRPr sz="1200" kern="1200">
        <a:solidFill>
          <a:schemeClr val="tx1"/>
        </a:solidFill>
        <a:latin typeface="Calibri" panose="020F050202020403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a:p>
          <a:p>
            <a:endParaRPr lang="en-US"/>
          </a:p>
          <a:p>
            <a:r>
              <a:rPr lang="en-US"/>
              <a:t>[Narration block 1 (Statement)]
Please do the quizzes.
!! Each quiz has one sentence.
!! If you agree, click the green circle.
!! If you disagree, click the red circle. Let’s start!</a:t>
            </a:r>
          </a:p>
          <a:p>
            <a:endParaRPr lang="en-US"/>
          </a:p>
          <a:p>
            <a:r>
              <a:rPr lang="en-US"/>
              <a:t>[Narration block (correct)]</a:t>
            </a:r>
          </a:p>
          <a:p>
            <a:endParaRPr lang="en-US"/>
          </a:p>
          <a:p>
            <a:r>
              <a:rPr lang="en-US"/>
              <a:t>[Narration block (wrong)]</a:t>
            </a:r>
          </a:p>
          <a:p>
            <a:endParaRPr lang="en-US"/>
          </a:p>
          <a:p>
            <a:r>
              <a:rPr lang="en-US"/>
              <a:t>[Narration block 4 (future)]</a:t>
            </a:r>
          </a:p>
        </p:txBody>
      </p:sp>
      <p:sp>
        <p:nvSpPr>
          <p:cNvPr id="4" name="Θέση αριθμού διαφάνειας 3"/>
          <p:cNvSpPr>
            <a:spLocks noGrp="1"/>
          </p:cNvSpPr>
          <p:nvPr>
            <p:ph type="sldNum" sz="quarter" idx="5"/>
          </p:nvPr>
        </p:nvSpPr>
        <p:spPr/>
        <p:txBody>
          <a:bodyPr/>
          <a:lstStyle/>
          <a:p>
            <a:fld id="{828864C7-3637-46C8-87DC-E590609AC6BD}" type="slidenum">
              <a:rPr lang="el-GR" smtClean="0"/>
              <a:t>1</a:t>
            </a:fld>
            <a:endParaRPr lang="el-GR"/>
          </a:p>
        </p:txBody>
      </p:sp>
    </p:spTree>
    <p:extLst>
      <p:ext uri="{BB962C8B-B14F-4D97-AF65-F5344CB8AC3E}">
        <p14:creationId xmlns:p14="http://schemas.microsoft.com/office/powerpoint/2010/main" val="31247533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3A1B5A-16ED-27F1-AAD8-42F0E56F39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92840B-81A6-6E50-F212-6D0075685C3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DD59D5B-6178-B70A-F64D-B4004DEF4D9F}"/>
              </a:ext>
            </a:extLst>
          </p:cNvPr>
          <p:cNvSpPr>
            <a:spLocks noGrp="1"/>
          </p:cNvSpPr>
          <p:nvPr>
            <p:ph type="body" idx="1"/>
          </p:nvPr>
        </p:nvSpPr>
        <p:spPr/>
        <p:txBody>
          <a:bodyPr/>
          <a:lstStyle/>
          <a:p>
            <a:r>
              <a:rPr lang="en-US"/>
              <a:t>[Q=9][A=agree]</a:t>
            </a:r>
          </a:p>
          <a:p>
            <a:endParaRPr lang="en-US"/>
          </a:p>
          <a:p>
            <a:r>
              <a:rPr lang="en-US"/>
              <a:t>[Narration block 1 (Statement)]
9. I feel good.
I will keep learning about technology.
!! Do you agree with what you heard?
!! Or do you disagree?</a:t>
            </a:r>
          </a:p>
          <a:p>
            <a:endParaRPr lang="en-US"/>
          </a:p>
          <a:p>
            <a:r>
              <a:rPr lang="en-US"/>
              <a:t>[Narration block 2 (correct)]
You agree! Great!</a:t>
            </a:r>
          </a:p>
          <a:p>
            <a:endParaRPr lang="en-US"/>
          </a:p>
          <a:p>
            <a:r>
              <a:rPr lang="en-US"/>
              <a:t>[Narration block 3 (wrong)]
Do you disagree?
! Discuss it again with your trainer.</a:t>
            </a:r>
          </a:p>
          <a:p>
            <a:endParaRPr lang="en-US"/>
          </a:p>
          <a:p>
            <a:r>
              <a:rPr lang="en-US"/>
              <a:t>[Narration block 4 (future)]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l-GR" dirty="0"/>
          </a:p>
        </p:txBody>
      </p:sp>
      <p:sp>
        <p:nvSpPr>
          <p:cNvPr id="4" name="Slide Number Placeholder 3">
            <a:extLst>
              <a:ext uri="{FF2B5EF4-FFF2-40B4-BE49-F238E27FC236}">
                <a16:creationId xmlns:a16="http://schemas.microsoft.com/office/drawing/2014/main" id="{308BBCF4-393A-840E-02C0-8E2C57AD1F20}"/>
              </a:ext>
            </a:extLst>
          </p:cNvPr>
          <p:cNvSpPr>
            <a:spLocks noGrp="1"/>
          </p:cNvSpPr>
          <p:nvPr>
            <p:ph type="sldNum" sz="quarter" idx="5"/>
          </p:nvPr>
        </p:nvSpPr>
        <p:spPr/>
        <p:txBody>
          <a:bodyPr/>
          <a:lstStyle/>
          <a:p>
            <a:fld id="{828864C7-3637-46C8-87DC-E590609AC6BD}" type="slidenum">
              <a:rPr lang="el-GR" smtClean="0"/>
              <a:pPr/>
              <a:t>10</a:t>
            </a:fld>
            <a:endParaRPr lang="el-GR" dirty="0"/>
          </a:p>
        </p:txBody>
      </p:sp>
    </p:spTree>
    <p:extLst>
      <p:ext uri="{BB962C8B-B14F-4D97-AF65-F5344CB8AC3E}">
        <p14:creationId xmlns:p14="http://schemas.microsoft.com/office/powerpoint/2010/main" val="34233427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a:p>
          <a:p>
            <a:r>
              <a:rPr lang="en-US"/>
              <a:t>[Narration block 1 (Statement)]
You have finished the quizzes.
! Did you like them?</a:t>
            </a:r>
          </a:p>
          <a:p>
            <a:endParaRPr lang="en-US"/>
          </a:p>
          <a:p>
            <a:r>
              <a:rPr lang="en-US"/>
              <a:t>[Narration block 2 (start)]
Want to start again?
! Click the green button on the left.</a:t>
            </a:r>
          </a:p>
          <a:p>
            <a:endParaRPr lang="en-US"/>
          </a:p>
          <a:p>
            <a:r>
              <a:rPr lang="en-US"/>
              <a:t>[Narration block 3 (exit)]
To leave, click the grey exit button on the right.</a:t>
            </a:r>
          </a:p>
          <a:p>
            <a:endParaRPr lang="en-US"/>
          </a:p>
          <a:p>
            <a:r>
              <a:rPr lang="en-US"/>
              <a:t>[Narration block 4]</a:t>
            </a:r>
          </a:p>
          <a:p>
            <a:endParaRPr lang="en-US"/>
          </a:p>
          <a:p>
            <a:endParaRPr lang="en-US"/>
          </a:p>
        </p:txBody>
      </p:sp>
      <p:sp>
        <p:nvSpPr>
          <p:cNvPr id="4" name="Θέση αριθμού διαφάνειας 3"/>
          <p:cNvSpPr>
            <a:spLocks noGrp="1"/>
          </p:cNvSpPr>
          <p:nvPr>
            <p:ph type="sldNum" sz="quarter" idx="5"/>
          </p:nvPr>
        </p:nvSpPr>
        <p:spPr/>
        <p:txBody>
          <a:bodyPr/>
          <a:lstStyle/>
          <a:p>
            <a:fld id="{828864C7-3637-46C8-87DC-E590609AC6BD}" type="slidenum">
              <a:rPr lang="el-GR" smtClean="0"/>
              <a:pPr/>
              <a:t>11</a:t>
            </a:fld>
            <a:endParaRPr lang="el-GR" dirty="0"/>
          </a:p>
        </p:txBody>
      </p:sp>
    </p:spTree>
    <p:extLst>
      <p:ext uri="{BB962C8B-B14F-4D97-AF65-F5344CB8AC3E}">
        <p14:creationId xmlns:p14="http://schemas.microsoft.com/office/powerpoint/2010/main" val="5612927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[Q=1][A=agree]</a:t>
            </a:r>
          </a:p>
          <a:p>
            <a:endParaRPr lang="en-US"/>
          </a:p>
          <a:p>
            <a:r>
              <a:rPr lang="en-US"/>
              <a:t>[Narration block 1 (Statement)]
1. Learning technology is important. I understand why.
!! Do you agree with what you heard?
!! Or do you disagree?</a:t>
            </a:r>
          </a:p>
          <a:p>
            <a:endParaRPr lang="en-US"/>
          </a:p>
          <a:p>
            <a:r>
              <a:rPr lang="en-US"/>
              <a:t>[Narration block 2 (correct)]
You agree! Great!</a:t>
            </a:r>
          </a:p>
          <a:p>
            <a:endParaRPr lang="en-US"/>
          </a:p>
          <a:p>
            <a:r>
              <a:rPr lang="en-US"/>
              <a:t>[Narration block 3 (wrong)]
Do you disagree?
! Discuss it again with your trainer.</a:t>
            </a:r>
          </a:p>
          <a:p>
            <a:endParaRPr lang="en-US"/>
          </a:p>
          <a:p>
            <a:r>
              <a:rPr lang="en-US"/>
              <a:t>[Narration block 4 (future)]</a:t>
            </a:r>
          </a:p>
          <a:p>
            <a:endParaRPr lang="el-GR" dirty="0"/>
          </a:p>
        </p:txBody>
      </p:sp>
      <p:sp>
        <p:nvSpPr>
          <p:cNvPr id="4" name="Slide Number Placeholder 3"/>
          <p:cNvSpPr>
            <a:spLocks noGrp="1"/>
          </p:cNvSpPr>
          <p:nvPr>
            <p:ph type="sldNum" sz="quarter" idx="5"/>
          </p:nvPr>
        </p:nvSpPr>
        <p:spPr/>
        <p:txBody>
          <a:bodyPr/>
          <a:lstStyle/>
          <a:p>
            <a:fld id="{828864C7-3637-46C8-87DC-E590609AC6BD}" type="slidenum">
              <a:rPr lang="el-GR" smtClean="0"/>
              <a:pPr/>
              <a:t>2</a:t>
            </a:fld>
            <a:endParaRPr lang="el-GR" dirty="0"/>
          </a:p>
        </p:txBody>
      </p:sp>
    </p:spTree>
    <p:extLst>
      <p:ext uri="{BB962C8B-B14F-4D97-AF65-F5344CB8AC3E}">
        <p14:creationId xmlns:p14="http://schemas.microsoft.com/office/powerpoint/2010/main" val="20885853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C892C0-6FD7-EBDD-0497-712110E66A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6304F7-4A32-1FDC-D7BB-DB988F0B155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3F0115-9F4A-16CC-C7D4-522055A0C22C}"/>
              </a:ext>
            </a:extLst>
          </p:cNvPr>
          <p:cNvSpPr>
            <a:spLocks noGrp="1"/>
          </p:cNvSpPr>
          <p:nvPr>
            <p:ph type="body" idx="1"/>
          </p:nvPr>
        </p:nvSpPr>
        <p:spPr/>
        <p:txBody>
          <a:bodyPr/>
          <a:lstStyle/>
          <a:p>
            <a:r>
              <a:rPr lang="en-US"/>
              <a:t>[Q=2][A=agree]</a:t>
            </a:r>
          </a:p>
          <a:p>
            <a:endParaRPr lang="en-US"/>
          </a:p>
          <a:p>
            <a:r>
              <a:rPr lang="en-US"/>
              <a:t>[Narration block 1 (Statement)]
2. I understand what a digital device is. It is something like a phone or a computer.
!! Do you agree with what you heard?
!! Or do you disagree?</a:t>
            </a:r>
          </a:p>
          <a:p>
            <a:endParaRPr lang="en-US"/>
          </a:p>
          <a:p>
            <a:r>
              <a:rPr lang="en-US"/>
              <a:t>[Narration block 2 (correct)]
You agree! Great!</a:t>
            </a:r>
          </a:p>
          <a:p>
            <a:endParaRPr lang="en-US"/>
          </a:p>
          <a:p>
            <a:r>
              <a:rPr lang="en-US"/>
              <a:t>[Narration block 3 (wrong)]
Do you disagree?
! Discuss it again with your trainer.</a:t>
            </a:r>
          </a:p>
          <a:p>
            <a:endParaRPr lang="en-US"/>
          </a:p>
          <a:p>
            <a:r>
              <a:rPr lang="en-US"/>
              <a:t>[Narration block 4 (future)]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l-GR" dirty="0"/>
          </a:p>
        </p:txBody>
      </p:sp>
      <p:sp>
        <p:nvSpPr>
          <p:cNvPr id="4" name="Slide Number Placeholder 3">
            <a:extLst>
              <a:ext uri="{FF2B5EF4-FFF2-40B4-BE49-F238E27FC236}">
                <a16:creationId xmlns:a16="http://schemas.microsoft.com/office/drawing/2014/main" id="{1B59307B-2799-E358-01DA-0B4A02ABCF44}"/>
              </a:ext>
            </a:extLst>
          </p:cNvPr>
          <p:cNvSpPr>
            <a:spLocks noGrp="1"/>
          </p:cNvSpPr>
          <p:nvPr>
            <p:ph type="sldNum" sz="quarter" idx="5"/>
          </p:nvPr>
        </p:nvSpPr>
        <p:spPr/>
        <p:txBody>
          <a:bodyPr/>
          <a:lstStyle/>
          <a:p>
            <a:fld id="{828864C7-3637-46C8-87DC-E590609AC6BD}" type="slidenum">
              <a:rPr lang="el-GR" smtClean="0"/>
              <a:pPr/>
              <a:t>3</a:t>
            </a:fld>
            <a:endParaRPr lang="el-GR" dirty="0"/>
          </a:p>
        </p:txBody>
      </p:sp>
    </p:spTree>
    <p:extLst>
      <p:ext uri="{BB962C8B-B14F-4D97-AF65-F5344CB8AC3E}">
        <p14:creationId xmlns:p14="http://schemas.microsoft.com/office/powerpoint/2010/main" val="38068179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ACBD1D-399D-0F55-F905-82E09E8F82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2B23E3-878A-C91F-CCDC-11B1F5EF766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58D7B6-9D3E-F0E4-19CC-C4D169BAC362}"/>
              </a:ext>
            </a:extLst>
          </p:cNvPr>
          <p:cNvSpPr>
            <a:spLocks noGrp="1"/>
          </p:cNvSpPr>
          <p:nvPr>
            <p:ph type="body" idx="1"/>
          </p:nvPr>
        </p:nvSpPr>
        <p:spPr/>
        <p:txBody>
          <a:bodyPr/>
          <a:lstStyle/>
          <a:p>
            <a:r>
              <a:rPr lang="en-US"/>
              <a:t>[Q=3][A=agree]</a:t>
            </a:r>
          </a:p>
          <a:p>
            <a:endParaRPr lang="en-US"/>
          </a:p>
          <a:p>
            <a:r>
              <a:rPr lang="en-US"/>
              <a:t>[Narration block 1 (Statement)]
3. I know the difference between a phone, a tablet, and a computer.
!! Do you agree with what you heard?
!! Or do you disagree?</a:t>
            </a:r>
          </a:p>
          <a:p>
            <a:endParaRPr lang="en-US"/>
          </a:p>
          <a:p>
            <a:r>
              <a:rPr lang="en-US"/>
              <a:t>[Narration block 2 (correct)]
You agree! Great!</a:t>
            </a:r>
          </a:p>
          <a:p>
            <a:endParaRPr lang="en-US"/>
          </a:p>
          <a:p>
            <a:r>
              <a:rPr lang="en-US"/>
              <a:t>[Narration block 3 (wrong)]
Do you disagree?
! Discuss it again with your trainer.</a:t>
            </a:r>
          </a:p>
          <a:p>
            <a:endParaRPr lang="en-US"/>
          </a:p>
          <a:p>
            <a:r>
              <a:rPr lang="en-US"/>
              <a:t>[Narration block 4 (future)]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l-GR" dirty="0"/>
          </a:p>
        </p:txBody>
      </p:sp>
      <p:sp>
        <p:nvSpPr>
          <p:cNvPr id="4" name="Slide Number Placeholder 3">
            <a:extLst>
              <a:ext uri="{FF2B5EF4-FFF2-40B4-BE49-F238E27FC236}">
                <a16:creationId xmlns:a16="http://schemas.microsoft.com/office/drawing/2014/main" id="{B9DD6B96-AC7C-DDFF-2DC5-82EF37831D82}"/>
              </a:ext>
            </a:extLst>
          </p:cNvPr>
          <p:cNvSpPr>
            <a:spLocks noGrp="1"/>
          </p:cNvSpPr>
          <p:nvPr>
            <p:ph type="sldNum" sz="quarter" idx="5"/>
          </p:nvPr>
        </p:nvSpPr>
        <p:spPr/>
        <p:txBody>
          <a:bodyPr/>
          <a:lstStyle/>
          <a:p>
            <a:fld id="{828864C7-3637-46C8-87DC-E590609AC6BD}" type="slidenum">
              <a:rPr lang="el-GR" smtClean="0"/>
              <a:pPr/>
              <a:t>4</a:t>
            </a:fld>
            <a:endParaRPr lang="el-GR" dirty="0"/>
          </a:p>
        </p:txBody>
      </p:sp>
    </p:spTree>
    <p:extLst>
      <p:ext uri="{BB962C8B-B14F-4D97-AF65-F5344CB8AC3E}">
        <p14:creationId xmlns:p14="http://schemas.microsoft.com/office/powerpoint/2010/main" val="18193095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353387-9F90-1739-FC89-466E30C007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E84D33-68DF-1690-0F9F-F76DAC8C337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59E616C-C5CE-1052-EA60-A031AB0AB72C}"/>
              </a:ext>
            </a:extLst>
          </p:cNvPr>
          <p:cNvSpPr>
            <a:spLocks noGrp="1"/>
          </p:cNvSpPr>
          <p:nvPr>
            <p:ph type="body" idx="1"/>
          </p:nvPr>
        </p:nvSpPr>
        <p:spPr/>
        <p:txBody>
          <a:bodyPr/>
          <a:lstStyle/>
          <a:p>
            <a:r>
              <a:rPr lang="en-US"/>
              <a:t>[Q=4][A=agree]</a:t>
            </a:r>
          </a:p>
          <a:p>
            <a:endParaRPr lang="en-US"/>
          </a:p>
          <a:p>
            <a:r>
              <a:rPr lang="en-US"/>
              <a:t>[Narration block 1 (Statement)]
4. My smartphone helps me! I can make video calls! I can send messages!
!! Do you agree with what you heard?
!! Or do you disagree?</a:t>
            </a:r>
          </a:p>
          <a:p>
            <a:endParaRPr lang="en-US"/>
          </a:p>
          <a:p>
            <a:r>
              <a:rPr lang="en-US"/>
              <a:t>[Narration block 2 (correct)]
You agree! Great!</a:t>
            </a:r>
          </a:p>
          <a:p>
            <a:endParaRPr lang="en-US"/>
          </a:p>
          <a:p>
            <a:r>
              <a:rPr lang="en-US"/>
              <a:t>[Narration block 3 (wrong)]
Do you disagree?
! Discuss it again with your trainer.</a:t>
            </a:r>
          </a:p>
          <a:p>
            <a:endParaRPr lang="en-US"/>
          </a:p>
          <a:p>
            <a:r>
              <a:rPr lang="en-US"/>
              <a:t>[Narration block 4 (future)]</a:t>
            </a:r>
          </a:p>
          <a:p>
            <a:endParaRPr lang="el-GR" dirty="0"/>
          </a:p>
        </p:txBody>
      </p:sp>
      <p:sp>
        <p:nvSpPr>
          <p:cNvPr id="4" name="Slide Number Placeholder 3">
            <a:extLst>
              <a:ext uri="{FF2B5EF4-FFF2-40B4-BE49-F238E27FC236}">
                <a16:creationId xmlns:a16="http://schemas.microsoft.com/office/drawing/2014/main" id="{3EFFDD9A-7789-E256-9AF2-00097CE7339D}"/>
              </a:ext>
            </a:extLst>
          </p:cNvPr>
          <p:cNvSpPr>
            <a:spLocks noGrp="1"/>
          </p:cNvSpPr>
          <p:nvPr>
            <p:ph type="sldNum" sz="quarter" idx="5"/>
          </p:nvPr>
        </p:nvSpPr>
        <p:spPr/>
        <p:txBody>
          <a:bodyPr/>
          <a:lstStyle/>
          <a:p>
            <a:fld id="{828864C7-3637-46C8-87DC-E590609AC6BD}" type="slidenum">
              <a:rPr lang="el-GR" smtClean="0"/>
              <a:pPr/>
              <a:t>5</a:t>
            </a:fld>
            <a:endParaRPr lang="el-GR" dirty="0"/>
          </a:p>
        </p:txBody>
      </p:sp>
    </p:spTree>
    <p:extLst>
      <p:ext uri="{BB962C8B-B14F-4D97-AF65-F5344CB8AC3E}">
        <p14:creationId xmlns:p14="http://schemas.microsoft.com/office/powerpoint/2010/main" val="3330924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B24EC4-8200-CCEC-4368-11F45CF121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1AA82F-5737-FC80-20B0-6DD80D023B4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1C87C98-430B-4676-520E-64F28302C0A2}"/>
              </a:ext>
            </a:extLst>
          </p:cNvPr>
          <p:cNvSpPr>
            <a:spLocks noGrp="1"/>
          </p:cNvSpPr>
          <p:nvPr>
            <p:ph type="body" idx="1"/>
          </p:nvPr>
        </p:nvSpPr>
        <p:spPr/>
        <p:txBody>
          <a:bodyPr/>
          <a:lstStyle/>
          <a:p>
            <a:r>
              <a:rPr lang="en-US"/>
              <a:t>[Q=5][A=agree]</a:t>
            </a:r>
          </a:p>
          <a:p>
            <a:endParaRPr lang="en-US"/>
          </a:p>
          <a:p>
            <a:r>
              <a:rPr lang="en-US"/>
              <a:t>[Narration block 1 (Statement)]
5. A computer is good for long texts. It is good for big assignments.
!! Do you agree with what you heard?
!! Or do you disagree?</a:t>
            </a:r>
          </a:p>
          <a:p>
            <a:endParaRPr lang="en-US"/>
          </a:p>
          <a:p>
            <a:r>
              <a:rPr lang="en-US"/>
              <a:t>[Narration block 2 (correct)]
You agree! Great!</a:t>
            </a:r>
          </a:p>
          <a:p>
            <a:endParaRPr lang="en-US"/>
          </a:p>
          <a:p>
            <a:r>
              <a:rPr lang="en-US"/>
              <a:t>[Narration block 3 (wrong)]
Do you disagree?
! Discuss it again with your trainer.</a:t>
            </a:r>
          </a:p>
          <a:p>
            <a:endParaRPr lang="en-US"/>
          </a:p>
          <a:p>
            <a:r>
              <a:rPr lang="en-US"/>
              <a:t>[Narration block 4 (future)]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l-GR" dirty="0"/>
          </a:p>
        </p:txBody>
      </p:sp>
      <p:sp>
        <p:nvSpPr>
          <p:cNvPr id="4" name="Slide Number Placeholder 3">
            <a:extLst>
              <a:ext uri="{FF2B5EF4-FFF2-40B4-BE49-F238E27FC236}">
                <a16:creationId xmlns:a16="http://schemas.microsoft.com/office/drawing/2014/main" id="{1589D371-90FE-2FFC-D5C0-5D30A792D04B}"/>
              </a:ext>
            </a:extLst>
          </p:cNvPr>
          <p:cNvSpPr>
            <a:spLocks noGrp="1"/>
          </p:cNvSpPr>
          <p:nvPr>
            <p:ph type="sldNum" sz="quarter" idx="5"/>
          </p:nvPr>
        </p:nvSpPr>
        <p:spPr/>
        <p:txBody>
          <a:bodyPr/>
          <a:lstStyle/>
          <a:p>
            <a:fld id="{828864C7-3637-46C8-87DC-E590609AC6BD}" type="slidenum">
              <a:rPr lang="el-GR" smtClean="0"/>
              <a:pPr/>
              <a:t>6</a:t>
            </a:fld>
            <a:endParaRPr lang="el-GR" dirty="0"/>
          </a:p>
        </p:txBody>
      </p:sp>
    </p:spTree>
    <p:extLst>
      <p:ext uri="{BB962C8B-B14F-4D97-AF65-F5344CB8AC3E}">
        <p14:creationId xmlns:p14="http://schemas.microsoft.com/office/powerpoint/2010/main" val="3274613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C1B1F1-C30B-EF7B-EFEA-32FB469E9F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DFAAC2-CEEF-A272-6328-1199593565F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DCF4009-42C9-5DB4-B755-2DC75CE62BE7}"/>
              </a:ext>
            </a:extLst>
          </p:cNvPr>
          <p:cNvSpPr>
            <a:spLocks noGrp="1"/>
          </p:cNvSpPr>
          <p:nvPr>
            <p:ph type="body" idx="1"/>
          </p:nvPr>
        </p:nvSpPr>
        <p:spPr/>
        <p:txBody>
          <a:bodyPr/>
          <a:lstStyle/>
          <a:p>
            <a:r>
              <a:rPr lang="en-US"/>
              <a:t>[Q=6][A=agree]</a:t>
            </a:r>
          </a:p>
          <a:p>
            <a:endParaRPr lang="en-US"/>
          </a:p>
          <a:p>
            <a:r>
              <a:rPr lang="en-US"/>
              <a:t>[Narration block 1 (Statement)]
6. My smartwatch or smart TV can help my health. They can help with exercise or sleep.
!! Do you agree with what you heard?
!! Or do you disagree?</a:t>
            </a:r>
          </a:p>
          <a:p>
            <a:endParaRPr lang="en-US"/>
          </a:p>
          <a:p>
            <a:r>
              <a:rPr lang="en-US"/>
              <a:t>[Narration block 2 (correct)]
You agree! Great!</a:t>
            </a:r>
          </a:p>
          <a:p>
            <a:endParaRPr lang="en-US"/>
          </a:p>
          <a:p>
            <a:r>
              <a:rPr lang="en-US"/>
              <a:t>[Narration block 3 (wrong)]
Do you disagree?
! Discuss it again with your trainer.</a:t>
            </a:r>
          </a:p>
          <a:p>
            <a:endParaRPr lang="en-US"/>
          </a:p>
          <a:p>
            <a:r>
              <a:rPr lang="en-US"/>
              <a:t>[Narration block 4 (future)]</a:t>
            </a:r>
          </a:p>
          <a:p>
            <a:endParaRPr lang="el-GR" dirty="0"/>
          </a:p>
        </p:txBody>
      </p:sp>
      <p:sp>
        <p:nvSpPr>
          <p:cNvPr id="4" name="Slide Number Placeholder 3">
            <a:extLst>
              <a:ext uri="{FF2B5EF4-FFF2-40B4-BE49-F238E27FC236}">
                <a16:creationId xmlns:a16="http://schemas.microsoft.com/office/drawing/2014/main" id="{9B7E3E08-D032-7FA4-09D3-E961CDE1733E}"/>
              </a:ext>
            </a:extLst>
          </p:cNvPr>
          <p:cNvSpPr>
            <a:spLocks noGrp="1"/>
          </p:cNvSpPr>
          <p:nvPr>
            <p:ph type="sldNum" sz="quarter" idx="5"/>
          </p:nvPr>
        </p:nvSpPr>
        <p:spPr/>
        <p:txBody>
          <a:bodyPr/>
          <a:lstStyle/>
          <a:p>
            <a:fld id="{828864C7-3637-46C8-87DC-E590609AC6BD}" type="slidenum">
              <a:rPr lang="el-GR" smtClean="0"/>
              <a:pPr/>
              <a:t>7</a:t>
            </a:fld>
            <a:endParaRPr lang="el-GR" dirty="0"/>
          </a:p>
        </p:txBody>
      </p:sp>
    </p:spTree>
    <p:extLst>
      <p:ext uri="{BB962C8B-B14F-4D97-AF65-F5344CB8AC3E}">
        <p14:creationId xmlns:p14="http://schemas.microsoft.com/office/powerpoint/2010/main" val="33148404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6A5F18-9D3A-A1E6-A500-344F1C5D85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E3317D-CF37-E035-EE5A-2FAD009AA0B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9850FF2-666B-968D-737A-229874B6C975}"/>
              </a:ext>
            </a:extLst>
          </p:cNvPr>
          <p:cNvSpPr>
            <a:spLocks noGrp="1"/>
          </p:cNvSpPr>
          <p:nvPr>
            <p:ph type="body" idx="1"/>
          </p:nvPr>
        </p:nvSpPr>
        <p:spPr/>
        <p:txBody>
          <a:bodyPr/>
          <a:lstStyle/>
          <a:p>
            <a:r>
              <a:rPr lang="en-US"/>
              <a:t>[Q=7][A=agree]</a:t>
            </a:r>
          </a:p>
          <a:p>
            <a:endParaRPr lang="en-US"/>
          </a:p>
          <a:p>
            <a:r>
              <a:rPr lang="en-US"/>
              <a:t>[Narration block 1 (Statement)]
7. Virtual reality glasses can help me relax. They can also help with fears.
!! Do you agree with what you heard?
!! Or do you disagree?</a:t>
            </a:r>
          </a:p>
          <a:p>
            <a:endParaRPr lang="en-US"/>
          </a:p>
          <a:p>
            <a:r>
              <a:rPr lang="en-US"/>
              <a:t>[Narration block 2 (correct)]
You agree! Great!</a:t>
            </a:r>
          </a:p>
          <a:p>
            <a:endParaRPr lang="en-US"/>
          </a:p>
          <a:p>
            <a:r>
              <a:rPr lang="en-US"/>
              <a:t>[Narration block 3 (wrong)]
Do you disagree?
! Discuss it again with your trainer.</a:t>
            </a:r>
          </a:p>
          <a:p>
            <a:endParaRPr lang="en-US"/>
          </a:p>
          <a:p>
            <a:r>
              <a:rPr lang="en-US"/>
              <a:t>[Narration block 4 (future)]</a:t>
            </a:r>
          </a:p>
          <a:p>
            <a:endParaRPr lang="el-GR" dirty="0"/>
          </a:p>
        </p:txBody>
      </p:sp>
      <p:sp>
        <p:nvSpPr>
          <p:cNvPr id="4" name="Slide Number Placeholder 3">
            <a:extLst>
              <a:ext uri="{FF2B5EF4-FFF2-40B4-BE49-F238E27FC236}">
                <a16:creationId xmlns:a16="http://schemas.microsoft.com/office/drawing/2014/main" id="{F4095001-D8E3-3621-276E-AFFD87404FD5}"/>
              </a:ext>
            </a:extLst>
          </p:cNvPr>
          <p:cNvSpPr>
            <a:spLocks noGrp="1"/>
          </p:cNvSpPr>
          <p:nvPr>
            <p:ph type="sldNum" sz="quarter" idx="5"/>
          </p:nvPr>
        </p:nvSpPr>
        <p:spPr/>
        <p:txBody>
          <a:bodyPr/>
          <a:lstStyle/>
          <a:p>
            <a:fld id="{828864C7-3637-46C8-87DC-E590609AC6BD}" type="slidenum">
              <a:rPr lang="el-GR" smtClean="0"/>
              <a:pPr/>
              <a:t>8</a:t>
            </a:fld>
            <a:endParaRPr lang="el-GR" dirty="0"/>
          </a:p>
        </p:txBody>
      </p:sp>
    </p:spTree>
    <p:extLst>
      <p:ext uri="{BB962C8B-B14F-4D97-AF65-F5344CB8AC3E}">
        <p14:creationId xmlns:p14="http://schemas.microsoft.com/office/powerpoint/2010/main" val="41070227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C51F77-425F-AAD6-2C69-8F420694EB3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A60206-4B8F-A64E-7930-F042B740FF1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45345B1-201D-BAF0-1150-F02BA606257C}"/>
              </a:ext>
            </a:extLst>
          </p:cNvPr>
          <p:cNvSpPr>
            <a:spLocks noGrp="1"/>
          </p:cNvSpPr>
          <p:nvPr>
            <p:ph type="body" idx="1"/>
          </p:nvPr>
        </p:nvSpPr>
        <p:spPr/>
        <p:txBody>
          <a:bodyPr/>
          <a:lstStyle/>
          <a:p>
            <a:r>
              <a:rPr lang="en-US"/>
              <a:t>[Q=8][A=agree]</a:t>
            </a:r>
          </a:p>
          <a:p>
            <a:endParaRPr lang="en-US"/>
          </a:p>
          <a:p>
            <a:r>
              <a:rPr lang="en-US"/>
              <a:t>[Narration block 1 (Statement)]
8. A smart speaker answers questions.
You can ask about the weather.
You can ask about sports.
You can ask for facts.
!! Do you agree with what you heard? !! Or do you disagree?</a:t>
            </a:r>
          </a:p>
          <a:p>
            <a:endParaRPr lang="en-US"/>
          </a:p>
          <a:p>
            <a:r>
              <a:rPr lang="en-US"/>
              <a:t>[Narration block 2 (correct)]
You agree! Great!</a:t>
            </a:r>
          </a:p>
          <a:p>
            <a:endParaRPr lang="en-US"/>
          </a:p>
          <a:p>
            <a:r>
              <a:rPr lang="en-US"/>
              <a:t>[Narration block 3 (wrong)]
Do you disagree?
! Discuss it again with your trainer.</a:t>
            </a:r>
          </a:p>
          <a:p>
            <a:endParaRPr lang="en-US"/>
          </a:p>
          <a:p>
            <a:r>
              <a:rPr lang="en-US"/>
              <a:t>[Narration block 4 (future)]</a:t>
            </a:r>
          </a:p>
          <a:p>
            <a:endParaRPr lang="el-GR" dirty="0"/>
          </a:p>
        </p:txBody>
      </p:sp>
      <p:sp>
        <p:nvSpPr>
          <p:cNvPr id="4" name="Slide Number Placeholder 3">
            <a:extLst>
              <a:ext uri="{FF2B5EF4-FFF2-40B4-BE49-F238E27FC236}">
                <a16:creationId xmlns:a16="http://schemas.microsoft.com/office/drawing/2014/main" id="{9A96F574-6501-2E49-9677-92FFFF63D65D}"/>
              </a:ext>
            </a:extLst>
          </p:cNvPr>
          <p:cNvSpPr>
            <a:spLocks noGrp="1"/>
          </p:cNvSpPr>
          <p:nvPr>
            <p:ph type="sldNum" sz="quarter" idx="5"/>
          </p:nvPr>
        </p:nvSpPr>
        <p:spPr/>
        <p:txBody>
          <a:bodyPr/>
          <a:lstStyle/>
          <a:p>
            <a:fld id="{828864C7-3637-46C8-87DC-E590609AC6BD}" type="slidenum">
              <a:rPr lang="el-GR" smtClean="0"/>
              <a:pPr/>
              <a:t>9</a:t>
            </a:fld>
            <a:endParaRPr lang="el-GR" dirty="0"/>
          </a:p>
        </p:txBody>
      </p:sp>
    </p:spTree>
    <p:extLst>
      <p:ext uri="{BB962C8B-B14F-4D97-AF65-F5344CB8AC3E}">
        <p14:creationId xmlns:p14="http://schemas.microsoft.com/office/powerpoint/2010/main" val="1842413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FB205E3-FE73-31A2-B930-DA6381067D68}"/>
              </a:ext>
            </a:extLst>
          </p:cNvPr>
          <p:cNvSpPr>
            <a:spLocks noGrp="1"/>
          </p:cNvSpPr>
          <p:nvPr>
            <p:ph type="ctrTitle"/>
          </p:nvPr>
        </p:nvSpPr>
        <p:spPr>
          <a:xfrm>
            <a:off x="1524000" y="1122363"/>
            <a:ext cx="9144000" cy="2387600"/>
          </a:xfrm>
        </p:spPr>
        <p:txBody>
          <a:bodyPr anchor="b"/>
          <a:lstStyle>
            <a:lvl1pPr algn="ctr">
              <a:defRPr sz="6000"/>
            </a:lvl1pPr>
          </a:lstStyle>
          <a:p>
            <a:r>
              <a:rPr lang="el-GR"/>
              <a:t>Κάντε κλικ για να επεξεργαστείτε τον τίτλο υποδείγματος</a:t>
            </a:r>
          </a:p>
        </p:txBody>
      </p:sp>
      <p:sp>
        <p:nvSpPr>
          <p:cNvPr id="3" name="Υπότιτλος 2">
            <a:extLst>
              <a:ext uri="{FF2B5EF4-FFF2-40B4-BE49-F238E27FC236}">
                <a16:creationId xmlns:a16="http://schemas.microsoft.com/office/drawing/2014/main" id="{C7A16315-D4BE-2B5B-E33D-142AF0B5521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p>
        </p:txBody>
      </p:sp>
      <p:sp>
        <p:nvSpPr>
          <p:cNvPr id="4" name="Θέση ημερομηνίας 3">
            <a:extLst>
              <a:ext uri="{FF2B5EF4-FFF2-40B4-BE49-F238E27FC236}">
                <a16:creationId xmlns:a16="http://schemas.microsoft.com/office/drawing/2014/main" id="{5C182019-1223-DF3B-87A4-77B9001A0133}"/>
              </a:ext>
            </a:extLst>
          </p:cNvPr>
          <p:cNvSpPr>
            <a:spLocks noGrp="1"/>
          </p:cNvSpPr>
          <p:nvPr>
            <p:ph type="dt" sz="half" idx="10"/>
          </p:nvPr>
        </p:nvSpPr>
        <p:spPr/>
        <p:txBody>
          <a:bodyPr/>
          <a:lstStyle/>
          <a:p>
            <a:fld id="{C555E6F8-9B77-4269-A12A-518C1183BDC0}" type="datetimeFigureOut">
              <a:rPr lang="el-GR" smtClean="0"/>
              <a:t>18/2/2026</a:t>
            </a:fld>
            <a:endParaRPr lang="el-GR"/>
          </a:p>
        </p:txBody>
      </p:sp>
      <p:sp>
        <p:nvSpPr>
          <p:cNvPr id="5" name="Θέση υποσέλιδου 4">
            <a:extLst>
              <a:ext uri="{FF2B5EF4-FFF2-40B4-BE49-F238E27FC236}">
                <a16:creationId xmlns:a16="http://schemas.microsoft.com/office/drawing/2014/main" id="{3662B22D-32F0-35CC-BD49-0D190216B6D0}"/>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8D539382-A264-06BA-C44F-8156804A5C78}"/>
              </a:ext>
            </a:extLst>
          </p:cNvPr>
          <p:cNvSpPr>
            <a:spLocks noGrp="1"/>
          </p:cNvSpPr>
          <p:nvPr>
            <p:ph type="sldNum" sz="quarter" idx="12"/>
          </p:nvPr>
        </p:nvSpPr>
        <p:spPr/>
        <p:txBody>
          <a:bodyPr/>
          <a:lstStyle/>
          <a:p>
            <a:fld id="{5048CFBF-5174-4096-BACC-D7145D5BECC4}" type="slidenum">
              <a:rPr lang="el-GR" smtClean="0"/>
              <a:t>‹#›</a:t>
            </a:fld>
            <a:endParaRPr lang="el-GR"/>
          </a:p>
        </p:txBody>
      </p:sp>
    </p:spTree>
    <p:extLst>
      <p:ext uri="{BB962C8B-B14F-4D97-AF65-F5344CB8AC3E}">
        <p14:creationId xmlns:p14="http://schemas.microsoft.com/office/powerpoint/2010/main" val="17752540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44F170E-FB86-0D2E-5A37-7F7B2ECDCB30}"/>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C751094F-CC4D-A3BE-86B9-58F5D6ECC2CF}"/>
              </a:ext>
            </a:extLst>
          </p:cNvPr>
          <p:cNvSpPr>
            <a:spLocks noGrp="1"/>
          </p:cNvSpPr>
          <p:nvPr>
            <p:ph type="body" orient="vert" idx="1"/>
          </p:nvPr>
        </p:nvSpPr>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A69205B9-55C8-4E59-DEAF-CA613DC4496C}"/>
              </a:ext>
            </a:extLst>
          </p:cNvPr>
          <p:cNvSpPr>
            <a:spLocks noGrp="1"/>
          </p:cNvSpPr>
          <p:nvPr>
            <p:ph type="dt" sz="half" idx="10"/>
          </p:nvPr>
        </p:nvSpPr>
        <p:spPr/>
        <p:txBody>
          <a:bodyPr/>
          <a:lstStyle/>
          <a:p>
            <a:fld id="{C555E6F8-9B77-4269-A12A-518C1183BDC0}" type="datetimeFigureOut">
              <a:rPr lang="el-GR" smtClean="0"/>
              <a:t>18/2/2026</a:t>
            </a:fld>
            <a:endParaRPr lang="el-GR"/>
          </a:p>
        </p:txBody>
      </p:sp>
      <p:sp>
        <p:nvSpPr>
          <p:cNvPr id="5" name="Θέση υποσέλιδου 4">
            <a:extLst>
              <a:ext uri="{FF2B5EF4-FFF2-40B4-BE49-F238E27FC236}">
                <a16:creationId xmlns:a16="http://schemas.microsoft.com/office/drawing/2014/main" id="{985A8092-E035-B5A5-184C-136BC5BE233C}"/>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9E262E51-DC01-EF84-C648-D4590E236F7F}"/>
              </a:ext>
            </a:extLst>
          </p:cNvPr>
          <p:cNvSpPr>
            <a:spLocks noGrp="1"/>
          </p:cNvSpPr>
          <p:nvPr>
            <p:ph type="sldNum" sz="quarter" idx="12"/>
          </p:nvPr>
        </p:nvSpPr>
        <p:spPr/>
        <p:txBody>
          <a:bodyPr/>
          <a:lstStyle/>
          <a:p>
            <a:fld id="{5048CFBF-5174-4096-BACC-D7145D5BECC4}" type="slidenum">
              <a:rPr lang="el-GR" smtClean="0"/>
              <a:t>‹#›</a:t>
            </a:fld>
            <a:endParaRPr lang="el-GR"/>
          </a:p>
        </p:txBody>
      </p:sp>
    </p:spTree>
    <p:extLst>
      <p:ext uri="{BB962C8B-B14F-4D97-AF65-F5344CB8AC3E}">
        <p14:creationId xmlns:p14="http://schemas.microsoft.com/office/powerpoint/2010/main" val="1660114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a:extLst>
              <a:ext uri="{FF2B5EF4-FFF2-40B4-BE49-F238E27FC236}">
                <a16:creationId xmlns:a16="http://schemas.microsoft.com/office/drawing/2014/main" id="{9BEAA2E1-29D0-945F-4931-E3C0605CC750}"/>
              </a:ext>
            </a:extLst>
          </p:cNvPr>
          <p:cNvSpPr>
            <a:spLocks noGrp="1"/>
          </p:cNvSpPr>
          <p:nvPr>
            <p:ph type="title" orient="vert"/>
          </p:nvPr>
        </p:nvSpPr>
        <p:spPr>
          <a:xfrm>
            <a:off x="8724900" y="365125"/>
            <a:ext cx="2628900" cy="5811838"/>
          </a:xfrm>
        </p:spPr>
        <p:txBody>
          <a:bodyPr vert="eaVert"/>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60F388C1-9A57-3FAE-3666-3B1F0C5A522B}"/>
              </a:ext>
            </a:extLst>
          </p:cNvPr>
          <p:cNvSpPr>
            <a:spLocks noGrp="1"/>
          </p:cNvSpPr>
          <p:nvPr>
            <p:ph type="body" orient="vert" idx="1"/>
          </p:nvPr>
        </p:nvSpPr>
        <p:spPr>
          <a:xfrm>
            <a:off x="838200" y="365125"/>
            <a:ext cx="7734300" cy="5811838"/>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013717AB-7C32-3742-35FC-6B6379611956}"/>
              </a:ext>
            </a:extLst>
          </p:cNvPr>
          <p:cNvSpPr>
            <a:spLocks noGrp="1"/>
          </p:cNvSpPr>
          <p:nvPr>
            <p:ph type="dt" sz="half" idx="10"/>
          </p:nvPr>
        </p:nvSpPr>
        <p:spPr/>
        <p:txBody>
          <a:bodyPr/>
          <a:lstStyle/>
          <a:p>
            <a:fld id="{C555E6F8-9B77-4269-A12A-518C1183BDC0}" type="datetimeFigureOut">
              <a:rPr lang="el-GR" smtClean="0"/>
              <a:t>18/2/2026</a:t>
            </a:fld>
            <a:endParaRPr lang="el-GR"/>
          </a:p>
        </p:txBody>
      </p:sp>
      <p:sp>
        <p:nvSpPr>
          <p:cNvPr id="5" name="Θέση υποσέλιδου 4">
            <a:extLst>
              <a:ext uri="{FF2B5EF4-FFF2-40B4-BE49-F238E27FC236}">
                <a16:creationId xmlns:a16="http://schemas.microsoft.com/office/drawing/2014/main" id="{06763FE6-8F53-8E7F-4B0D-804D4E50D830}"/>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5A7EE995-C523-4D8F-250A-B6FAC9F4C600}"/>
              </a:ext>
            </a:extLst>
          </p:cNvPr>
          <p:cNvSpPr>
            <a:spLocks noGrp="1"/>
          </p:cNvSpPr>
          <p:nvPr>
            <p:ph type="sldNum" sz="quarter" idx="12"/>
          </p:nvPr>
        </p:nvSpPr>
        <p:spPr/>
        <p:txBody>
          <a:bodyPr/>
          <a:lstStyle/>
          <a:p>
            <a:fld id="{5048CFBF-5174-4096-BACC-D7145D5BECC4}" type="slidenum">
              <a:rPr lang="el-GR" smtClean="0"/>
              <a:t>‹#›</a:t>
            </a:fld>
            <a:endParaRPr lang="el-GR"/>
          </a:p>
        </p:txBody>
      </p:sp>
    </p:spTree>
    <p:extLst>
      <p:ext uri="{BB962C8B-B14F-4D97-AF65-F5344CB8AC3E}">
        <p14:creationId xmlns:p14="http://schemas.microsoft.com/office/powerpoint/2010/main" val="26356693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D79EC91-155C-7044-77C7-F8F949C94565}"/>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A68054EC-526F-A5BF-6764-8DE479B8E25C}"/>
              </a:ext>
            </a:extLst>
          </p:cNvPr>
          <p:cNvSpPr>
            <a:spLocks noGrp="1"/>
          </p:cNvSpPr>
          <p:nvPr>
            <p:ph idx="1"/>
          </p:nvPr>
        </p:nvSpPr>
        <p:spPr/>
        <p:txBody>
          <a:bodyPr/>
          <a:lstStyle/>
          <a:p>
            <a:pPr lvl="0"/>
            <a:r>
              <a:rPr lang="el-GR" dirty="0"/>
              <a:t>Στυλ κειμένου υποδείγματος</a:t>
            </a:r>
          </a:p>
          <a:p>
            <a:pPr lvl="1"/>
            <a:r>
              <a:rPr lang="el-GR" dirty="0"/>
              <a:t>Δεύτερο επίπεδο</a:t>
            </a:r>
          </a:p>
          <a:p>
            <a:pPr lvl="2"/>
            <a:r>
              <a:rPr lang="el-GR" dirty="0"/>
              <a:t>Τρίτο επίπεδο</a:t>
            </a:r>
          </a:p>
          <a:p>
            <a:pPr lvl="3"/>
            <a:r>
              <a:rPr lang="el-GR" dirty="0"/>
              <a:t>Τέταρτο επίπεδο</a:t>
            </a:r>
          </a:p>
          <a:p>
            <a:pPr lvl="4"/>
            <a:r>
              <a:rPr lang="el-GR" dirty="0"/>
              <a:t>Πέμπτο επίπεδο</a:t>
            </a:r>
          </a:p>
        </p:txBody>
      </p:sp>
      <p:sp>
        <p:nvSpPr>
          <p:cNvPr id="4" name="Θέση ημερομηνίας 3">
            <a:extLst>
              <a:ext uri="{FF2B5EF4-FFF2-40B4-BE49-F238E27FC236}">
                <a16:creationId xmlns:a16="http://schemas.microsoft.com/office/drawing/2014/main" id="{A2F42414-F745-81F3-F243-35F50762FF50}"/>
              </a:ext>
            </a:extLst>
          </p:cNvPr>
          <p:cNvSpPr>
            <a:spLocks noGrp="1"/>
          </p:cNvSpPr>
          <p:nvPr>
            <p:ph type="dt" sz="half" idx="10"/>
          </p:nvPr>
        </p:nvSpPr>
        <p:spPr/>
        <p:txBody>
          <a:bodyPr/>
          <a:lstStyle/>
          <a:p>
            <a:fld id="{C555E6F8-9B77-4269-A12A-518C1183BDC0}" type="datetimeFigureOut">
              <a:rPr lang="el-GR" smtClean="0"/>
              <a:t>18/2/2026</a:t>
            </a:fld>
            <a:endParaRPr lang="el-GR"/>
          </a:p>
        </p:txBody>
      </p:sp>
      <p:sp>
        <p:nvSpPr>
          <p:cNvPr id="5" name="Θέση υποσέλιδου 4">
            <a:extLst>
              <a:ext uri="{FF2B5EF4-FFF2-40B4-BE49-F238E27FC236}">
                <a16:creationId xmlns:a16="http://schemas.microsoft.com/office/drawing/2014/main" id="{1BD7EF3A-B28B-2522-7AC4-6FCF2A284D47}"/>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51C47F39-B5F1-ED37-E701-D46F912E617E}"/>
              </a:ext>
            </a:extLst>
          </p:cNvPr>
          <p:cNvSpPr>
            <a:spLocks noGrp="1"/>
          </p:cNvSpPr>
          <p:nvPr>
            <p:ph type="sldNum" sz="quarter" idx="12"/>
          </p:nvPr>
        </p:nvSpPr>
        <p:spPr/>
        <p:txBody>
          <a:bodyPr/>
          <a:lstStyle/>
          <a:p>
            <a:fld id="{5048CFBF-5174-4096-BACC-D7145D5BECC4}" type="slidenum">
              <a:rPr lang="el-GR" smtClean="0"/>
              <a:t>‹#›</a:t>
            </a:fld>
            <a:endParaRPr lang="el-GR"/>
          </a:p>
        </p:txBody>
      </p:sp>
      <p:pic>
        <p:nvPicPr>
          <p:cNvPr id="9" name="Grafik 14" descr="Ein Bild, das Schrift, Grafiken, Text, Logo enthält.&#10;&#10;Beschreibung automatisch generiert.">
            <a:extLst>
              <a:ext uri="{FF2B5EF4-FFF2-40B4-BE49-F238E27FC236}">
                <a16:creationId xmlns:a16="http://schemas.microsoft.com/office/drawing/2014/main" id="{B8F6D454-658E-2F15-7E42-83A2AEEDE788}"/>
              </a:ext>
            </a:extLst>
          </p:cNvPr>
          <p:cNvPicPr>
            <a:picLocks noChangeAspect="1"/>
          </p:cNvPicPr>
          <p:nvPr userDrawn="1"/>
        </p:nvPicPr>
        <p:blipFill>
          <a:blip r:embed="rId2"/>
          <a:stretch>
            <a:fillRect/>
          </a:stretch>
        </p:blipFill>
        <p:spPr>
          <a:xfrm>
            <a:off x="40035" y="6005451"/>
            <a:ext cx="844008" cy="933751"/>
          </a:xfrm>
          <a:prstGeom prst="rect">
            <a:avLst/>
          </a:prstGeom>
        </p:spPr>
      </p:pic>
      <p:sp>
        <p:nvSpPr>
          <p:cNvPr id="11" name="TextBox 10">
            <a:extLst>
              <a:ext uri="{FF2B5EF4-FFF2-40B4-BE49-F238E27FC236}">
                <a16:creationId xmlns:a16="http://schemas.microsoft.com/office/drawing/2014/main" id="{D36AE490-9BDD-D043-5176-FE058A13D23E}"/>
              </a:ext>
            </a:extLst>
          </p:cNvPr>
          <p:cNvSpPr txBox="1"/>
          <p:nvPr userDrawn="1"/>
        </p:nvSpPr>
        <p:spPr>
          <a:xfrm>
            <a:off x="7997952" y="0"/>
            <a:ext cx="4194048" cy="369332"/>
          </a:xfrm>
          <a:prstGeom prst="rect">
            <a:avLst/>
          </a:prstGeom>
          <a:noFill/>
        </p:spPr>
        <p:txBody>
          <a:bodyPr wrap="square">
            <a:spAutoFit/>
          </a:bodyPr>
          <a:lstStyle/>
          <a:p>
            <a:pPr algn="r"/>
            <a:r>
              <a:rPr lang="en-US" b="1" dirty="0">
                <a:solidFill>
                  <a:srgbClr val="008379"/>
                </a:solidFill>
                <a:latin typeface="Calibri" panose="020F0502020204030204" pitchFamily="34" charset="0"/>
              </a:rPr>
              <a:t>2.2</a:t>
            </a:r>
            <a:r>
              <a:rPr lang="en-US" b="0" dirty="0">
                <a:solidFill>
                  <a:schemeClr val="tx1"/>
                </a:solidFill>
                <a:latin typeface="Calibri" panose="020F0502020204030204" pitchFamily="34" charset="0"/>
              </a:rPr>
              <a:t> </a:t>
            </a:r>
            <a:r>
              <a:rPr lang="en-US" b="0" dirty="0">
                <a:solidFill>
                  <a:srgbClr val="032B5C"/>
                </a:solidFill>
                <a:latin typeface="Calibri" panose="020F0502020204030204" pitchFamily="34" charset="0"/>
              </a:rPr>
              <a:t>Become familiar with digital devices</a:t>
            </a:r>
            <a:endParaRPr lang="el-GR" dirty="0">
              <a:latin typeface="Calibri" panose="020F0502020204030204" pitchFamily="34" charset="0"/>
            </a:endParaRPr>
          </a:p>
        </p:txBody>
      </p:sp>
    </p:spTree>
    <p:extLst>
      <p:ext uri="{BB962C8B-B14F-4D97-AF65-F5344CB8AC3E}">
        <p14:creationId xmlns:p14="http://schemas.microsoft.com/office/powerpoint/2010/main" val="20719201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6E1F620-7E2B-987F-7EDD-9063EEE0851F}"/>
              </a:ext>
            </a:extLst>
          </p:cNvPr>
          <p:cNvSpPr>
            <a:spLocks noGrp="1"/>
          </p:cNvSpPr>
          <p:nvPr>
            <p:ph type="title"/>
          </p:nvPr>
        </p:nvSpPr>
        <p:spPr>
          <a:xfrm>
            <a:off x="831850" y="1709738"/>
            <a:ext cx="10515600" cy="2852737"/>
          </a:xfrm>
        </p:spPr>
        <p:txBody>
          <a:bodyPr anchor="b"/>
          <a:lstStyle>
            <a:lvl1pPr>
              <a:defRPr sz="6000"/>
            </a:lvl1p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75AF2037-5F93-F817-D1E1-E79F0D768DF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l-GR"/>
              <a:t>Στυλ κειμένου υποδείγματος</a:t>
            </a:r>
          </a:p>
        </p:txBody>
      </p:sp>
      <p:sp>
        <p:nvSpPr>
          <p:cNvPr id="4" name="Θέση ημερομηνίας 3">
            <a:extLst>
              <a:ext uri="{FF2B5EF4-FFF2-40B4-BE49-F238E27FC236}">
                <a16:creationId xmlns:a16="http://schemas.microsoft.com/office/drawing/2014/main" id="{68ADE5C4-27B6-D4ED-5A5A-06EFD3B78319}"/>
              </a:ext>
            </a:extLst>
          </p:cNvPr>
          <p:cNvSpPr>
            <a:spLocks noGrp="1"/>
          </p:cNvSpPr>
          <p:nvPr>
            <p:ph type="dt" sz="half" idx="10"/>
          </p:nvPr>
        </p:nvSpPr>
        <p:spPr/>
        <p:txBody>
          <a:bodyPr/>
          <a:lstStyle/>
          <a:p>
            <a:fld id="{C555E6F8-9B77-4269-A12A-518C1183BDC0}" type="datetimeFigureOut">
              <a:rPr lang="el-GR" smtClean="0"/>
              <a:t>18/2/2026</a:t>
            </a:fld>
            <a:endParaRPr lang="el-GR"/>
          </a:p>
        </p:txBody>
      </p:sp>
      <p:sp>
        <p:nvSpPr>
          <p:cNvPr id="5" name="Θέση υποσέλιδου 4">
            <a:extLst>
              <a:ext uri="{FF2B5EF4-FFF2-40B4-BE49-F238E27FC236}">
                <a16:creationId xmlns:a16="http://schemas.microsoft.com/office/drawing/2014/main" id="{653124E2-B6B0-BB64-A5DC-B6624B85C327}"/>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CD53DD68-8592-F5B4-A0F0-CE70BA52C408}"/>
              </a:ext>
            </a:extLst>
          </p:cNvPr>
          <p:cNvSpPr>
            <a:spLocks noGrp="1"/>
          </p:cNvSpPr>
          <p:nvPr>
            <p:ph type="sldNum" sz="quarter" idx="12"/>
          </p:nvPr>
        </p:nvSpPr>
        <p:spPr/>
        <p:txBody>
          <a:bodyPr/>
          <a:lstStyle/>
          <a:p>
            <a:fld id="{5048CFBF-5174-4096-BACC-D7145D5BECC4}" type="slidenum">
              <a:rPr lang="el-GR" smtClean="0"/>
              <a:t>‹#›</a:t>
            </a:fld>
            <a:endParaRPr lang="el-GR"/>
          </a:p>
        </p:txBody>
      </p:sp>
    </p:spTree>
    <p:extLst>
      <p:ext uri="{BB962C8B-B14F-4D97-AF65-F5344CB8AC3E}">
        <p14:creationId xmlns:p14="http://schemas.microsoft.com/office/powerpoint/2010/main" val="18838080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F2F8460-57EA-9E12-9E3D-3D1C20B38CE0}"/>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9B4E4CEF-DA13-CE7B-3CD9-33E886CE1BC9}"/>
              </a:ext>
            </a:extLst>
          </p:cNvPr>
          <p:cNvSpPr>
            <a:spLocks noGrp="1"/>
          </p:cNvSpPr>
          <p:nvPr>
            <p:ph sz="half" idx="1"/>
          </p:nvPr>
        </p:nvSpPr>
        <p:spPr>
          <a:xfrm>
            <a:off x="838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περιεχομένου 3">
            <a:extLst>
              <a:ext uri="{FF2B5EF4-FFF2-40B4-BE49-F238E27FC236}">
                <a16:creationId xmlns:a16="http://schemas.microsoft.com/office/drawing/2014/main" id="{606708A4-A5D2-CACE-E328-C09A7B3D2746}"/>
              </a:ext>
            </a:extLst>
          </p:cNvPr>
          <p:cNvSpPr>
            <a:spLocks noGrp="1"/>
          </p:cNvSpPr>
          <p:nvPr>
            <p:ph sz="half" idx="2"/>
          </p:nvPr>
        </p:nvSpPr>
        <p:spPr>
          <a:xfrm>
            <a:off x="6172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ημερομηνίας 4">
            <a:extLst>
              <a:ext uri="{FF2B5EF4-FFF2-40B4-BE49-F238E27FC236}">
                <a16:creationId xmlns:a16="http://schemas.microsoft.com/office/drawing/2014/main" id="{A88B7647-F30E-CB68-AF8F-90F3439CA8B0}"/>
              </a:ext>
            </a:extLst>
          </p:cNvPr>
          <p:cNvSpPr>
            <a:spLocks noGrp="1"/>
          </p:cNvSpPr>
          <p:nvPr>
            <p:ph type="dt" sz="half" idx="10"/>
          </p:nvPr>
        </p:nvSpPr>
        <p:spPr/>
        <p:txBody>
          <a:bodyPr/>
          <a:lstStyle/>
          <a:p>
            <a:fld id="{C555E6F8-9B77-4269-A12A-518C1183BDC0}" type="datetimeFigureOut">
              <a:rPr lang="el-GR" smtClean="0"/>
              <a:t>18/2/2026</a:t>
            </a:fld>
            <a:endParaRPr lang="el-GR"/>
          </a:p>
        </p:txBody>
      </p:sp>
      <p:sp>
        <p:nvSpPr>
          <p:cNvPr id="6" name="Θέση υποσέλιδου 5">
            <a:extLst>
              <a:ext uri="{FF2B5EF4-FFF2-40B4-BE49-F238E27FC236}">
                <a16:creationId xmlns:a16="http://schemas.microsoft.com/office/drawing/2014/main" id="{87D44B63-0E2E-D5B0-583E-77E970C06129}"/>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65D4E301-6B26-CDCF-7378-9A2B71E25EC3}"/>
              </a:ext>
            </a:extLst>
          </p:cNvPr>
          <p:cNvSpPr>
            <a:spLocks noGrp="1"/>
          </p:cNvSpPr>
          <p:nvPr>
            <p:ph type="sldNum" sz="quarter" idx="12"/>
          </p:nvPr>
        </p:nvSpPr>
        <p:spPr/>
        <p:txBody>
          <a:bodyPr/>
          <a:lstStyle/>
          <a:p>
            <a:fld id="{5048CFBF-5174-4096-BACC-D7145D5BECC4}" type="slidenum">
              <a:rPr lang="el-GR" smtClean="0"/>
              <a:t>‹#›</a:t>
            </a:fld>
            <a:endParaRPr lang="el-GR"/>
          </a:p>
        </p:txBody>
      </p:sp>
      <p:sp>
        <p:nvSpPr>
          <p:cNvPr id="8" name="TextBox 7">
            <a:extLst>
              <a:ext uri="{FF2B5EF4-FFF2-40B4-BE49-F238E27FC236}">
                <a16:creationId xmlns:a16="http://schemas.microsoft.com/office/drawing/2014/main" id="{BEFD58F3-1254-7674-E605-681F300584D3}"/>
              </a:ext>
            </a:extLst>
          </p:cNvPr>
          <p:cNvSpPr txBox="1"/>
          <p:nvPr userDrawn="1"/>
        </p:nvSpPr>
        <p:spPr>
          <a:xfrm>
            <a:off x="7997952" y="0"/>
            <a:ext cx="4194048" cy="369332"/>
          </a:xfrm>
          <a:prstGeom prst="rect">
            <a:avLst/>
          </a:prstGeom>
          <a:noFill/>
        </p:spPr>
        <p:txBody>
          <a:bodyPr wrap="square">
            <a:spAutoFit/>
          </a:bodyPr>
          <a:lstStyle/>
          <a:p>
            <a:pPr algn="r"/>
            <a:r>
              <a:rPr lang="en-US" b="1" dirty="0">
                <a:solidFill>
                  <a:srgbClr val="008379"/>
                </a:solidFill>
                <a:latin typeface="Calibri" panose="020F0502020204030204" pitchFamily="34" charset="0"/>
              </a:rPr>
              <a:t>2.2</a:t>
            </a:r>
            <a:r>
              <a:rPr lang="en-US" b="0" dirty="0">
                <a:solidFill>
                  <a:schemeClr val="tx1"/>
                </a:solidFill>
                <a:latin typeface="Calibri" panose="020F0502020204030204" pitchFamily="34" charset="0"/>
              </a:rPr>
              <a:t> </a:t>
            </a:r>
            <a:r>
              <a:rPr lang="en-US" b="0" dirty="0">
                <a:solidFill>
                  <a:srgbClr val="032B5C"/>
                </a:solidFill>
                <a:latin typeface="Calibri" panose="020F0502020204030204" pitchFamily="34" charset="0"/>
              </a:rPr>
              <a:t>Become familiar with digital devices</a:t>
            </a:r>
            <a:endParaRPr lang="el-GR" dirty="0">
              <a:latin typeface="Calibri" panose="020F0502020204030204" pitchFamily="34" charset="0"/>
            </a:endParaRPr>
          </a:p>
        </p:txBody>
      </p:sp>
    </p:spTree>
    <p:extLst>
      <p:ext uri="{BB962C8B-B14F-4D97-AF65-F5344CB8AC3E}">
        <p14:creationId xmlns:p14="http://schemas.microsoft.com/office/powerpoint/2010/main" val="24879043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FF4C102-0247-654D-992D-6D2E9AD09446}"/>
              </a:ext>
            </a:extLst>
          </p:cNvPr>
          <p:cNvSpPr>
            <a:spLocks noGrp="1"/>
          </p:cNvSpPr>
          <p:nvPr>
            <p:ph type="title"/>
          </p:nvPr>
        </p:nvSpPr>
        <p:spPr>
          <a:xfrm>
            <a:off x="839788" y="365125"/>
            <a:ext cx="10515600" cy="1325563"/>
          </a:xfrm>
        </p:spPr>
        <p:txBody>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746666BE-A9F4-C9CA-1FEC-0DE49DC67D3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Θέση περιεχομένου 3">
            <a:extLst>
              <a:ext uri="{FF2B5EF4-FFF2-40B4-BE49-F238E27FC236}">
                <a16:creationId xmlns:a16="http://schemas.microsoft.com/office/drawing/2014/main" id="{84FD4171-4584-1C98-1250-B70D9C166987}"/>
              </a:ext>
            </a:extLst>
          </p:cNvPr>
          <p:cNvSpPr>
            <a:spLocks noGrp="1"/>
          </p:cNvSpPr>
          <p:nvPr>
            <p:ph sz="half" idx="2"/>
          </p:nvPr>
        </p:nvSpPr>
        <p:spPr>
          <a:xfrm>
            <a:off x="839788" y="2505075"/>
            <a:ext cx="5157787"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κειμένου 4">
            <a:extLst>
              <a:ext uri="{FF2B5EF4-FFF2-40B4-BE49-F238E27FC236}">
                <a16:creationId xmlns:a16="http://schemas.microsoft.com/office/drawing/2014/main" id="{7A650C29-249B-9313-71B9-9C7CA371A29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Θέση περιεχομένου 5">
            <a:extLst>
              <a:ext uri="{FF2B5EF4-FFF2-40B4-BE49-F238E27FC236}">
                <a16:creationId xmlns:a16="http://schemas.microsoft.com/office/drawing/2014/main" id="{BC519713-3FB9-E4F8-6A6A-81F92B75D13F}"/>
              </a:ext>
            </a:extLst>
          </p:cNvPr>
          <p:cNvSpPr>
            <a:spLocks noGrp="1"/>
          </p:cNvSpPr>
          <p:nvPr>
            <p:ph sz="quarter" idx="4"/>
          </p:nvPr>
        </p:nvSpPr>
        <p:spPr>
          <a:xfrm>
            <a:off x="6172200" y="2505075"/>
            <a:ext cx="5183188"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7" name="Θέση ημερομηνίας 6">
            <a:extLst>
              <a:ext uri="{FF2B5EF4-FFF2-40B4-BE49-F238E27FC236}">
                <a16:creationId xmlns:a16="http://schemas.microsoft.com/office/drawing/2014/main" id="{F715632D-4AEA-7092-34D1-F8E81ED5E040}"/>
              </a:ext>
            </a:extLst>
          </p:cNvPr>
          <p:cNvSpPr>
            <a:spLocks noGrp="1"/>
          </p:cNvSpPr>
          <p:nvPr>
            <p:ph type="dt" sz="half" idx="10"/>
          </p:nvPr>
        </p:nvSpPr>
        <p:spPr/>
        <p:txBody>
          <a:bodyPr/>
          <a:lstStyle/>
          <a:p>
            <a:fld id="{C555E6F8-9B77-4269-A12A-518C1183BDC0}" type="datetimeFigureOut">
              <a:rPr lang="el-GR" smtClean="0"/>
              <a:t>18/2/2026</a:t>
            </a:fld>
            <a:endParaRPr lang="el-GR"/>
          </a:p>
        </p:txBody>
      </p:sp>
      <p:sp>
        <p:nvSpPr>
          <p:cNvPr id="8" name="Θέση υποσέλιδου 7">
            <a:extLst>
              <a:ext uri="{FF2B5EF4-FFF2-40B4-BE49-F238E27FC236}">
                <a16:creationId xmlns:a16="http://schemas.microsoft.com/office/drawing/2014/main" id="{DA42C56A-BC35-D391-29C4-58E941153160}"/>
              </a:ext>
            </a:extLst>
          </p:cNvPr>
          <p:cNvSpPr>
            <a:spLocks noGrp="1"/>
          </p:cNvSpPr>
          <p:nvPr>
            <p:ph type="ftr" sz="quarter" idx="11"/>
          </p:nvPr>
        </p:nvSpPr>
        <p:spPr/>
        <p:txBody>
          <a:bodyPr/>
          <a:lstStyle/>
          <a:p>
            <a:endParaRPr lang="el-GR"/>
          </a:p>
        </p:txBody>
      </p:sp>
      <p:sp>
        <p:nvSpPr>
          <p:cNvPr id="9" name="Θέση αριθμού διαφάνειας 8">
            <a:extLst>
              <a:ext uri="{FF2B5EF4-FFF2-40B4-BE49-F238E27FC236}">
                <a16:creationId xmlns:a16="http://schemas.microsoft.com/office/drawing/2014/main" id="{71BA930B-1F7F-7C6D-ABBD-CFC259F04DC6}"/>
              </a:ext>
            </a:extLst>
          </p:cNvPr>
          <p:cNvSpPr>
            <a:spLocks noGrp="1"/>
          </p:cNvSpPr>
          <p:nvPr>
            <p:ph type="sldNum" sz="quarter" idx="12"/>
          </p:nvPr>
        </p:nvSpPr>
        <p:spPr/>
        <p:txBody>
          <a:bodyPr/>
          <a:lstStyle/>
          <a:p>
            <a:fld id="{5048CFBF-5174-4096-BACC-D7145D5BECC4}" type="slidenum">
              <a:rPr lang="el-GR" smtClean="0"/>
              <a:t>‹#›</a:t>
            </a:fld>
            <a:endParaRPr lang="el-GR"/>
          </a:p>
        </p:txBody>
      </p:sp>
      <p:sp>
        <p:nvSpPr>
          <p:cNvPr id="10" name="TextBox 9">
            <a:extLst>
              <a:ext uri="{FF2B5EF4-FFF2-40B4-BE49-F238E27FC236}">
                <a16:creationId xmlns:a16="http://schemas.microsoft.com/office/drawing/2014/main" id="{9640545D-036C-F461-EFCE-7685BB1F31DC}"/>
              </a:ext>
            </a:extLst>
          </p:cNvPr>
          <p:cNvSpPr txBox="1"/>
          <p:nvPr userDrawn="1"/>
        </p:nvSpPr>
        <p:spPr>
          <a:xfrm>
            <a:off x="7997952" y="0"/>
            <a:ext cx="4194048" cy="369332"/>
          </a:xfrm>
          <a:prstGeom prst="rect">
            <a:avLst/>
          </a:prstGeom>
          <a:noFill/>
        </p:spPr>
        <p:txBody>
          <a:bodyPr wrap="square">
            <a:spAutoFit/>
          </a:bodyPr>
          <a:lstStyle/>
          <a:p>
            <a:pPr algn="r"/>
            <a:r>
              <a:rPr lang="en-US" b="1" dirty="0">
                <a:solidFill>
                  <a:srgbClr val="008379"/>
                </a:solidFill>
                <a:latin typeface="Calibri" panose="020F0502020204030204" pitchFamily="34" charset="0"/>
              </a:rPr>
              <a:t>2.2</a:t>
            </a:r>
            <a:r>
              <a:rPr lang="en-US" b="0" dirty="0">
                <a:solidFill>
                  <a:schemeClr val="tx1"/>
                </a:solidFill>
                <a:latin typeface="Calibri" panose="020F0502020204030204" pitchFamily="34" charset="0"/>
              </a:rPr>
              <a:t> </a:t>
            </a:r>
            <a:r>
              <a:rPr lang="en-US" b="0" dirty="0">
                <a:solidFill>
                  <a:srgbClr val="032B5C"/>
                </a:solidFill>
                <a:latin typeface="Calibri" panose="020F0502020204030204" pitchFamily="34" charset="0"/>
              </a:rPr>
              <a:t>Become familiar with digital devices</a:t>
            </a:r>
            <a:endParaRPr lang="el-GR" dirty="0">
              <a:latin typeface="Calibri" panose="020F0502020204030204" pitchFamily="34" charset="0"/>
            </a:endParaRPr>
          </a:p>
        </p:txBody>
      </p:sp>
    </p:spTree>
    <p:extLst>
      <p:ext uri="{BB962C8B-B14F-4D97-AF65-F5344CB8AC3E}">
        <p14:creationId xmlns:p14="http://schemas.microsoft.com/office/powerpoint/2010/main" val="40757862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BA4C4AB-788D-A29C-E7A4-DBE0E169024A}"/>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ημερομηνίας 2">
            <a:extLst>
              <a:ext uri="{FF2B5EF4-FFF2-40B4-BE49-F238E27FC236}">
                <a16:creationId xmlns:a16="http://schemas.microsoft.com/office/drawing/2014/main" id="{1FF7B397-0931-18FA-B573-9CC1125D088B}"/>
              </a:ext>
            </a:extLst>
          </p:cNvPr>
          <p:cNvSpPr>
            <a:spLocks noGrp="1"/>
          </p:cNvSpPr>
          <p:nvPr>
            <p:ph type="dt" sz="half" idx="10"/>
          </p:nvPr>
        </p:nvSpPr>
        <p:spPr/>
        <p:txBody>
          <a:bodyPr/>
          <a:lstStyle/>
          <a:p>
            <a:fld id="{C555E6F8-9B77-4269-A12A-518C1183BDC0}" type="datetimeFigureOut">
              <a:rPr lang="el-GR" smtClean="0"/>
              <a:t>18/2/2026</a:t>
            </a:fld>
            <a:endParaRPr lang="el-GR"/>
          </a:p>
        </p:txBody>
      </p:sp>
      <p:sp>
        <p:nvSpPr>
          <p:cNvPr id="4" name="Θέση υποσέλιδου 3">
            <a:extLst>
              <a:ext uri="{FF2B5EF4-FFF2-40B4-BE49-F238E27FC236}">
                <a16:creationId xmlns:a16="http://schemas.microsoft.com/office/drawing/2014/main" id="{DB0F1B7D-6A63-48A8-CFA8-1F9BC16B9E41}"/>
              </a:ext>
            </a:extLst>
          </p:cNvPr>
          <p:cNvSpPr>
            <a:spLocks noGrp="1"/>
          </p:cNvSpPr>
          <p:nvPr>
            <p:ph type="ftr" sz="quarter" idx="11"/>
          </p:nvPr>
        </p:nvSpPr>
        <p:spPr/>
        <p:txBody>
          <a:bodyPr/>
          <a:lstStyle/>
          <a:p>
            <a:endParaRPr lang="el-GR"/>
          </a:p>
        </p:txBody>
      </p:sp>
      <p:sp>
        <p:nvSpPr>
          <p:cNvPr id="5" name="Θέση αριθμού διαφάνειας 4">
            <a:extLst>
              <a:ext uri="{FF2B5EF4-FFF2-40B4-BE49-F238E27FC236}">
                <a16:creationId xmlns:a16="http://schemas.microsoft.com/office/drawing/2014/main" id="{E18C4E5A-DA22-A2BE-99DA-8A4EA3446EBC}"/>
              </a:ext>
            </a:extLst>
          </p:cNvPr>
          <p:cNvSpPr>
            <a:spLocks noGrp="1"/>
          </p:cNvSpPr>
          <p:nvPr>
            <p:ph type="sldNum" sz="quarter" idx="12"/>
          </p:nvPr>
        </p:nvSpPr>
        <p:spPr/>
        <p:txBody>
          <a:bodyPr/>
          <a:lstStyle/>
          <a:p>
            <a:fld id="{5048CFBF-5174-4096-BACC-D7145D5BECC4}" type="slidenum">
              <a:rPr lang="el-GR" smtClean="0"/>
              <a:t>‹#›</a:t>
            </a:fld>
            <a:endParaRPr lang="el-GR"/>
          </a:p>
        </p:txBody>
      </p:sp>
    </p:spTree>
    <p:extLst>
      <p:ext uri="{BB962C8B-B14F-4D97-AF65-F5344CB8AC3E}">
        <p14:creationId xmlns:p14="http://schemas.microsoft.com/office/powerpoint/2010/main" val="30403981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Θέση ημερομηνίας 1">
            <a:extLst>
              <a:ext uri="{FF2B5EF4-FFF2-40B4-BE49-F238E27FC236}">
                <a16:creationId xmlns:a16="http://schemas.microsoft.com/office/drawing/2014/main" id="{69E04A75-FE4B-3DE8-3BB0-9197FB71EDA9}"/>
              </a:ext>
            </a:extLst>
          </p:cNvPr>
          <p:cNvSpPr>
            <a:spLocks noGrp="1"/>
          </p:cNvSpPr>
          <p:nvPr>
            <p:ph type="dt" sz="half" idx="10"/>
          </p:nvPr>
        </p:nvSpPr>
        <p:spPr/>
        <p:txBody>
          <a:bodyPr/>
          <a:lstStyle/>
          <a:p>
            <a:fld id="{C555E6F8-9B77-4269-A12A-518C1183BDC0}" type="datetimeFigureOut">
              <a:rPr lang="el-GR" smtClean="0"/>
              <a:t>18/2/2026</a:t>
            </a:fld>
            <a:endParaRPr lang="el-GR"/>
          </a:p>
        </p:txBody>
      </p:sp>
      <p:sp>
        <p:nvSpPr>
          <p:cNvPr id="3" name="Θέση υποσέλιδου 2">
            <a:extLst>
              <a:ext uri="{FF2B5EF4-FFF2-40B4-BE49-F238E27FC236}">
                <a16:creationId xmlns:a16="http://schemas.microsoft.com/office/drawing/2014/main" id="{26FC09B2-CAF3-A448-9C05-37B7FD18C637}"/>
              </a:ext>
            </a:extLst>
          </p:cNvPr>
          <p:cNvSpPr>
            <a:spLocks noGrp="1"/>
          </p:cNvSpPr>
          <p:nvPr>
            <p:ph type="ftr" sz="quarter" idx="11"/>
          </p:nvPr>
        </p:nvSpPr>
        <p:spPr/>
        <p:txBody>
          <a:bodyPr/>
          <a:lstStyle/>
          <a:p>
            <a:endParaRPr lang="el-GR"/>
          </a:p>
        </p:txBody>
      </p:sp>
      <p:sp>
        <p:nvSpPr>
          <p:cNvPr id="4" name="Θέση αριθμού διαφάνειας 3">
            <a:extLst>
              <a:ext uri="{FF2B5EF4-FFF2-40B4-BE49-F238E27FC236}">
                <a16:creationId xmlns:a16="http://schemas.microsoft.com/office/drawing/2014/main" id="{47514BFF-FE0B-5472-745C-DC88813AA2E9}"/>
              </a:ext>
            </a:extLst>
          </p:cNvPr>
          <p:cNvSpPr>
            <a:spLocks noGrp="1"/>
          </p:cNvSpPr>
          <p:nvPr>
            <p:ph type="sldNum" sz="quarter" idx="12"/>
          </p:nvPr>
        </p:nvSpPr>
        <p:spPr/>
        <p:txBody>
          <a:bodyPr/>
          <a:lstStyle/>
          <a:p>
            <a:fld id="{5048CFBF-5174-4096-BACC-D7145D5BECC4}" type="slidenum">
              <a:rPr lang="el-GR" smtClean="0"/>
              <a:t>‹#›</a:t>
            </a:fld>
            <a:endParaRPr lang="el-GR"/>
          </a:p>
        </p:txBody>
      </p:sp>
    </p:spTree>
    <p:extLst>
      <p:ext uri="{BB962C8B-B14F-4D97-AF65-F5344CB8AC3E}">
        <p14:creationId xmlns:p14="http://schemas.microsoft.com/office/powerpoint/2010/main" val="14058725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0A32B13-ABC4-0DEF-4508-5BE19B9E1339}"/>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F3ECD20B-AD44-4B4F-0483-7597BC78604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κειμένου 3">
            <a:extLst>
              <a:ext uri="{FF2B5EF4-FFF2-40B4-BE49-F238E27FC236}">
                <a16:creationId xmlns:a16="http://schemas.microsoft.com/office/drawing/2014/main" id="{99E59F20-126C-6D57-BF90-D8F2A08D27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D1603F5B-2C75-21DA-8F96-3FE980F72F94}"/>
              </a:ext>
            </a:extLst>
          </p:cNvPr>
          <p:cNvSpPr>
            <a:spLocks noGrp="1"/>
          </p:cNvSpPr>
          <p:nvPr>
            <p:ph type="dt" sz="half" idx="10"/>
          </p:nvPr>
        </p:nvSpPr>
        <p:spPr/>
        <p:txBody>
          <a:bodyPr/>
          <a:lstStyle/>
          <a:p>
            <a:fld id="{C555E6F8-9B77-4269-A12A-518C1183BDC0}" type="datetimeFigureOut">
              <a:rPr lang="el-GR" smtClean="0"/>
              <a:t>18/2/2026</a:t>
            </a:fld>
            <a:endParaRPr lang="el-GR"/>
          </a:p>
        </p:txBody>
      </p:sp>
      <p:sp>
        <p:nvSpPr>
          <p:cNvPr id="6" name="Θέση υποσέλιδου 5">
            <a:extLst>
              <a:ext uri="{FF2B5EF4-FFF2-40B4-BE49-F238E27FC236}">
                <a16:creationId xmlns:a16="http://schemas.microsoft.com/office/drawing/2014/main" id="{6109CE61-04B0-FE05-42BA-227C652A6F3A}"/>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F20FFCDF-4940-3714-E7FE-46EC5607A809}"/>
              </a:ext>
            </a:extLst>
          </p:cNvPr>
          <p:cNvSpPr>
            <a:spLocks noGrp="1"/>
          </p:cNvSpPr>
          <p:nvPr>
            <p:ph type="sldNum" sz="quarter" idx="12"/>
          </p:nvPr>
        </p:nvSpPr>
        <p:spPr/>
        <p:txBody>
          <a:bodyPr/>
          <a:lstStyle/>
          <a:p>
            <a:fld id="{5048CFBF-5174-4096-BACC-D7145D5BECC4}" type="slidenum">
              <a:rPr lang="el-GR" smtClean="0"/>
              <a:t>‹#›</a:t>
            </a:fld>
            <a:endParaRPr lang="el-GR"/>
          </a:p>
        </p:txBody>
      </p:sp>
    </p:spTree>
    <p:extLst>
      <p:ext uri="{BB962C8B-B14F-4D97-AF65-F5344CB8AC3E}">
        <p14:creationId xmlns:p14="http://schemas.microsoft.com/office/powerpoint/2010/main" val="6273798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0EE1A65-DFB8-5ADE-5231-6D2920AD7E08}"/>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εικόνας 2">
            <a:extLst>
              <a:ext uri="{FF2B5EF4-FFF2-40B4-BE49-F238E27FC236}">
                <a16:creationId xmlns:a16="http://schemas.microsoft.com/office/drawing/2014/main" id="{49490515-ADA8-5E2A-B2DD-A86CB520DCA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a:extLst>
              <a:ext uri="{FF2B5EF4-FFF2-40B4-BE49-F238E27FC236}">
                <a16:creationId xmlns:a16="http://schemas.microsoft.com/office/drawing/2014/main" id="{8CD883E0-0B02-47BB-E0CC-4732BC6722D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39C17FD0-5334-B6DD-70F8-89EA3038DAD8}"/>
              </a:ext>
            </a:extLst>
          </p:cNvPr>
          <p:cNvSpPr>
            <a:spLocks noGrp="1"/>
          </p:cNvSpPr>
          <p:nvPr>
            <p:ph type="dt" sz="half" idx="10"/>
          </p:nvPr>
        </p:nvSpPr>
        <p:spPr/>
        <p:txBody>
          <a:bodyPr/>
          <a:lstStyle/>
          <a:p>
            <a:fld id="{C555E6F8-9B77-4269-A12A-518C1183BDC0}" type="datetimeFigureOut">
              <a:rPr lang="el-GR" smtClean="0"/>
              <a:t>18/2/2026</a:t>
            </a:fld>
            <a:endParaRPr lang="el-GR"/>
          </a:p>
        </p:txBody>
      </p:sp>
      <p:sp>
        <p:nvSpPr>
          <p:cNvPr id="6" name="Θέση υποσέλιδου 5">
            <a:extLst>
              <a:ext uri="{FF2B5EF4-FFF2-40B4-BE49-F238E27FC236}">
                <a16:creationId xmlns:a16="http://schemas.microsoft.com/office/drawing/2014/main" id="{0E948525-CE6E-4488-4D8E-47F98BC1D075}"/>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73A05DDE-30AE-BCBD-1EE0-7406024E6F4B}"/>
              </a:ext>
            </a:extLst>
          </p:cNvPr>
          <p:cNvSpPr>
            <a:spLocks noGrp="1"/>
          </p:cNvSpPr>
          <p:nvPr>
            <p:ph type="sldNum" sz="quarter" idx="12"/>
          </p:nvPr>
        </p:nvSpPr>
        <p:spPr/>
        <p:txBody>
          <a:bodyPr/>
          <a:lstStyle/>
          <a:p>
            <a:fld id="{5048CFBF-5174-4096-BACC-D7145D5BECC4}" type="slidenum">
              <a:rPr lang="el-GR" smtClean="0"/>
              <a:t>‹#›</a:t>
            </a:fld>
            <a:endParaRPr lang="el-GR"/>
          </a:p>
        </p:txBody>
      </p:sp>
    </p:spTree>
    <p:extLst>
      <p:ext uri="{BB962C8B-B14F-4D97-AF65-F5344CB8AC3E}">
        <p14:creationId xmlns:p14="http://schemas.microsoft.com/office/powerpoint/2010/main" val="31737046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a:extLst>
              <a:ext uri="{FF2B5EF4-FFF2-40B4-BE49-F238E27FC236}">
                <a16:creationId xmlns:a16="http://schemas.microsoft.com/office/drawing/2014/main" id="{354DCD97-3406-C8D8-332C-4E5ECADEF8D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dirty="0"/>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FFE41428-FE0F-7496-173F-F968AFE3C8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dirty="0"/>
              <a:t>Στυλ κειμένου υποδείγματος</a:t>
            </a:r>
          </a:p>
          <a:p>
            <a:pPr lvl="1"/>
            <a:r>
              <a:rPr lang="el-GR" dirty="0"/>
              <a:t>Δεύτερο επίπεδο</a:t>
            </a:r>
          </a:p>
          <a:p>
            <a:pPr lvl="2"/>
            <a:r>
              <a:rPr lang="el-GR" dirty="0"/>
              <a:t>Τρίτο επίπεδο</a:t>
            </a:r>
          </a:p>
          <a:p>
            <a:pPr lvl="3"/>
            <a:r>
              <a:rPr lang="el-GR" dirty="0"/>
              <a:t>Τέταρτο επίπεδο</a:t>
            </a:r>
          </a:p>
          <a:p>
            <a:pPr lvl="4"/>
            <a:r>
              <a:rPr lang="el-GR" dirty="0"/>
              <a:t>Πέμπτο επίπεδο</a:t>
            </a:r>
          </a:p>
        </p:txBody>
      </p:sp>
      <p:sp>
        <p:nvSpPr>
          <p:cNvPr id="4" name="Θέση ημερομηνίας 3">
            <a:extLst>
              <a:ext uri="{FF2B5EF4-FFF2-40B4-BE49-F238E27FC236}">
                <a16:creationId xmlns:a16="http://schemas.microsoft.com/office/drawing/2014/main" id="{A5AF96E6-75E9-A6E7-950D-15B49EC796C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latin typeface="Calibri" panose="020F0502020204030204" pitchFamily="34" charset="0"/>
              </a:defRPr>
            </a:lvl1pPr>
          </a:lstStyle>
          <a:p>
            <a:fld id="{C555E6F8-9B77-4269-A12A-518C1183BDC0}" type="datetimeFigureOut">
              <a:rPr lang="el-GR" smtClean="0"/>
              <a:pPr/>
              <a:t>18/2/2026</a:t>
            </a:fld>
            <a:endParaRPr lang="el-GR" dirty="0"/>
          </a:p>
        </p:txBody>
      </p:sp>
      <p:sp>
        <p:nvSpPr>
          <p:cNvPr id="5" name="Θέση υποσέλιδου 4">
            <a:extLst>
              <a:ext uri="{FF2B5EF4-FFF2-40B4-BE49-F238E27FC236}">
                <a16:creationId xmlns:a16="http://schemas.microsoft.com/office/drawing/2014/main" id="{019AB214-585B-7FD2-D77F-027D1BF29BD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latin typeface="Calibri" panose="020F0502020204030204" pitchFamily="34" charset="0"/>
              </a:defRPr>
            </a:lvl1pPr>
          </a:lstStyle>
          <a:p>
            <a:endParaRPr lang="el-GR" dirty="0"/>
          </a:p>
        </p:txBody>
      </p:sp>
      <p:sp>
        <p:nvSpPr>
          <p:cNvPr id="6" name="Θέση αριθμού διαφάνειας 5">
            <a:extLst>
              <a:ext uri="{FF2B5EF4-FFF2-40B4-BE49-F238E27FC236}">
                <a16:creationId xmlns:a16="http://schemas.microsoft.com/office/drawing/2014/main" id="{09FF0E5C-5FC4-A4FA-F6FD-4F1471BDD5D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latin typeface="Calibri" panose="020F0502020204030204" pitchFamily="34" charset="0"/>
              </a:defRPr>
            </a:lvl1pPr>
          </a:lstStyle>
          <a:p>
            <a:fld id="{5048CFBF-5174-4096-BACC-D7145D5BECC4}" type="slidenum">
              <a:rPr lang="el-GR" smtClean="0"/>
              <a:pPr/>
              <a:t>‹#›</a:t>
            </a:fld>
            <a:endParaRPr lang="el-GR" dirty="0"/>
          </a:p>
        </p:txBody>
      </p:sp>
    </p:spTree>
    <p:extLst>
      <p:ext uri="{BB962C8B-B14F-4D97-AF65-F5344CB8AC3E}">
        <p14:creationId xmlns:p14="http://schemas.microsoft.com/office/powerpoint/2010/main" val="17597706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b="1" kern="1200">
          <a:solidFill>
            <a:srgbClr val="008379"/>
          </a:solidFill>
          <a:latin typeface="Calibri" panose="020F0502020204030204" pitchFamily="34" charset="0"/>
          <a:ea typeface="+mj-ea"/>
          <a:cs typeface="+mj-cs"/>
        </a:defRPr>
      </a:lvl1pPr>
    </p:titleStyle>
    <p:bodyStyle>
      <a:lvl1pPr marL="228600" indent="-228600" algn="l" defTabSz="914400" rtl="0" eaLnBrk="1" latinLnBrk="0" hangingPunct="1">
        <a:lnSpc>
          <a:spcPct val="100000"/>
        </a:lnSpc>
        <a:spcBef>
          <a:spcPts val="600"/>
        </a:spcBef>
        <a:spcAft>
          <a:spcPts val="600"/>
        </a:spcAft>
        <a:buClr>
          <a:srgbClr val="008379"/>
        </a:buClr>
        <a:buFont typeface="Wingdings" panose="05000000000000000000" pitchFamily="2" charset="2"/>
        <a:buChar char="§"/>
        <a:defRPr sz="2800" kern="1200">
          <a:solidFill>
            <a:schemeClr val="tx1"/>
          </a:solidFill>
          <a:latin typeface="Calibri" panose="020F0502020204030204" pitchFamily="34" charset="0"/>
          <a:ea typeface="+mn-ea"/>
          <a:cs typeface="+mn-cs"/>
        </a:defRPr>
      </a:lvl1pPr>
      <a:lvl2pPr marL="685800" indent="-228600" algn="l" defTabSz="914400" rtl="0" eaLnBrk="1" latinLnBrk="0" hangingPunct="1">
        <a:lnSpc>
          <a:spcPct val="100000"/>
        </a:lnSpc>
        <a:spcBef>
          <a:spcPts val="600"/>
        </a:spcBef>
        <a:spcAft>
          <a:spcPts val="600"/>
        </a:spcAft>
        <a:buClr>
          <a:srgbClr val="008379"/>
        </a:buClr>
        <a:buFont typeface="Wingdings" panose="05000000000000000000" pitchFamily="2" charset="2"/>
        <a:buChar char="§"/>
        <a:defRPr sz="2400" kern="1200">
          <a:solidFill>
            <a:schemeClr val="tx1"/>
          </a:solidFill>
          <a:latin typeface="Calibri" panose="020F0502020204030204" pitchFamily="34" charset="0"/>
          <a:ea typeface="+mn-ea"/>
          <a:cs typeface="+mn-cs"/>
        </a:defRPr>
      </a:lvl2pPr>
      <a:lvl3pPr marL="1143000" indent="-228600" algn="l" defTabSz="914400" rtl="0" eaLnBrk="1" latinLnBrk="0" hangingPunct="1">
        <a:lnSpc>
          <a:spcPct val="100000"/>
        </a:lnSpc>
        <a:spcBef>
          <a:spcPts val="600"/>
        </a:spcBef>
        <a:spcAft>
          <a:spcPts val="600"/>
        </a:spcAft>
        <a:buClr>
          <a:srgbClr val="008379"/>
        </a:buClr>
        <a:buFont typeface="Wingdings" panose="05000000000000000000" pitchFamily="2" charset="2"/>
        <a:buChar char="§"/>
        <a:defRPr sz="2000" kern="1200">
          <a:solidFill>
            <a:schemeClr val="tx1"/>
          </a:solidFill>
          <a:latin typeface="Calibri" panose="020F0502020204030204" pitchFamily="34" charset="0"/>
          <a:ea typeface="+mn-ea"/>
          <a:cs typeface="+mn-cs"/>
        </a:defRPr>
      </a:lvl3pPr>
      <a:lvl4pPr marL="1600200" indent="-228600" algn="l" defTabSz="914400" rtl="0" eaLnBrk="1" latinLnBrk="0" hangingPunct="1">
        <a:lnSpc>
          <a:spcPct val="100000"/>
        </a:lnSpc>
        <a:spcBef>
          <a:spcPts val="600"/>
        </a:spcBef>
        <a:spcAft>
          <a:spcPts val="600"/>
        </a:spcAft>
        <a:buClr>
          <a:srgbClr val="008379"/>
        </a:buClr>
        <a:buFont typeface="Wingdings" panose="05000000000000000000" pitchFamily="2" charset="2"/>
        <a:buChar char="§"/>
        <a:defRPr sz="1800" kern="1200">
          <a:solidFill>
            <a:schemeClr val="tx1"/>
          </a:solidFill>
          <a:latin typeface="Calibri" panose="020F0502020204030204" pitchFamily="34" charset="0"/>
          <a:ea typeface="+mn-ea"/>
          <a:cs typeface="+mn-cs"/>
        </a:defRPr>
      </a:lvl4pPr>
      <a:lvl5pPr marL="2057400" indent="-228600" algn="l" defTabSz="914400" rtl="0" eaLnBrk="1" latinLnBrk="0" hangingPunct="1">
        <a:lnSpc>
          <a:spcPct val="100000"/>
        </a:lnSpc>
        <a:spcBef>
          <a:spcPts val="600"/>
        </a:spcBef>
        <a:spcAft>
          <a:spcPts val="600"/>
        </a:spcAft>
        <a:buClr>
          <a:srgbClr val="008379"/>
        </a:buClr>
        <a:buFont typeface="Wingdings" panose="05000000000000000000" pitchFamily="2" charset="2"/>
        <a:buChar char="§"/>
        <a:defRPr sz="1800" kern="1200">
          <a:solidFill>
            <a:schemeClr val="tx1"/>
          </a:solidFill>
          <a:latin typeface="Calibri" panose="020F05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7.xml"/><Relationship Id="rId7" Type="http://schemas.openxmlformats.org/officeDocument/2006/relationships/image" Target="../media/image4.png"/><Relationship Id="rId12" Type="http://schemas.openxmlformats.org/officeDocument/2006/relationships/image" Target="../media/image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jpg"/><Relationship Id="rId11" Type="http://schemas.openxmlformats.org/officeDocument/2006/relationships/image" Target="../media/image7.png"/><Relationship Id="rId5" Type="http://schemas.openxmlformats.org/officeDocument/2006/relationships/image" Target="../media/image2.jpeg"/><Relationship Id="rId10" Type="http://schemas.openxmlformats.org/officeDocument/2006/relationships/hyperlink" Target="https://www.freepik.com/free-photo/serious-focused-young-woman-pondering-something_22362411.htm#fromView=image_search_similar&amp;page=1&amp;position=8&amp;uuid=d75f44f7-77e9-4651-82f0-3683bea6bd5d&amp;query=quiz" TargetMode="External"/><Relationship Id="rId4" Type="http://schemas.openxmlformats.org/officeDocument/2006/relationships/notesSlide" Target="../notesSlides/notesSlide1.xml"/><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slideLayout" Target="../slideLayouts/slideLayout7.xml"/><Relationship Id="rId13" Type="http://schemas.openxmlformats.org/officeDocument/2006/relationships/image" Target="../media/image6.png"/><Relationship Id="rId3" Type="http://schemas.openxmlformats.org/officeDocument/2006/relationships/audio" Target="../media/media26.mp3"/><Relationship Id="rId7" Type="http://schemas.openxmlformats.org/officeDocument/2006/relationships/audio" Target="../media/media28.mp3"/><Relationship Id="rId12" Type="http://schemas.openxmlformats.org/officeDocument/2006/relationships/image" Target="../media/image10.svg"/><Relationship Id="rId2" Type="http://schemas.microsoft.com/office/2007/relationships/media" Target="../media/media26.mp3"/><Relationship Id="rId16" Type="http://schemas.openxmlformats.org/officeDocument/2006/relationships/image" Target="../media/image7.png"/><Relationship Id="rId1" Type="http://schemas.openxmlformats.org/officeDocument/2006/relationships/tags" Target="../tags/tag10.xml"/><Relationship Id="rId6" Type="http://schemas.microsoft.com/office/2007/relationships/media" Target="../media/media28.mp3"/><Relationship Id="rId11" Type="http://schemas.openxmlformats.org/officeDocument/2006/relationships/image" Target="../media/image9.png"/><Relationship Id="rId5" Type="http://schemas.openxmlformats.org/officeDocument/2006/relationships/audio" Target="../media/media27.mp3"/><Relationship Id="rId15" Type="http://schemas.openxmlformats.org/officeDocument/2006/relationships/image" Target="../media/image12.svg"/><Relationship Id="rId10" Type="http://schemas.openxmlformats.org/officeDocument/2006/relationships/image" Target="../media/image5.png"/><Relationship Id="rId4" Type="http://schemas.microsoft.com/office/2007/relationships/media" Target="../media/media27.mp3"/><Relationship Id="rId9" Type="http://schemas.openxmlformats.org/officeDocument/2006/relationships/notesSlide" Target="../notesSlides/notesSlide10.xml"/><Relationship Id="rId14" Type="http://schemas.openxmlformats.org/officeDocument/2006/relationships/image" Target="../media/image11.png"/></Relationships>
</file>

<file path=ppt/slides/_rels/slide11.xml.rels><?xml version="1.0" encoding="UTF-8" standalone="yes"?>
<Relationships xmlns="http://schemas.openxmlformats.org/package/2006/relationships"><Relationship Id="rId8" Type="http://schemas.openxmlformats.org/officeDocument/2006/relationships/notesSlide" Target="../notesSlides/notesSlide11.xml"/><Relationship Id="rId13" Type="http://schemas.openxmlformats.org/officeDocument/2006/relationships/image" Target="../media/image14.png"/><Relationship Id="rId3" Type="http://schemas.microsoft.com/office/2007/relationships/media" Target="../media/media30.mp3"/><Relationship Id="rId7" Type="http://schemas.openxmlformats.org/officeDocument/2006/relationships/slideLayout" Target="../slideLayouts/slideLayout7.xml"/><Relationship Id="rId12" Type="http://schemas.openxmlformats.org/officeDocument/2006/relationships/image" Target="../media/image3.jpg"/><Relationship Id="rId2" Type="http://schemas.openxmlformats.org/officeDocument/2006/relationships/audio" Target="../media/media29.mp3"/><Relationship Id="rId1" Type="http://schemas.microsoft.com/office/2007/relationships/media" Target="../media/media29.mp3"/><Relationship Id="rId6" Type="http://schemas.openxmlformats.org/officeDocument/2006/relationships/audio" Target="../media/media31.mp3"/><Relationship Id="rId11" Type="http://schemas.openxmlformats.org/officeDocument/2006/relationships/hyperlink" Target="https://www.freepik.com/free-photo/very-good-definitely-recommend-handsome-cheerful-smiling-adult-man-give-positive-reaction-awesome-performance-show-thumbup-laughing-approve-like-product-white-background_24800614.htm#fromView=image_search_similar&amp;page=6&amp;position=6&amp;uuid=870eccad-b170-44da-85c8-b82842493333&amp;query=bravo?log-in=google" TargetMode="External"/><Relationship Id="rId5" Type="http://schemas.microsoft.com/office/2007/relationships/media" Target="../media/media31.mp3"/><Relationship Id="rId10" Type="http://schemas.openxmlformats.org/officeDocument/2006/relationships/hyperlink" Target="https://cdn.pixabay.com/photo/2016/03/27/07/12/apple-1282240_960_720.jpg" TargetMode="External"/><Relationship Id="rId4" Type="http://schemas.openxmlformats.org/officeDocument/2006/relationships/audio" Target="../media/media30.mp3"/><Relationship Id="rId9" Type="http://schemas.openxmlformats.org/officeDocument/2006/relationships/image" Target="../media/image13.jpg"/><Relationship Id="rId14" Type="http://schemas.openxmlformats.org/officeDocument/2006/relationships/image" Target="../media/image7.png"/></Relationships>
</file>

<file path=ppt/slides/_rels/slide2.xml.rels><?xml version="1.0" encoding="UTF-8" standalone="yes"?>
<Relationships xmlns="http://schemas.openxmlformats.org/package/2006/relationships"><Relationship Id="rId8" Type="http://schemas.openxmlformats.org/officeDocument/2006/relationships/slideLayout" Target="../slideLayouts/slideLayout7.xml"/><Relationship Id="rId13" Type="http://schemas.openxmlformats.org/officeDocument/2006/relationships/image" Target="../media/image6.png"/><Relationship Id="rId3" Type="http://schemas.openxmlformats.org/officeDocument/2006/relationships/audio" Target="../media/media2.mp3"/><Relationship Id="rId7" Type="http://schemas.openxmlformats.org/officeDocument/2006/relationships/audio" Target="../media/media4.mp3"/><Relationship Id="rId12" Type="http://schemas.openxmlformats.org/officeDocument/2006/relationships/image" Target="../media/image10.svg"/><Relationship Id="rId2" Type="http://schemas.microsoft.com/office/2007/relationships/media" Target="../media/media2.mp3"/><Relationship Id="rId16" Type="http://schemas.openxmlformats.org/officeDocument/2006/relationships/image" Target="../media/image7.png"/><Relationship Id="rId1" Type="http://schemas.openxmlformats.org/officeDocument/2006/relationships/tags" Target="../tags/tag2.xml"/><Relationship Id="rId6" Type="http://schemas.microsoft.com/office/2007/relationships/media" Target="../media/media4.mp3"/><Relationship Id="rId11" Type="http://schemas.openxmlformats.org/officeDocument/2006/relationships/image" Target="../media/image9.png"/><Relationship Id="rId5" Type="http://schemas.openxmlformats.org/officeDocument/2006/relationships/audio" Target="../media/media3.mp3"/><Relationship Id="rId15" Type="http://schemas.openxmlformats.org/officeDocument/2006/relationships/image" Target="../media/image12.svg"/><Relationship Id="rId10" Type="http://schemas.openxmlformats.org/officeDocument/2006/relationships/image" Target="../media/image5.png"/><Relationship Id="rId4" Type="http://schemas.microsoft.com/office/2007/relationships/media" Target="../media/media3.mp3"/><Relationship Id="rId9" Type="http://schemas.openxmlformats.org/officeDocument/2006/relationships/notesSlide" Target="../notesSlides/notesSlide2.xml"/><Relationship Id="rId14" Type="http://schemas.openxmlformats.org/officeDocument/2006/relationships/image" Target="../media/image11.png"/></Relationships>
</file>

<file path=ppt/slides/_rels/slide3.xml.rels><?xml version="1.0" encoding="UTF-8" standalone="yes"?>
<Relationships xmlns="http://schemas.openxmlformats.org/package/2006/relationships"><Relationship Id="rId8" Type="http://schemas.openxmlformats.org/officeDocument/2006/relationships/slideLayout" Target="../slideLayouts/slideLayout7.xml"/><Relationship Id="rId13" Type="http://schemas.openxmlformats.org/officeDocument/2006/relationships/image" Target="../media/image6.png"/><Relationship Id="rId3" Type="http://schemas.openxmlformats.org/officeDocument/2006/relationships/audio" Target="../media/media5.mp3"/><Relationship Id="rId7" Type="http://schemas.openxmlformats.org/officeDocument/2006/relationships/audio" Target="../media/media7.mp3"/><Relationship Id="rId12" Type="http://schemas.openxmlformats.org/officeDocument/2006/relationships/image" Target="../media/image10.svg"/><Relationship Id="rId2" Type="http://schemas.microsoft.com/office/2007/relationships/media" Target="../media/media5.mp3"/><Relationship Id="rId16" Type="http://schemas.openxmlformats.org/officeDocument/2006/relationships/image" Target="../media/image7.png"/><Relationship Id="rId1" Type="http://schemas.openxmlformats.org/officeDocument/2006/relationships/tags" Target="../tags/tag3.xml"/><Relationship Id="rId6" Type="http://schemas.microsoft.com/office/2007/relationships/media" Target="../media/media7.mp3"/><Relationship Id="rId11" Type="http://schemas.openxmlformats.org/officeDocument/2006/relationships/image" Target="../media/image9.png"/><Relationship Id="rId5" Type="http://schemas.openxmlformats.org/officeDocument/2006/relationships/audio" Target="../media/media6.mp3"/><Relationship Id="rId15" Type="http://schemas.openxmlformats.org/officeDocument/2006/relationships/image" Target="../media/image12.svg"/><Relationship Id="rId10" Type="http://schemas.openxmlformats.org/officeDocument/2006/relationships/image" Target="../media/image5.png"/><Relationship Id="rId4" Type="http://schemas.microsoft.com/office/2007/relationships/media" Target="../media/media6.mp3"/><Relationship Id="rId9" Type="http://schemas.openxmlformats.org/officeDocument/2006/relationships/notesSlide" Target="../notesSlides/notesSlide3.xml"/><Relationship Id="rId14"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slideLayout" Target="../slideLayouts/slideLayout7.xml"/><Relationship Id="rId13" Type="http://schemas.openxmlformats.org/officeDocument/2006/relationships/image" Target="../media/image6.png"/><Relationship Id="rId3" Type="http://schemas.openxmlformats.org/officeDocument/2006/relationships/audio" Target="../media/media8.mp3"/><Relationship Id="rId7" Type="http://schemas.openxmlformats.org/officeDocument/2006/relationships/audio" Target="../media/media10.mp3"/><Relationship Id="rId12" Type="http://schemas.openxmlformats.org/officeDocument/2006/relationships/image" Target="../media/image10.svg"/><Relationship Id="rId2" Type="http://schemas.microsoft.com/office/2007/relationships/media" Target="../media/media8.mp3"/><Relationship Id="rId16" Type="http://schemas.openxmlformats.org/officeDocument/2006/relationships/image" Target="../media/image7.png"/><Relationship Id="rId1" Type="http://schemas.openxmlformats.org/officeDocument/2006/relationships/tags" Target="../tags/tag4.xml"/><Relationship Id="rId6" Type="http://schemas.microsoft.com/office/2007/relationships/media" Target="../media/media10.mp3"/><Relationship Id="rId11" Type="http://schemas.openxmlformats.org/officeDocument/2006/relationships/image" Target="../media/image9.png"/><Relationship Id="rId5" Type="http://schemas.openxmlformats.org/officeDocument/2006/relationships/audio" Target="../media/media9.mp3"/><Relationship Id="rId15" Type="http://schemas.openxmlformats.org/officeDocument/2006/relationships/image" Target="../media/image12.svg"/><Relationship Id="rId10" Type="http://schemas.openxmlformats.org/officeDocument/2006/relationships/image" Target="../media/image5.png"/><Relationship Id="rId4" Type="http://schemas.microsoft.com/office/2007/relationships/media" Target="../media/media9.mp3"/><Relationship Id="rId9" Type="http://schemas.openxmlformats.org/officeDocument/2006/relationships/notesSlide" Target="../notesSlides/notesSlide4.xml"/><Relationship Id="rId14"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openxmlformats.org/officeDocument/2006/relationships/slideLayout" Target="../slideLayouts/slideLayout7.xml"/><Relationship Id="rId13" Type="http://schemas.openxmlformats.org/officeDocument/2006/relationships/image" Target="../media/image6.png"/><Relationship Id="rId3" Type="http://schemas.openxmlformats.org/officeDocument/2006/relationships/audio" Target="../media/media11.mp3"/><Relationship Id="rId7" Type="http://schemas.openxmlformats.org/officeDocument/2006/relationships/audio" Target="../media/media13.mp3"/><Relationship Id="rId12" Type="http://schemas.openxmlformats.org/officeDocument/2006/relationships/image" Target="../media/image10.svg"/><Relationship Id="rId2" Type="http://schemas.microsoft.com/office/2007/relationships/media" Target="../media/media11.mp3"/><Relationship Id="rId16" Type="http://schemas.openxmlformats.org/officeDocument/2006/relationships/image" Target="../media/image7.png"/><Relationship Id="rId1" Type="http://schemas.openxmlformats.org/officeDocument/2006/relationships/tags" Target="../tags/tag5.xml"/><Relationship Id="rId6" Type="http://schemas.microsoft.com/office/2007/relationships/media" Target="../media/media13.mp3"/><Relationship Id="rId11" Type="http://schemas.openxmlformats.org/officeDocument/2006/relationships/image" Target="../media/image9.png"/><Relationship Id="rId5" Type="http://schemas.openxmlformats.org/officeDocument/2006/relationships/audio" Target="../media/media12.mp3"/><Relationship Id="rId15" Type="http://schemas.openxmlformats.org/officeDocument/2006/relationships/image" Target="../media/image12.svg"/><Relationship Id="rId10" Type="http://schemas.openxmlformats.org/officeDocument/2006/relationships/image" Target="../media/image5.png"/><Relationship Id="rId4" Type="http://schemas.microsoft.com/office/2007/relationships/media" Target="../media/media12.mp3"/><Relationship Id="rId9" Type="http://schemas.openxmlformats.org/officeDocument/2006/relationships/notesSlide" Target="../notesSlides/notesSlide5.xml"/><Relationship Id="rId14" Type="http://schemas.openxmlformats.org/officeDocument/2006/relationships/image" Target="../media/image11.png"/></Relationships>
</file>

<file path=ppt/slides/_rels/slide6.xml.rels><?xml version="1.0" encoding="UTF-8" standalone="yes"?>
<Relationships xmlns="http://schemas.openxmlformats.org/package/2006/relationships"><Relationship Id="rId8" Type="http://schemas.openxmlformats.org/officeDocument/2006/relationships/slideLayout" Target="../slideLayouts/slideLayout7.xml"/><Relationship Id="rId13" Type="http://schemas.openxmlformats.org/officeDocument/2006/relationships/image" Target="../media/image6.png"/><Relationship Id="rId3" Type="http://schemas.openxmlformats.org/officeDocument/2006/relationships/audio" Target="../media/media14.mp3"/><Relationship Id="rId7" Type="http://schemas.openxmlformats.org/officeDocument/2006/relationships/audio" Target="../media/media16.mp3"/><Relationship Id="rId12" Type="http://schemas.openxmlformats.org/officeDocument/2006/relationships/image" Target="../media/image10.svg"/><Relationship Id="rId2" Type="http://schemas.microsoft.com/office/2007/relationships/media" Target="../media/media14.mp3"/><Relationship Id="rId16" Type="http://schemas.openxmlformats.org/officeDocument/2006/relationships/image" Target="../media/image7.png"/><Relationship Id="rId1" Type="http://schemas.openxmlformats.org/officeDocument/2006/relationships/tags" Target="../tags/tag6.xml"/><Relationship Id="rId6" Type="http://schemas.microsoft.com/office/2007/relationships/media" Target="../media/media16.mp3"/><Relationship Id="rId11" Type="http://schemas.openxmlformats.org/officeDocument/2006/relationships/image" Target="../media/image9.png"/><Relationship Id="rId5" Type="http://schemas.openxmlformats.org/officeDocument/2006/relationships/audio" Target="../media/media15.mp3"/><Relationship Id="rId15" Type="http://schemas.openxmlformats.org/officeDocument/2006/relationships/image" Target="../media/image12.svg"/><Relationship Id="rId10" Type="http://schemas.openxmlformats.org/officeDocument/2006/relationships/image" Target="../media/image5.png"/><Relationship Id="rId4" Type="http://schemas.microsoft.com/office/2007/relationships/media" Target="../media/media15.mp3"/><Relationship Id="rId9" Type="http://schemas.openxmlformats.org/officeDocument/2006/relationships/notesSlide" Target="../notesSlides/notesSlide6.xml"/><Relationship Id="rId14" Type="http://schemas.openxmlformats.org/officeDocument/2006/relationships/image" Target="../media/image11.png"/></Relationships>
</file>

<file path=ppt/slides/_rels/slide7.xml.rels><?xml version="1.0" encoding="UTF-8" standalone="yes"?>
<Relationships xmlns="http://schemas.openxmlformats.org/package/2006/relationships"><Relationship Id="rId8" Type="http://schemas.openxmlformats.org/officeDocument/2006/relationships/slideLayout" Target="../slideLayouts/slideLayout7.xml"/><Relationship Id="rId13" Type="http://schemas.openxmlformats.org/officeDocument/2006/relationships/image" Target="../media/image6.png"/><Relationship Id="rId3" Type="http://schemas.openxmlformats.org/officeDocument/2006/relationships/audio" Target="../media/media17.mp3"/><Relationship Id="rId7" Type="http://schemas.openxmlformats.org/officeDocument/2006/relationships/audio" Target="../media/media19.mp3"/><Relationship Id="rId12" Type="http://schemas.openxmlformats.org/officeDocument/2006/relationships/image" Target="../media/image10.svg"/><Relationship Id="rId2" Type="http://schemas.microsoft.com/office/2007/relationships/media" Target="../media/media17.mp3"/><Relationship Id="rId16" Type="http://schemas.openxmlformats.org/officeDocument/2006/relationships/image" Target="../media/image7.png"/><Relationship Id="rId1" Type="http://schemas.openxmlformats.org/officeDocument/2006/relationships/tags" Target="../tags/tag7.xml"/><Relationship Id="rId6" Type="http://schemas.microsoft.com/office/2007/relationships/media" Target="../media/media19.mp3"/><Relationship Id="rId11" Type="http://schemas.openxmlformats.org/officeDocument/2006/relationships/image" Target="../media/image9.png"/><Relationship Id="rId5" Type="http://schemas.openxmlformats.org/officeDocument/2006/relationships/audio" Target="../media/media18.mp3"/><Relationship Id="rId15" Type="http://schemas.openxmlformats.org/officeDocument/2006/relationships/image" Target="../media/image12.svg"/><Relationship Id="rId10" Type="http://schemas.openxmlformats.org/officeDocument/2006/relationships/image" Target="../media/image5.png"/><Relationship Id="rId4" Type="http://schemas.microsoft.com/office/2007/relationships/media" Target="../media/media18.mp3"/><Relationship Id="rId9" Type="http://schemas.openxmlformats.org/officeDocument/2006/relationships/notesSlide" Target="../notesSlides/notesSlide7.xml"/><Relationship Id="rId14" Type="http://schemas.openxmlformats.org/officeDocument/2006/relationships/image" Target="../media/image11.png"/></Relationships>
</file>

<file path=ppt/slides/_rels/slide8.xml.rels><?xml version="1.0" encoding="UTF-8" standalone="yes"?>
<Relationships xmlns="http://schemas.openxmlformats.org/package/2006/relationships"><Relationship Id="rId8" Type="http://schemas.openxmlformats.org/officeDocument/2006/relationships/slideLayout" Target="../slideLayouts/slideLayout7.xml"/><Relationship Id="rId13" Type="http://schemas.openxmlformats.org/officeDocument/2006/relationships/image" Target="../media/image6.png"/><Relationship Id="rId3" Type="http://schemas.openxmlformats.org/officeDocument/2006/relationships/audio" Target="../media/media20.mp3"/><Relationship Id="rId7" Type="http://schemas.openxmlformats.org/officeDocument/2006/relationships/audio" Target="../media/media22.mp3"/><Relationship Id="rId12" Type="http://schemas.openxmlformats.org/officeDocument/2006/relationships/image" Target="../media/image10.svg"/><Relationship Id="rId2" Type="http://schemas.microsoft.com/office/2007/relationships/media" Target="../media/media20.mp3"/><Relationship Id="rId16" Type="http://schemas.openxmlformats.org/officeDocument/2006/relationships/image" Target="../media/image7.png"/><Relationship Id="rId1" Type="http://schemas.openxmlformats.org/officeDocument/2006/relationships/tags" Target="../tags/tag8.xml"/><Relationship Id="rId6" Type="http://schemas.microsoft.com/office/2007/relationships/media" Target="../media/media22.mp3"/><Relationship Id="rId11" Type="http://schemas.openxmlformats.org/officeDocument/2006/relationships/image" Target="../media/image9.png"/><Relationship Id="rId5" Type="http://schemas.openxmlformats.org/officeDocument/2006/relationships/audio" Target="../media/media21.mp3"/><Relationship Id="rId15" Type="http://schemas.openxmlformats.org/officeDocument/2006/relationships/image" Target="../media/image12.svg"/><Relationship Id="rId10" Type="http://schemas.openxmlformats.org/officeDocument/2006/relationships/image" Target="../media/image5.png"/><Relationship Id="rId4" Type="http://schemas.microsoft.com/office/2007/relationships/media" Target="../media/media21.mp3"/><Relationship Id="rId9" Type="http://schemas.openxmlformats.org/officeDocument/2006/relationships/notesSlide" Target="../notesSlides/notesSlide8.xml"/><Relationship Id="rId14" Type="http://schemas.openxmlformats.org/officeDocument/2006/relationships/image" Target="../media/image11.png"/></Relationships>
</file>

<file path=ppt/slides/_rels/slide9.xml.rels><?xml version="1.0" encoding="UTF-8" standalone="yes"?>
<Relationships xmlns="http://schemas.openxmlformats.org/package/2006/relationships"><Relationship Id="rId8" Type="http://schemas.openxmlformats.org/officeDocument/2006/relationships/slideLayout" Target="../slideLayouts/slideLayout7.xml"/><Relationship Id="rId13" Type="http://schemas.openxmlformats.org/officeDocument/2006/relationships/image" Target="../media/image6.png"/><Relationship Id="rId3" Type="http://schemas.openxmlformats.org/officeDocument/2006/relationships/audio" Target="../media/media23.mp3"/><Relationship Id="rId7" Type="http://schemas.openxmlformats.org/officeDocument/2006/relationships/audio" Target="../media/media25.mp3"/><Relationship Id="rId12" Type="http://schemas.openxmlformats.org/officeDocument/2006/relationships/image" Target="../media/image10.svg"/><Relationship Id="rId2" Type="http://schemas.microsoft.com/office/2007/relationships/media" Target="../media/media23.mp3"/><Relationship Id="rId16" Type="http://schemas.openxmlformats.org/officeDocument/2006/relationships/image" Target="../media/image7.png"/><Relationship Id="rId1" Type="http://schemas.openxmlformats.org/officeDocument/2006/relationships/tags" Target="../tags/tag9.xml"/><Relationship Id="rId6" Type="http://schemas.microsoft.com/office/2007/relationships/media" Target="../media/media25.mp3"/><Relationship Id="rId11" Type="http://schemas.openxmlformats.org/officeDocument/2006/relationships/image" Target="../media/image9.png"/><Relationship Id="rId5" Type="http://schemas.openxmlformats.org/officeDocument/2006/relationships/audio" Target="../media/media24.mp3"/><Relationship Id="rId15" Type="http://schemas.openxmlformats.org/officeDocument/2006/relationships/image" Target="../media/image12.svg"/><Relationship Id="rId10" Type="http://schemas.openxmlformats.org/officeDocument/2006/relationships/image" Target="../media/image5.png"/><Relationship Id="rId4" Type="http://schemas.microsoft.com/office/2007/relationships/media" Target="../media/media24.mp3"/><Relationship Id="rId9" Type="http://schemas.openxmlformats.org/officeDocument/2006/relationships/notesSlide" Target="../notesSlides/notesSlide9.xml"/><Relationship Id="rId1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holding a sign&#10;&#10;AI-generated content may be incorrect.">
            <a:extLst>
              <a:ext uri="{FF2B5EF4-FFF2-40B4-BE49-F238E27FC236}">
                <a16:creationId xmlns:a16="http://schemas.microsoft.com/office/drawing/2014/main" id="{E22694FA-F40A-7A75-255E-B7FBDC13419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02189" y="904606"/>
            <a:ext cx="7588238" cy="5048788"/>
          </a:xfrm>
          <a:prstGeom prst="rect">
            <a:avLst/>
          </a:prstGeom>
        </p:spPr>
      </p:pic>
      <p:pic>
        <p:nvPicPr>
          <p:cNvPr id="9" name="Picture 6">
            <a:extLst>
              <a:ext uri="{FF2B5EF4-FFF2-40B4-BE49-F238E27FC236}">
                <a16:creationId xmlns:a16="http://schemas.microsoft.com/office/drawing/2014/main" id="{6D757F69-334A-0A6E-E8BC-7318D1EB291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734" y="6236057"/>
            <a:ext cx="2897332" cy="607846"/>
          </a:xfrm>
          <a:prstGeom prst="rect">
            <a:avLst/>
          </a:prstGeom>
        </p:spPr>
      </p:pic>
      <p:sp>
        <p:nvSpPr>
          <p:cNvPr id="10" name="TextBox 9">
            <a:extLst>
              <a:ext uri="{FF2B5EF4-FFF2-40B4-BE49-F238E27FC236}">
                <a16:creationId xmlns:a16="http://schemas.microsoft.com/office/drawing/2014/main" id="{85FC5E88-0C50-3FEF-26C8-2AE5333D476D}"/>
              </a:ext>
            </a:extLst>
          </p:cNvPr>
          <p:cNvSpPr txBox="1"/>
          <p:nvPr/>
        </p:nvSpPr>
        <p:spPr>
          <a:xfrm>
            <a:off x="4411123" y="6324536"/>
            <a:ext cx="7765143" cy="430887"/>
          </a:xfrm>
          <a:prstGeom prst="rect">
            <a:avLst/>
          </a:prstGeom>
          <a:noFill/>
        </p:spPr>
        <p:txBody>
          <a:bodyPr wrap="square">
            <a:spAutoFit/>
          </a:bodyPr>
          <a:lstStyle/>
          <a:p>
            <a:r>
              <a:rPr lang="en-US" sz="1100" b="0" i="0">
                <a:latin typeface="Calibri" panose="020F0502020204030204" pitchFamily="34" charset="0"/>
                <a:cs typeface="Calibri" panose="020F0502020204030204" pitchFamily="34" charset="0"/>
              </a:rPr>
              <a:t>Funded by the European Union. Views and opinions expressed are however those of the author(s) only and do not necessarily reflect those of the European Union or the ANPCDEFP. Neither the European Union nor ANPCDEFP can be held responsible for them. </a:t>
            </a:r>
            <a:endParaRPr lang="el-GR" sz="1100" dirty="0">
              <a:latin typeface="Calibri" panose="020F0502020204030204" pitchFamily="34" charset="0"/>
              <a:cs typeface="Calibri" panose="020F0502020204030204" pitchFamily="34" charset="0"/>
            </a:endParaRPr>
          </a:p>
        </p:txBody>
      </p:sp>
      <p:pic>
        <p:nvPicPr>
          <p:cNvPr id="2050" name="Picture 2" descr="ID HEALTH LOGO">
            <a:extLst>
              <a:ext uri="{FF2B5EF4-FFF2-40B4-BE49-F238E27FC236}">
                <a16:creationId xmlns:a16="http://schemas.microsoft.com/office/drawing/2014/main" id="{CC460569-324F-8612-B6D3-96130F40202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0149" y="255306"/>
            <a:ext cx="2939722" cy="116746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a:extLst>
              <a:ext uri="{FF2B5EF4-FFF2-40B4-BE49-F238E27FC236}">
                <a16:creationId xmlns:a16="http://schemas.microsoft.com/office/drawing/2014/main" id="{21EB1897-F677-E648-2A7C-676CD30D9C7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310456" y="1515987"/>
            <a:ext cx="1635057" cy="1090038"/>
          </a:xfrm>
          <a:prstGeom prst="rect">
            <a:avLst/>
          </a:prstGeom>
        </p:spPr>
      </p:pic>
      <p:pic>
        <p:nvPicPr>
          <p:cNvPr id="13" name="Picture 9">
            <a:extLst>
              <a:ext uri="{FF2B5EF4-FFF2-40B4-BE49-F238E27FC236}">
                <a16:creationId xmlns:a16="http://schemas.microsoft.com/office/drawing/2014/main" id="{1D0FD2D6-5929-4EA5-E936-B90404BC70B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897481" y="1249358"/>
            <a:ext cx="1780194" cy="1186796"/>
          </a:xfrm>
          <a:prstGeom prst="rect">
            <a:avLst/>
          </a:prstGeom>
        </p:spPr>
      </p:pic>
      <p:pic>
        <p:nvPicPr>
          <p:cNvPr id="14" name="Picture 9">
            <a:extLst>
              <a:ext uri="{FF2B5EF4-FFF2-40B4-BE49-F238E27FC236}">
                <a16:creationId xmlns:a16="http://schemas.microsoft.com/office/drawing/2014/main" id="{9777A023-6DEA-73F1-7EA0-78B956A2CA5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740594" y="3710005"/>
            <a:ext cx="1780194" cy="1186796"/>
          </a:xfrm>
          <a:prstGeom prst="rect">
            <a:avLst/>
          </a:prstGeom>
        </p:spPr>
      </p:pic>
      <p:pic>
        <p:nvPicPr>
          <p:cNvPr id="15" name="Picture 6">
            <a:extLst>
              <a:ext uri="{FF2B5EF4-FFF2-40B4-BE49-F238E27FC236}">
                <a16:creationId xmlns:a16="http://schemas.microsoft.com/office/drawing/2014/main" id="{C9637179-BF8A-3CF9-759F-7A26000CCA4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98149" y="2933520"/>
            <a:ext cx="1635057" cy="1090038"/>
          </a:xfrm>
          <a:prstGeom prst="rect">
            <a:avLst/>
          </a:prstGeom>
        </p:spPr>
      </p:pic>
      <p:sp>
        <p:nvSpPr>
          <p:cNvPr id="16" name="TextBox 15">
            <a:extLst>
              <a:ext uri="{FF2B5EF4-FFF2-40B4-BE49-F238E27FC236}">
                <a16:creationId xmlns:a16="http://schemas.microsoft.com/office/drawing/2014/main" id="{E6F5301D-87A1-10B5-B3F1-D93DCA5C27DA}"/>
              </a:ext>
            </a:extLst>
          </p:cNvPr>
          <p:cNvSpPr txBox="1"/>
          <p:nvPr/>
        </p:nvSpPr>
        <p:spPr>
          <a:xfrm>
            <a:off x="9022500" y="6017631"/>
            <a:ext cx="3153766" cy="276999"/>
          </a:xfrm>
          <a:prstGeom prst="rect">
            <a:avLst/>
          </a:prstGeom>
          <a:noFill/>
        </p:spPr>
        <p:txBody>
          <a:bodyPr wrap="square">
            <a:spAutoFit/>
          </a:bodyPr>
          <a:lstStyle/>
          <a:p>
            <a:pPr algn="r"/>
            <a:r>
              <a:rPr lang="en-GB" sz="1200" dirty="0">
                <a:hlinkClick r:id="rId10"/>
              </a:rPr>
              <a:t>Image by </a:t>
            </a:r>
            <a:r>
              <a:rPr lang="en-GB" sz="1200" dirty="0" err="1">
                <a:hlinkClick r:id="rId10"/>
              </a:rPr>
              <a:t>zinkevych</a:t>
            </a:r>
            <a:r>
              <a:rPr lang="en-GB" sz="1200" dirty="0">
                <a:hlinkClick r:id="rId10"/>
              </a:rPr>
              <a:t> on </a:t>
            </a:r>
            <a:r>
              <a:rPr lang="en-GB" sz="1200" dirty="0" err="1">
                <a:hlinkClick r:id="rId10"/>
              </a:rPr>
              <a:t>Freepik</a:t>
            </a:r>
            <a:endParaRPr lang="en-GB" sz="1200" dirty="0"/>
          </a:p>
        </p:txBody>
      </p:sp>
      <p:sp>
        <p:nvSpPr>
          <p:cNvPr id="5" name="TextBox 4">
            <a:extLst>
              <a:ext uri="{FF2B5EF4-FFF2-40B4-BE49-F238E27FC236}">
                <a16:creationId xmlns:a16="http://schemas.microsoft.com/office/drawing/2014/main" id="{E1B56284-088E-5BE9-1F5A-19F828AB879E}"/>
              </a:ext>
            </a:extLst>
          </p:cNvPr>
          <p:cNvSpPr txBox="1"/>
          <p:nvPr/>
        </p:nvSpPr>
        <p:spPr>
          <a:xfrm>
            <a:off x="15734" y="1635033"/>
            <a:ext cx="4586455" cy="1077218"/>
          </a:xfrm>
          <a:prstGeom prst="rect">
            <a:avLst/>
          </a:prstGeom>
          <a:noFill/>
        </p:spPr>
        <p:txBody>
          <a:bodyPr wrap="square" rtlCol="0">
            <a:spAutoFit/>
          </a:bodyPr>
          <a:lstStyle/>
          <a:p>
            <a:pPr algn="ctr"/>
            <a:r>
              <a:rPr lang="en-US" sz="3200">
                <a:solidFill>
                  <a:srgbClr val="008379"/>
                </a:solidFill>
              </a:rPr>
              <a:t>Let's see how much you have learned!</a:t>
            </a:r>
            <a:endParaRPr lang="el-GR" sz="3200" dirty="0">
              <a:solidFill>
                <a:srgbClr val="008379"/>
              </a:solidFill>
            </a:endParaRPr>
          </a:p>
        </p:txBody>
      </p:sp>
      <p:pic>
        <p:nvPicPr>
          <p:cNvPr id="2" name="intro">
            <a:hlinkClick r:id="" action="ppaction://media"/>
            <a:extLst>
              <a:ext uri="{FF2B5EF4-FFF2-40B4-BE49-F238E27FC236}">
                <a16:creationId xmlns:a16="http://schemas.microsoft.com/office/drawing/2014/main" id="{68E14A2A-F3D1-8DED-802A-EC6D609539B3}"/>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3452475" y="1133475"/>
            <a:ext cx="609600" cy="609600"/>
          </a:xfrm>
          <a:prstGeom prst="rect">
            <a:avLst/>
          </a:prstGeom>
        </p:spPr>
      </p:pic>
      <p:pic>
        <p:nvPicPr>
          <p:cNvPr id="4" name="Picture 3">
            <a:hlinkClick r:id="" action="ppaction://hlinkshowjump?jump=nextslide"/>
            <a:extLst>
              <a:ext uri="{FF2B5EF4-FFF2-40B4-BE49-F238E27FC236}">
                <a16:creationId xmlns:a16="http://schemas.microsoft.com/office/drawing/2014/main" id="{FA83D5E1-AD63-E284-0FB7-1E5592DFF886}"/>
              </a:ext>
            </a:extLst>
          </p:cNvPr>
          <p:cNvPicPr>
            <a:picLocks noChangeAspect="1"/>
          </p:cNvPicPr>
          <p:nvPr/>
        </p:nvPicPr>
        <p:blipFill>
          <a:blip r:embed="rId12"/>
          <a:stretch>
            <a:fillRect/>
          </a:stretch>
        </p:blipFill>
        <p:spPr>
          <a:xfrm>
            <a:off x="295718" y="3064257"/>
            <a:ext cx="3648584" cy="2819794"/>
          </a:xfrm>
          <a:prstGeom prst="rect">
            <a:avLst/>
          </a:prstGeom>
        </p:spPr>
      </p:pic>
    </p:spTree>
    <p:extLst>
      <p:ext uri="{BB962C8B-B14F-4D97-AF65-F5344CB8AC3E}">
        <p14:creationId xmlns:p14="http://schemas.microsoft.com/office/powerpoint/2010/main" val="16976853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5272" fill="hold"/>
                                        <p:tgtEl>
                                          <p:spTgt spid="2"/>
                                        </p:tgtEl>
                                      </p:cBhvr>
                                    </p:cmd>
                                  </p:childTnLst>
                                </p:cTn>
                              </p:par>
                            </p:childTnLst>
                          </p:cTn>
                        </p:par>
                        <p:par>
                          <p:cTn id="7" fill="hold">
                            <p:stCondLst>
                              <p:cond delay="25272"/>
                            </p:stCondLst>
                            <p:childTnLst>
                              <p:par>
                                <p:cTn id="8" presetID="1" presetClass="entr" presetSubtype="0" fill="hold" nodeType="afterEffect">
                                  <p:stCondLst>
                                    <p:cond delay="0"/>
                                  </p:stCondLst>
                                  <p:childTnLst>
                                    <p:set>
                                      <p:cBhvr>
                                        <p:cTn id="9"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E045BA-F01E-DF3C-9549-5B9C6E06724C}"/>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1926997B-EE30-E6DA-C3C7-8DF368438151}"/>
              </a:ext>
            </a:extLst>
          </p:cNvPr>
          <p:cNvSpPr txBox="1"/>
          <p:nvPr/>
        </p:nvSpPr>
        <p:spPr>
          <a:xfrm>
            <a:off x="2525486" y="5017958"/>
            <a:ext cx="7020850" cy="1384995"/>
          </a:xfrm>
          <a:prstGeom prst="rect">
            <a:avLst/>
          </a:prstGeom>
          <a:solidFill>
            <a:schemeClr val="bg1">
              <a:lumMod val="95000"/>
            </a:schemeClr>
          </a:solidFill>
        </p:spPr>
        <p:txBody>
          <a:bodyPr wrap="square">
            <a:spAutoFit/>
          </a:bodyPr>
          <a:lstStyle/>
          <a:p>
            <a:r>
              <a:rPr lang="en-GB" sz="2800"/>
              <a:t>That is great!</a:t>
            </a:r>
          </a:p>
          <a:p>
            <a:endParaRPr lang="en-GB" sz="2800"/>
          </a:p>
          <a:p>
            <a:endParaRPr lang="el-GR" sz="2800" dirty="0">
              <a:latin typeface="Calibri" panose="020F0502020204030204" pitchFamily="34" charset="0"/>
              <a:ea typeface="Calibri" panose="020F0502020204030204" pitchFamily="34" charset="0"/>
              <a:cs typeface="Calibri" panose="020F0502020204030204" pitchFamily="34" charset="0"/>
            </a:endParaRPr>
          </a:p>
        </p:txBody>
      </p:sp>
      <p:grpSp>
        <p:nvGrpSpPr>
          <p:cNvPr id="6" name="Agree 4">
            <a:extLst>
              <a:ext uri="{FF2B5EF4-FFF2-40B4-BE49-F238E27FC236}">
                <a16:creationId xmlns:a16="http://schemas.microsoft.com/office/drawing/2014/main" id="{949952A3-A677-F7A2-3C97-909EBC16263E}"/>
              </a:ext>
            </a:extLst>
          </p:cNvPr>
          <p:cNvGrpSpPr/>
          <p:nvPr/>
        </p:nvGrpSpPr>
        <p:grpSpPr>
          <a:xfrm>
            <a:off x="2653982" y="2654219"/>
            <a:ext cx="2862072" cy="2248487"/>
            <a:chOff x="2460321" y="2536454"/>
            <a:chExt cx="2862072" cy="2248487"/>
          </a:xfrm>
        </p:grpSpPr>
        <p:sp>
          <p:nvSpPr>
            <p:cNvPr id="7" name="Ορθογώνιο 7">
              <a:extLst>
                <a:ext uri="{FF2B5EF4-FFF2-40B4-BE49-F238E27FC236}">
                  <a16:creationId xmlns:a16="http://schemas.microsoft.com/office/drawing/2014/main" id="{662E1E0B-74DF-BE7E-723A-AB4C66DBC5D7}"/>
                </a:ext>
              </a:extLst>
            </p:cNvPr>
            <p:cNvSpPr/>
            <p:nvPr/>
          </p:nvSpPr>
          <p:spPr>
            <a:xfrm>
              <a:off x="2821486" y="2536454"/>
              <a:ext cx="2313768" cy="2248487"/>
            </a:xfrm>
            <a:prstGeom prst="flowChartConnector">
              <a:avLst/>
            </a:prstGeom>
            <a:ln w="76200">
              <a:solidFill>
                <a:srgbClr val="92D05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r>
                <a:rPr lang="en-US" sz="2000" dirty="0">
                  <a:latin typeface="Calibri" panose="020F0502020204030204" pitchFamily="34" charset="0"/>
                </a:rPr>
                <a:t>I agree</a:t>
              </a:r>
            </a:p>
          </p:txBody>
        </p:sp>
        <p:pic>
          <p:nvPicPr>
            <p:cNvPr id="11" name="Picture 7">
              <a:extLst>
                <a:ext uri="{FF2B5EF4-FFF2-40B4-BE49-F238E27FC236}">
                  <a16:creationId xmlns:a16="http://schemas.microsoft.com/office/drawing/2014/main" id="{243AF60E-A382-A5E6-D2D8-91A21B86118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60321" y="2679311"/>
              <a:ext cx="2862072" cy="1908048"/>
            </a:xfrm>
            <a:prstGeom prst="rect">
              <a:avLst/>
            </a:prstGeom>
          </p:spPr>
        </p:pic>
      </p:grpSp>
      <p:grpSp>
        <p:nvGrpSpPr>
          <p:cNvPr id="12" name="Correct 8">
            <a:extLst>
              <a:ext uri="{FF2B5EF4-FFF2-40B4-BE49-F238E27FC236}">
                <a16:creationId xmlns:a16="http://schemas.microsoft.com/office/drawing/2014/main" id="{AFCC4895-F14B-9883-75B1-C7B14BFD7DB8}"/>
              </a:ext>
            </a:extLst>
          </p:cNvPr>
          <p:cNvGrpSpPr/>
          <p:nvPr/>
        </p:nvGrpSpPr>
        <p:grpSpPr>
          <a:xfrm>
            <a:off x="2981086" y="2654219"/>
            <a:ext cx="2313768" cy="2248487"/>
            <a:chOff x="3346720" y="366821"/>
            <a:chExt cx="2313768" cy="2248487"/>
          </a:xfrm>
        </p:grpSpPr>
        <p:sp>
          <p:nvSpPr>
            <p:cNvPr id="13" name="Ορθογώνιο 4">
              <a:extLst>
                <a:ext uri="{FF2B5EF4-FFF2-40B4-BE49-F238E27FC236}">
                  <a16:creationId xmlns:a16="http://schemas.microsoft.com/office/drawing/2014/main" id="{927BE5DA-28E8-B3F0-B10D-EAA45B8CC888}"/>
                </a:ext>
              </a:extLst>
            </p:cNvPr>
            <p:cNvSpPr/>
            <p:nvPr/>
          </p:nvSpPr>
          <p:spPr>
            <a:xfrm>
              <a:off x="3346720" y="366821"/>
              <a:ext cx="2313768" cy="2248487"/>
            </a:xfrm>
            <a:prstGeom prst="flowChartConnector">
              <a:avLst/>
            </a:prstGeom>
            <a:solidFill>
              <a:srgbClr val="92D050"/>
            </a:solidFill>
            <a:ln w="57150">
              <a:solidFill>
                <a:srgbClr val="92D05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r>
                <a:rPr lang="en-US" sz="2000" b="1" dirty="0">
                  <a:solidFill>
                    <a:schemeClr val="bg1"/>
                  </a:solidFill>
                  <a:latin typeface="Calibri" panose="020F0502020204030204" pitchFamily="34" charset="0"/>
                </a:rPr>
                <a:t>Correct</a:t>
              </a:r>
            </a:p>
          </p:txBody>
        </p:sp>
        <p:pic>
          <p:nvPicPr>
            <p:cNvPr id="14" name="Graphic 13" descr="Checkmark with solid fill">
              <a:extLst>
                <a:ext uri="{FF2B5EF4-FFF2-40B4-BE49-F238E27FC236}">
                  <a16:creationId xmlns:a16="http://schemas.microsoft.com/office/drawing/2014/main" id="{132DDB65-759F-62AD-7D43-3648752BF28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104419" y="893834"/>
              <a:ext cx="1008734" cy="1008734"/>
            </a:xfrm>
            <a:prstGeom prst="rect">
              <a:avLst/>
            </a:prstGeom>
          </p:spPr>
        </p:pic>
      </p:grpSp>
      <p:grpSp>
        <p:nvGrpSpPr>
          <p:cNvPr id="16" name="Disagree 17">
            <a:extLst>
              <a:ext uri="{FF2B5EF4-FFF2-40B4-BE49-F238E27FC236}">
                <a16:creationId xmlns:a16="http://schemas.microsoft.com/office/drawing/2014/main" id="{5D5BBBD1-9956-F118-F26E-FD14AAB29EAE}"/>
              </a:ext>
            </a:extLst>
          </p:cNvPr>
          <p:cNvGrpSpPr/>
          <p:nvPr/>
        </p:nvGrpSpPr>
        <p:grpSpPr>
          <a:xfrm>
            <a:off x="6452866" y="2654219"/>
            <a:ext cx="2747774" cy="2248487"/>
            <a:chOff x="5872919" y="2536454"/>
            <a:chExt cx="2747774" cy="2248487"/>
          </a:xfrm>
        </p:grpSpPr>
        <p:sp>
          <p:nvSpPr>
            <p:cNvPr id="18" name="Ορθογώνιο 4">
              <a:extLst>
                <a:ext uri="{FF2B5EF4-FFF2-40B4-BE49-F238E27FC236}">
                  <a16:creationId xmlns:a16="http://schemas.microsoft.com/office/drawing/2014/main" id="{875E80FC-B533-D8C3-9A19-54FDB6B8D48D}"/>
                </a:ext>
              </a:extLst>
            </p:cNvPr>
            <p:cNvSpPr/>
            <p:nvPr/>
          </p:nvSpPr>
          <p:spPr>
            <a:xfrm>
              <a:off x="6096000" y="2536454"/>
              <a:ext cx="2313768" cy="2248487"/>
            </a:xfrm>
            <a:prstGeom prst="flowChartConnector">
              <a:avLst/>
            </a:prstGeom>
            <a:ln w="76200">
              <a:solidFill>
                <a:srgbClr val="C0000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r>
                <a:rPr lang="en-US" sz="2000" dirty="0">
                  <a:latin typeface="Calibri" panose="020F0502020204030204" pitchFamily="34" charset="0"/>
                </a:rPr>
                <a:t>I don’t agree</a:t>
              </a:r>
            </a:p>
          </p:txBody>
        </p:sp>
        <p:pic>
          <p:nvPicPr>
            <p:cNvPr id="19" name="Picture 25">
              <a:extLst>
                <a:ext uri="{FF2B5EF4-FFF2-40B4-BE49-F238E27FC236}">
                  <a16:creationId xmlns:a16="http://schemas.microsoft.com/office/drawing/2014/main" id="{40891ADF-1325-18C5-04E5-1D4B8EA9B82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872919" y="2755510"/>
              <a:ext cx="2747774" cy="1831849"/>
            </a:xfrm>
            <a:prstGeom prst="rect">
              <a:avLst/>
            </a:prstGeom>
          </p:spPr>
        </p:pic>
      </p:grpSp>
      <p:grpSp>
        <p:nvGrpSpPr>
          <p:cNvPr id="20" name="Wrong 26">
            <a:extLst>
              <a:ext uri="{FF2B5EF4-FFF2-40B4-BE49-F238E27FC236}">
                <a16:creationId xmlns:a16="http://schemas.microsoft.com/office/drawing/2014/main" id="{0AE88986-78D4-E1E0-584C-B6F16446A2C8}"/>
              </a:ext>
            </a:extLst>
          </p:cNvPr>
          <p:cNvGrpSpPr/>
          <p:nvPr/>
        </p:nvGrpSpPr>
        <p:grpSpPr>
          <a:xfrm>
            <a:off x="6673841" y="2641122"/>
            <a:ext cx="2313768" cy="2248486"/>
            <a:chOff x="6448424" y="3196807"/>
            <a:chExt cx="2313768" cy="2248486"/>
          </a:xfrm>
        </p:grpSpPr>
        <p:sp>
          <p:nvSpPr>
            <p:cNvPr id="21" name="Ορθογώνιο 7">
              <a:extLst>
                <a:ext uri="{FF2B5EF4-FFF2-40B4-BE49-F238E27FC236}">
                  <a16:creationId xmlns:a16="http://schemas.microsoft.com/office/drawing/2014/main" id="{56C7CBE3-E552-C9E6-1CC0-8631F31B4B0A}"/>
                </a:ext>
              </a:extLst>
            </p:cNvPr>
            <p:cNvSpPr/>
            <p:nvPr/>
          </p:nvSpPr>
          <p:spPr>
            <a:xfrm>
              <a:off x="6448424" y="3196807"/>
              <a:ext cx="2313768" cy="2248486"/>
            </a:xfrm>
            <a:prstGeom prst="flowChartConnector">
              <a:avLst/>
            </a:prstGeom>
            <a:solidFill>
              <a:srgbClr val="C00000"/>
            </a:solidFill>
            <a:ln w="57150">
              <a:solidFill>
                <a:srgbClr val="C0000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r>
                <a:rPr lang="en-US" sz="2000" dirty="0">
                  <a:solidFill>
                    <a:schemeClr val="bg1"/>
                  </a:solidFill>
                  <a:latin typeface="Calibri" panose="020F0502020204030204" pitchFamily="34" charset="0"/>
                </a:rPr>
                <a:t>Wrong</a:t>
              </a:r>
            </a:p>
          </p:txBody>
        </p:sp>
        <p:pic>
          <p:nvPicPr>
            <p:cNvPr id="25" name="Graphic 28" descr="Close with solid fill">
              <a:extLst>
                <a:ext uri="{FF2B5EF4-FFF2-40B4-BE49-F238E27FC236}">
                  <a16:creationId xmlns:a16="http://schemas.microsoft.com/office/drawing/2014/main" id="{353AB5E5-2B17-3957-91F6-9149395F9BBB}"/>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7039449" y="3694048"/>
              <a:ext cx="1140431" cy="1140431"/>
            </a:xfrm>
            <a:prstGeom prst="rect">
              <a:avLst/>
            </a:prstGeom>
          </p:spPr>
        </p:pic>
      </p:grpSp>
      <p:sp>
        <p:nvSpPr>
          <p:cNvPr id="2" name="Βέλος: Δεξιό 1">
            <a:hlinkClick r:id="" action="ppaction://hlinkshowjump?jump=nextslide"/>
            <a:extLst>
              <a:ext uri="{FF2B5EF4-FFF2-40B4-BE49-F238E27FC236}">
                <a16:creationId xmlns:a16="http://schemas.microsoft.com/office/drawing/2014/main" id="{7C4823B6-91CD-BFA1-CEE2-B9BF55BEA061}"/>
              </a:ext>
            </a:extLst>
          </p:cNvPr>
          <p:cNvSpPr/>
          <p:nvPr/>
        </p:nvSpPr>
        <p:spPr>
          <a:xfrm>
            <a:off x="9638271" y="5080861"/>
            <a:ext cx="2446638" cy="1569659"/>
          </a:xfrm>
          <a:prstGeom prst="rightArrow">
            <a:avLst/>
          </a:prstGeom>
          <a:solidFill>
            <a:schemeClr val="bg1"/>
          </a:solidFill>
          <a:ln w="76200">
            <a:solidFill>
              <a:srgbClr val="00837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Βέλος: Αριστερό 16">
            <a:hlinkClick r:id="" action="ppaction://hlinkshowjump?jump=previousslide"/>
            <a:extLst>
              <a:ext uri="{FF2B5EF4-FFF2-40B4-BE49-F238E27FC236}">
                <a16:creationId xmlns:a16="http://schemas.microsoft.com/office/drawing/2014/main" id="{DF3785C5-8F0C-222E-AB6D-BF58776A7C36}"/>
              </a:ext>
            </a:extLst>
          </p:cNvPr>
          <p:cNvSpPr/>
          <p:nvPr/>
        </p:nvSpPr>
        <p:spPr>
          <a:xfrm>
            <a:off x="81267" y="5108664"/>
            <a:ext cx="2326460" cy="1541856"/>
          </a:xfrm>
          <a:prstGeom prst="leftArrow">
            <a:avLst/>
          </a:prstGeom>
          <a:solidFill>
            <a:schemeClr val="bg1"/>
          </a:solidFill>
          <a:ln w="76200">
            <a:solidFill>
              <a:srgbClr val="00837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6451FCCA-894E-E1A3-F86F-841E8028FD52}"/>
              </a:ext>
            </a:extLst>
          </p:cNvPr>
          <p:cNvSpPr txBox="1"/>
          <p:nvPr/>
        </p:nvSpPr>
        <p:spPr>
          <a:xfrm>
            <a:off x="17000" y="624325"/>
            <a:ext cx="12176266" cy="584775"/>
          </a:xfrm>
          <a:prstGeom prst="rect">
            <a:avLst/>
          </a:prstGeom>
          <a:noFill/>
        </p:spPr>
        <p:txBody>
          <a:bodyPr wrap="square" rtlCol="0">
            <a:spAutoFit/>
          </a:bodyPr>
          <a:lstStyle/>
          <a:p>
            <a:pPr algn="ctr"/>
            <a:r>
              <a:rPr lang="en-US" sz="3200">
                <a:solidFill>
                  <a:srgbClr val="008379"/>
                </a:solidFill>
              </a:rPr>
              <a:t>9. I feel more confident in learning about technology.</a:t>
            </a:r>
            <a:endParaRPr lang="el-GR" sz="3200" dirty="0">
              <a:solidFill>
                <a:srgbClr val="008379"/>
              </a:solidFill>
            </a:endParaRPr>
          </a:p>
        </p:txBody>
      </p:sp>
      <p:pic>
        <p:nvPicPr>
          <p:cNvPr id="4" name="9 A Question-50">
            <a:hlinkClick r:id="" action="ppaction://media"/>
            <a:extLst>
              <a:ext uri="{FF2B5EF4-FFF2-40B4-BE49-F238E27FC236}">
                <a16:creationId xmlns:a16="http://schemas.microsoft.com/office/drawing/2014/main" id="{28178F55-B085-280E-FF71-F4D311FF5C22}"/>
              </a:ext>
            </a:extLst>
          </p:cNvPr>
          <p:cNvPicPr>
            <a:picLocks noChangeAspect="1"/>
          </p:cNvPicPr>
          <p:nvPr>
            <a:audioFile r:link="rId3"/>
            <p:extLst>
              <p:ext uri="{DAA4B4D4-6D71-4841-9C94-3DE7FCFB9230}">
                <p14:media xmlns:p14="http://schemas.microsoft.com/office/powerpoint/2010/main" r:embed="rId2"/>
              </p:ext>
            </p:extLst>
          </p:nvPr>
        </p:nvPicPr>
        <p:blipFill>
          <a:blip r:embed="rId16"/>
          <a:stretch>
            <a:fillRect/>
          </a:stretch>
        </p:blipFill>
        <p:spPr>
          <a:xfrm>
            <a:off x="13515975" y="1108075"/>
            <a:ext cx="609600" cy="609600"/>
          </a:xfrm>
          <a:prstGeom prst="rect">
            <a:avLst/>
          </a:prstGeom>
        </p:spPr>
      </p:pic>
      <p:pic>
        <p:nvPicPr>
          <p:cNvPr id="8" name="9 A Correct-51">
            <a:hlinkClick r:id="" action="ppaction://media"/>
            <a:extLst>
              <a:ext uri="{FF2B5EF4-FFF2-40B4-BE49-F238E27FC236}">
                <a16:creationId xmlns:a16="http://schemas.microsoft.com/office/drawing/2014/main" id="{84A79823-971B-8B6B-EDB3-EA2EA51F0C2B}"/>
              </a:ext>
            </a:extLst>
          </p:cNvPr>
          <p:cNvPicPr>
            <a:picLocks noChangeAspect="1"/>
          </p:cNvPicPr>
          <p:nvPr>
            <a:audioFile r:link="rId5"/>
            <p:extLst>
              <p:ext uri="{DAA4B4D4-6D71-4841-9C94-3DE7FCFB9230}">
                <p14:media xmlns:p14="http://schemas.microsoft.com/office/powerpoint/2010/main" r:embed="rId4"/>
              </p:ext>
            </p:extLst>
          </p:nvPr>
        </p:nvPicPr>
        <p:blipFill>
          <a:blip r:embed="rId16"/>
          <a:stretch>
            <a:fillRect/>
          </a:stretch>
        </p:blipFill>
        <p:spPr>
          <a:xfrm>
            <a:off x="13757275" y="3190875"/>
            <a:ext cx="609600" cy="609600"/>
          </a:xfrm>
          <a:prstGeom prst="rect">
            <a:avLst/>
          </a:prstGeom>
        </p:spPr>
      </p:pic>
      <p:pic>
        <p:nvPicPr>
          <p:cNvPr id="9" name="9 A wrong-52">
            <a:hlinkClick r:id="" action="ppaction://media"/>
            <a:extLst>
              <a:ext uri="{FF2B5EF4-FFF2-40B4-BE49-F238E27FC236}">
                <a16:creationId xmlns:a16="http://schemas.microsoft.com/office/drawing/2014/main" id="{219F4F58-DA21-30ED-837B-EEFAB0F59C1B}"/>
              </a:ext>
            </a:extLst>
          </p:cNvPr>
          <p:cNvPicPr>
            <a:picLocks noChangeAspect="1"/>
          </p:cNvPicPr>
          <p:nvPr>
            <a:audioFile r:link="rId7"/>
            <p:extLst>
              <p:ext uri="{DAA4B4D4-6D71-4841-9C94-3DE7FCFB9230}">
                <p14:media xmlns:p14="http://schemas.microsoft.com/office/powerpoint/2010/main" r:embed="rId6"/>
              </p:ext>
            </p:extLst>
          </p:nvPr>
        </p:nvPicPr>
        <p:blipFill>
          <a:blip r:embed="rId16"/>
          <a:stretch>
            <a:fillRect/>
          </a:stretch>
        </p:blipFill>
        <p:spPr>
          <a:xfrm>
            <a:off x="13541375" y="5565775"/>
            <a:ext cx="609600" cy="609600"/>
          </a:xfrm>
          <a:prstGeom prst="rect">
            <a:avLst/>
          </a:prstGeom>
        </p:spPr>
      </p:pic>
    </p:spTree>
    <p:custDataLst>
      <p:tags r:id="rId1"/>
    </p:custDataLst>
    <p:extLst>
      <p:ext uri="{BB962C8B-B14F-4D97-AF65-F5344CB8AC3E}">
        <p14:creationId xmlns:p14="http://schemas.microsoft.com/office/powerpoint/2010/main" val="40721909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9368" fill="hold"/>
                                        <p:tgtEl>
                                          <p:spTgt spid="4"/>
                                        </p:tgtEl>
                                      </p:cBhvr>
                                    </p:cmd>
                                  </p:childTnLst>
                                </p:cTn>
                              </p:par>
                            </p:childTnLst>
                          </p:cTn>
                        </p:par>
                        <p:par>
                          <p:cTn id="7" fill="hold">
                            <p:stCondLst>
                              <p:cond delay="19368"/>
                            </p:stCondLst>
                            <p:childTnLst>
                              <p:par>
                                <p:cTn id="8" presetID="6" presetClass="entr" presetSubtype="16" fill="hold" nodeType="afterEffect">
                                  <p:stCondLst>
                                    <p:cond delay="52"/>
                                  </p:stCondLst>
                                  <p:childTnLst>
                                    <p:set>
                                      <p:cBhvr>
                                        <p:cTn id="9" dur="1" fill="hold">
                                          <p:stCondLst>
                                            <p:cond delay="0"/>
                                          </p:stCondLst>
                                        </p:cTn>
                                        <p:tgtEl>
                                          <p:spTgt spid="6"/>
                                        </p:tgtEl>
                                        <p:attrNameLst>
                                          <p:attrName>style.visibility</p:attrName>
                                        </p:attrNameLst>
                                      </p:cBhvr>
                                      <p:to>
                                        <p:strVal val="visible"/>
                                      </p:to>
                                    </p:set>
                                    <p:animEffect transition="in" filter="circle(in)">
                                      <p:cBhvr>
                                        <p:cTn id="10" dur="2000"/>
                                        <p:tgtEl>
                                          <p:spTgt spid="6"/>
                                        </p:tgtEl>
                                      </p:cBhvr>
                                    </p:animEffect>
                                  </p:childTnLst>
                                </p:cTn>
                              </p:par>
                              <p:par>
                                <p:cTn id="11" presetID="6" presetClass="entr" presetSubtype="16"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circle(in)">
                                      <p:cBhvr>
                                        <p:cTn id="13"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6"/>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par>
                          <p:cTn id="19" fill="hold">
                            <p:stCondLst>
                              <p:cond delay="0"/>
                            </p:stCondLst>
                            <p:childTnLst>
                              <p:par>
                                <p:cTn id="20" presetID="22" presetClass="entr" presetSubtype="4" fill="hold" grpId="0" nodeType="afterEffect">
                                  <p:stCondLst>
                                    <p:cond delay="750"/>
                                  </p:stCondLst>
                                  <p:childTnLst>
                                    <p:set>
                                      <p:cBhvr>
                                        <p:cTn id="21" dur="1" fill="hold">
                                          <p:stCondLst>
                                            <p:cond delay="0"/>
                                          </p:stCondLst>
                                        </p:cTn>
                                        <p:tgtEl>
                                          <p:spTgt spid="3"/>
                                        </p:tgtEl>
                                        <p:attrNameLst>
                                          <p:attrName>style.visibility</p:attrName>
                                        </p:attrNameLst>
                                      </p:cBhvr>
                                      <p:to>
                                        <p:strVal val="visible"/>
                                      </p:to>
                                    </p:set>
                                    <p:animEffect transition="in" filter="wipe(down)">
                                      <p:cBhvr>
                                        <p:cTn id="22" dur="500"/>
                                        <p:tgtEl>
                                          <p:spTgt spid="3"/>
                                        </p:tgtEl>
                                      </p:cBhvr>
                                    </p:animEffect>
                                  </p:childTnLst>
                                </p:cTn>
                              </p:par>
                            </p:childTnLst>
                          </p:cTn>
                        </p:par>
                        <p:par>
                          <p:cTn id="23" fill="hold">
                            <p:stCondLst>
                              <p:cond delay="1250"/>
                            </p:stCondLst>
                            <p:childTnLst>
                              <p:par>
                                <p:cTn id="24" presetID="3" presetClass="mediacall" presetSubtype="0" fill="hold" nodeType="afterEffect">
                                  <p:stCondLst>
                                    <p:cond delay="0"/>
                                  </p:stCondLst>
                                  <p:childTnLst>
                                    <p:cmd type="call" cmd="stop">
                                      <p:cBhvr>
                                        <p:cTn id="25" dur="1" fill="hold"/>
                                        <p:tgtEl>
                                          <p:spTgt spid="9"/>
                                        </p:tgtEl>
                                      </p:cBhvr>
                                    </p:cmd>
                                  </p:childTnLst>
                                </p:cTn>
                              </p:par>
                              <p:par>
                                <p:cTn id="26" presetID="3" presetClass="mediacall" presetSubtype="0" fill="hold" nodeType="withEffect">
                                  <p:stCondLst>
                                    <p:cond delay="750"/>
                                  </p:stCondLst>
                                  <p:childTnLst>
                                    <p:cmd type="call" cmd="stop">
                                      <p:cBhvr>
                                        <p:cTn id="27" dur="1" fill="hold"/>
                                        <p:tgtEl>
                                          <p:spTgt spid="4"/>
                                        </p:tgtEl>
                                      </p:cBhvr>
                                    </p:cmd>
                                  </p:childTnLst>
                                </p:cTn>
                              </p:par>
                            </p:childTnLst>
                          </p:cTn>
                        </p:par>
                        <p:par>
                          <p:cTn id="28" fill="hold">
                            <p:stCondLst>
                              <p:cond delay="2000"/>
                            </p:stCondLst>
                            <p:childTnLst>
                              <p:par>
                                <p:cTn id="29" presetID="1" presetClass="mediacall" presetSubtype="0" fill="hold" nodeType="afterEffect">
                                  <p:stCondLst>
                                    <p:cond delay="0"/>
                                  </p:stCondLst>
                                  <p:childTnLst>
                                    <p:cmd type="call" cmd="playFrom(0.0)">
                                      <p:cBhvr>
                                        <p:cTn id="30" dur="4392" fill="hold"/>
                                        <p:tgtEl>
                                          <p:spTgt spid="8"/>
                                        </p:tgtEl>
                                      </p:cBhvr>
                                    </p:cmd>
                                  </p:childTnLst>
                                </p:cTn>
                              </p:par>
                            </p:childTnLst>
                          </p:cTn>
                        </p:par>
                        <p:par>
                          <p:cTn id="31" fill="hold">
                            <p:stCondLst>
                              <p:cond delay="4232"/>
                            </p:stCondLst>
                            <p:childTnLst>
                              <p:par>
                                <p:cTn id="32" presetID="10" presetClass="entr" presetSubtype="0" fill="hold" grpId="0" nodeType="afterEffect">
                                  <p:stCondLst>
                                    <p:cond delay="500"/>
                                  </p:stCondLst>
                                  <p:childTnLst>
                                    <p:set>
                                      <p:cBhvr>
                                        <p:cTn id="33" dur="1" fill="hold">
                                          <p:stCondLst>
                                            <p:cond delay="0"/>
                                          </p:stCondLst>
                                        </p:cTn>
                                        <p:tgtEl>
                                          <p:spTgt spid="2"/>
                                        </p:tgtEl>
                                        <p:attrNameLst>
                                          <p:attrName>style.visibility</p:attrName>
                                        </p:attrNameLst>
                                      </p:cBhvr>
                                      <p:to>
                                        <p:strVal val="visible"/>
                                      </p:to>
                                    </p:set>
                                    <p:animEffect transition="in" filter="fade">
                                      <p:cBhvr>
                                        <p:cTn id="34" dur="500"/>
                                        <p:tgtEl>
                                          <p:spTgt spid="2"/>
                                        </p:tgtEl>
                                      </p:cBhvr>
                                    </p:animEffect>
                                  </p:childTnLst>
                                </p:cTn>
                              </p:par>
                              <p:par>
                                <p:cTn id="35" presetID="10" presetClass="entr" presetSubtype="0" fill="hold" grpId="0" nodeType="withEffect">
                                  <p:stCondLst>
                                    <p:cond delay="50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childTnLst>
                                </p:cTn>
                              </p:par>
                            </p:childTnLst>
                          </p:cTn>
                        </p:par>
                      </p:childTnLst>
                    </p:cTn>
                  </p:par>
                </p:childTnLst>
              </p:cTn>
              <p:nextCondLst>
                <p:cond evt="onClick" delay="0">
                  <p:tgtEl>
                    <p:spTgt spid="6"/>
                  </p:tgtEl>
                </p:cond>
              </p:nextCondLst>
            </p:seq>
            <p:seq concurrent="1" nextAc="seek">
              <p:cTn id="38" restart="whenNotActive" fill="hold" evtFilter="cancelBubble" nodeType="interactiveSeq">
                <p:stCondLst>
                  <p:cond evt="onClick" delay="0">
                    <p:tgtEl>
                      <p:spTgt spid="16"/>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par>
                                <p:cTn id="43" presetID="3" presetClass="mediacall" presetSubtype="0" fill="hold" nodeType="withEffect">
                                  <p:stCondLst>
                                    <p:cond delay="0"/>
                                  </p:stCondLst>
                                  <p:childTnLst>
                                    <p:cmd type="call" cmd="stop">
                                      <p:cBhvr>
                                        <p:cTn id="44" dur="1" fill="hold"/>
                                        <p:tgtEl>
                                          <p:spTgt spid="8"/>
                                        </p:tgtEl>
                                      </p:cBhvr>
                                    </p:cmd>
                                  </p:childTnLst>
                                </p:cTn>
                              </p:par>
                              <p:par>
                                <p:cTn id="45" presetID="3" presetClass="mediacall" presetSubtype="0" fill="hold" nodeType="withEffect">
                                  <p:stCondLst>
                                    <p:cond delay="0"/>
                                  </p:stCondLst>
                                  <p:childTnLst>
                                    <p:cmd type="call" cmd="stop">
                                      <p:cBhvr>
                                        <p:cTn id="46" dur="1" fill="hold"/>
                                        <p:tgtEl>
                                          <p:spTgt spid="4"/>
                                        </p:tgtEl>
                                      </p:cBhvr>
                                    </p:cmd>
                                  </p:childTnLst>
                                </p:cTn>
                              </p:par>
                            </p:childTnLst>
                          </p:cTn>
                        </p:par>
                        <p:par>
                          <p:cTn id="47" fill="hold">
                            <p:stCondLst>
                              <p:cond delay="0"/>
                            </p:stCondLst>
                            <p:childTnLst>
                              <p:par>
                                <p:cTn id="48" presetID="1" presetClass="mediacall" presetSubtype="0" fill="hold" nodeType="afterEffect">
                                  <p:stCondLst>
                                    <p:cond delay="0"/>
                                  </p:stCondLst>
                                  <p:childTnLst>
                                    <p:cmd type="call" cmd="playFrom(0.0)">
                                      <p:cBhvr>
                                        <p:cTn id="49" dur="8183" fill="hold"/>
                                        <p:tgtEl>
                                          <p:spTgt spid="9"/>
                                        </p:tgtEl>
                                      </p:cBhvr>
                                    </p:cmd>
                                  </p:childTnLst>
                                </p:cTn>
                              </p:par>
                            </p:childTnLst>
                          </p:cTn>
                        </p:par>
                      </p:childTnLst>
                    </p:cTn>
                  </p:par>
                </p:childTnLst>
              </p:cTn>
              <p:nextCondLst>
                <p:cond evt="onClick" delay="0">
                  <p:tgtEl>
                    <p:spTgt spid="16"/>
                  </p:tgtEl>
                </p:cond>
              </p:nextCondLst>
            </p:seq>
            <p:audio>
              <p:cMediaNode vol="80000">
                <p:cTn id="50" fill="hold" display="0">
                  <p:stCondLst>
                    <p:cond delay="indefinite"/>
                  </p:stCondLst>
                  <p:endCondLst>
                    <p:cond evt="onStopAudio" delay="0">
                      <p:tgtEl>
                        <p:sldTgt/>
                      </p:tgtEl>
                    </p:cond>
                  </p:endCondLst>
                </p:cTn>
                <p:tgtEl>
                  <p:spTgt spid="4"/>
                </p:tgtEl>
              </p:cMediaNode>
            </p:audio>
            <p:audio>
              <p:cMediaNode vol="80000">
                <p:cTn id="51" fill="hold" display="0">
                  <p:stCondLst>
                    <p:cond delay="indefinite"/>
                  </p:stCondLst>
                  <p:endCondLst>
                    <p:cond evt="onStopAudio" delay="0">
                      <p:tgtEl>
                        <p:sldTgt/>
                      </p:tgtEl>
                    </p:cond>
                  </p:endCondLst>
                </p:cTn>
                <p:tgtEl>
                  <p:spTgt spid="8"/>
                </p:tgtEl>
              </p:cMediaNode>
            </p:audio>
            <p:audio>
              <p:cMediaNode vol="80000">
                <p:cTn id="52" fill="hold" display="0">
                  <p:stCondLst>
                    <p:cond delay="indefinite"/>
                  </p:stCondLst>
                  <p:endCondLst>
                    <p:cond evt="onStopAudio" delay="0">
                      <p:tgtEl>
                        <p:sldTgt/>
                      </p:tgtEl>
                    </p:cond>
                  </p:endCondLst>
                </p:cTn>
                <p:tgtEl>
                  <p:spTgt spid="9"/>
                </p:tgtEl>
              </p:cMediaNode>
            </p:audio>
          </p:childTnLst>
        </p:cTn>
      </p:par>
    </p:tnLst>
    <p:bldLst>
      <p:bldP spid="3" grpId="0" animBg="1"/>
      <p:bldP spid="2" grpId="0" animBg="1"/>
      <p:bldP spid="1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Εικόνα 5" descr="Εικόνα που περιέχει άτομο, ανθρώπινο πρόσωπο, χαμόγελο, ρουχισμός&#10;&#10;Το περιεχόμενο που δημιουργείται από τεχνολογία AI ενδέχεται να είναι εσφαλμένο.">
            <a:extLst>
              <a:ext uri="{FF2B5EF4-FFF2-40B4-BE49-F238E27FC236}">
                <a16:creationId xmlns:a16="http://schemas.microsoft.com/office/drawing/2014/main" id="{1CF6AA65-3714-76F7-E048-14D9CB623C2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4102" y="0"/>
            <a:ext cx="9197459" cy="6134705"/>
          </a:xfrm>
          <a:prstGeom prst="rect">
            <a:avLst/>
          </a:prstGeom>
        </p:spPr>
      </p:pic>
      <p:sp>
        <p:nvSpPr>
          <p:cNvPr id="2" name="Βέλος: Αναστροφή 1">
            <a:hlinkClick r:id="" action="ppaction://hlinkshowjump?jump=firstslide"/>
            <a:extLst>
              <a:ext uri="{FF2B5EF4-FFF2-40B4-BE49-F238E27FC236}">
                <a16:creationId xmlns:a16="http://schemas.microsoft.com/office/drawing/2014/main" id="{AFC7D323-2376-A43B-675F-9E33E712D208}"/>
              </a:ext>
            </a:extLst>
          </p:cNvPr>
          <p:cNvSpPr/>
          <p:nvPr/>
        </p:nvSpPr>
        <p:spPr>
          <a:xfrm rot="5400000">
            <a:off x="158294" y="5009310"/>
            <a:ext cx="1762047" cy="1788350"/>
          </a:xfrm>
          <a:prstGeom prst="uturnArrow">
            <a:avLst/>
          </a:prstGeom>
          <a:solidFill>
            <a:srgbClr val="C8E1E1"/>
          </a:solidFill>
          <a:ln w="57150">
            <a:solidFill>
              <a:srgbClr val="00837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 name="Επεξήγηση: Δεξιό βέλος 2">
            <a:hlinkClick r:id="" action="ppaction://hlinkshowjump?jump=endshow"/>
            <a:extLst>
              <a:ext uri="{FF2B5EF4-FFF2-40B4-BE49-F238E27FC236}">
                <a16:creationId xmlns:a16="http://schemas.microsoft.com/office/drawing/2014/main" id="{E56FC11C-4A8E-4C12-A5F8-D9617606A7BF}"/>
              </a:ext>
            </a:extLst>
          </p:cNvPr>
          <p:cNvSpPr/>
          <p:nvPr/>
        </p:nvSpPr>
        <p:spPr>
          <a:xfrm>
            <a:off x="9927771" y="5022461"/>
            <a:ext cx="2206172" cy="1762048"/>
          </a:xfrm>
          <a:prstGeom prst="rightArrowCallout">
            <a:avLst/>
          </a:prstGeom>
          <a:solidFill>
            <a:schemeClr val="bg1">
              <a:lumMod val="85000"/>
            </a:schemeClr>
          </a:solidFill>
          <a:ln w="7620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800" b="1" dirty="0">
              <a:solidFill>
                <a:schemeClr val="tx1"/>
              </a:solidFill>
            </a:endParaRPr>
          </a:p>
        </p:txBody>
      </p:sp>
      <p:sp>
        <p:nvSpPr>
          <p:cNvPr id="5" name="TextBox 4">
            <a:extLst>
              <a:ext uri="{FF2B5EF4-FFF2-40B4-BE49-F238E27FC236}">
                <a16:creationId xmlns:a16="http://schemas.microsoft.com/office/drawing/2014/main" id="{29C89870-F958-8DF2-4A6B-B098B3A6A2AD}"/>
              </a:ext>
            </a:extLst>
          </p:cNvPr>
          <p:cNvSpPr txBox="1"/>
          <p:nvPr/>
        </p:nvSpPr>
        <p:spPr>
          <a:xfrm>
            <a:off x="-188" y="2543853"/>
            <a:ext cx="4917016" cy="1200329"/>
          </a:xfrm>
          <a:prstGeom prst="rect">
            <a:avLst/>
          </a:prstGeom>
          <a:noFill/>
        </p:spPr>
        <p:txBody>
          <a:bodyPr wrap="square">
            <a:spAutoFit/>
          </a:bodyPr>
          <a:lstStyle/>
          <a:p>
            <a:pPr algn="ctr"/>
            <a:r>
              <a:rPr lang="en-US" sz="3600">
                <a:solidFill>
                  <a:srgbClr val="008379"/>
                </a:solidFill>
                <a:latin typeface="Calibri" panose="020F0502020204030204" pitchFamily="34" charset="0"/>
              </a:rPr>
              <a:t>You have finished the quizzes!</a:t>
            </a:r>
            <a:endParaRPr lang="en-US" sz="3600" dirty="0">
              <a:solidFill>
                <a:srgbClr val="008379"/>
              </a:solidFill>
              <a:latin typeface="Calibri" panose="020F0502020204030204" pitchFamily="34" charset="0"/>
            </a:endParaRPr>
          </a:p>
        </p:txBody>
      </p:sp>
      <p:sp>
        <p:nvSpPr>
          <p:cNvPr id="7" name="Google Shape;235;p14">
            <a:extLst>
              <a:ext uri="{FF2B5EF4-FFF2-40B4-BE49-F238E27FC236}">
                <a16:creationId xmlns:a16="http://schemas.microsoft.com/office/drawing/2014/main" id="{9B3D237E-A68D-CEC7-24A1-F5AA8F95F65F}"/>
              </a:ext>
            </a:extLst>
          </p:cNvPr>
          <p:cNvSpPr/>
          <p:nvPr/>
        </p:nvSpPr>
        <p:spPr>
          <a:xfrm>
            <a:off x="7751568" y="129390"/>
            <a:ext cx="4146197" cy="27699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Calibri"/>
              <a:buNone/>
            </a:pPr>
            <a:r>
              <a:rPr lang="de-DE" sz="1200" b="0" i="0" u="sng" strike="noStrike" cap="none" dirty="0">
                <a:solidFill>
                  <a:schemeClr val="dk1"/>
                </a:solidFill>
                <a:latin typeface="Calibri"/>
                <a:ea typeface="Calibri"/>
                <a:cs typeface="Calibri"/>
                <a:sym typeface="Calibri"/>
                <a:hlinkClick r:id="rId10">
                  <a:extLst>
                    <a:ext uri="{A12FA001-AC4F-418D-AE19-62706E023703}">
                      <ahyp:hlinkClr xmlns:ahyp="http://schemas.microsoft.com/office/drawing/2018/hyperlinkcolor" val="tx"/>
                    </a:ext>
                  </a:extLst>
                </a:hlinkClick>
              </a:rPr>
              <a:t>Source</a:t>
            </a:r>
            <a:r>
              <a:rPr lang="de-DE" sz="1200" b="0" i="0" u="none" strike="noStrike" cap="none" dirty="0">
                <a:solidFill>
                  <a:schemeClr val="dk1"/>
                </a:solidFill>
                <a:latin typeface="Calibri"/>
                <a:ea typeface="Calibri"/>
                <a:cs typeface="Calibri"/>
                <a:sym typeface="Calibri"/>
              </a:rPr>
              <a:t> | </a:t>
            </a:r>
            <a:r>
              <a:rPr lang="de-DE" sz="1200" b="0" i="0" u="sng" strike="noStrike" cap="none" dirty="0" err="1">
                <a:solidFill>
                  <a:schemeClr val="dk1"/>
                </a:solidFill>
                <a:latin typeface="Calibri"/>
                <a:ea typeface="Calibri"/>
                <a:cs typeface="Calibri"/>
                <a:sym typeface="Calibri"/>
                <a:hlinkClick r:id="rId11"/>
              </a:rPr>
              <a:t>Freepik</a:t>
            </a:r>
            <a:endParaRPr sz="1200" b="0" i="0" u="none" strike="noStrike" cap="none" dirty="0">
              <a:solidFill>
                <a:schemeClr val="dk1"/>
              </a:solidFill>
              <a:latin typeface="Calibri"/>
              <a:ea typeface="Calibri"/>
              <a:cs typeface="Calibri"/>
              <a:sym typeface="Calibri"/>
            </a:endParaRPr>
          </a:p>
        </p:txBody>
      </p:sp>
      <p:pic>
        <p:nvPicPr>
          <p:cNvPr id="8" name="Picture 6">
            <a:extLst>
              <a:ext uri="{FF2B5EF4-FFF2-40B4-BE49-F238E27FC236}">
                <a16:creationId xmlns:a16="http://schemas.microsoft.com/office/drawing/2014/main" id="{87C47D0D-392F-5EE9-DCBC-83BB3183307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042991" y="6256086"/>
            <a:ext cx="2574342" cy="540084"/>
          </a:xfrm>
          <a:prstGeom prst="rect">
            <a:avLst/>
          </a:prstGeom>
        </p:spPr>
      </p:pic>
      <p:pic>
        <p:nvPicPr>
          <p:cNvPr id="1028" name="Picture 4" descr="logo id health white">
            <a:extLst>
              <a:ext uri="{FF2B5EF4-FFF2-40B4-BE49-F238E27FC236}">
                <a16:creationId xmlns:a16="http://schemas.microsoft.com/office/drawing/2014/main" id="{C2ECB688-D9AE-8817-89D9-86442B6BE779}"/>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21161063">
            <a:off x="4944040" y="4957598"/>
            <a:ext cx="3859025" cy="153155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6F8ED69-AC5F-1BFD-009A-FCC33407E495}"/>
              </a:ext>
            </a:extLst>
          </p:cNvPr>
          <p:cNvSpPr txBox="1"/>
          <p:nvPr/>
        </p:nvSpPr>
        <p:spPr>
          <a:xfrm>
            <a:off x="4617333" y="6232013"/>
            <a:ext cx="5310438" cy="600164"/>
          </a:xfrm>
          <a:prstGeom prst="rect">
            <a:avLst/>
          </a:prstGeom>
          <a:noFill/>
        </p:spPr>
        <p:txBody>
          <a:bodyPr wrap="square">
            <a:spAutoFit/>
          </a:bodyPr>
          <a:lstStyle/>
          <a:p>
            <a:r>
              <a:rPr lang="en-US" sz="1100" b="0" i="0">
                <a:latin typeface="Calibri" panose="020F0502020204030204" pitchFamily="34" charset="0"/>
                <a:cs typeface="Calibri" panose="020F0502020204030204" pitchFamily="34" charset="0"/>
              </a:rPr>
              <a:t>Funded by the European Union. Views and opinions expressed are however those of the author(s) only and do not necessarily reflect those of the European Union or the ANPCDEFP. Neither the European Union nor ANPCDEFP can be held responsible for them. </a:t>
            </a:r>
            <a:endParaRPr lang="el-GR" sz="1100" dirty="0">
              <a:latin typeface="Calibri" panose="020F0502020204030204" pitchFamily="34" charset="0"/>
              <a:cs typeface="Calibri" panose="020F0502020204030204" pitchFamily="34" charset="0"/>
            </a:endParaRPr>
          </a:p>
        </p:txBody>
      </p:sp>
      <p:pic>
        <p:nvPicPr>
          <p:cNvPr id="12" name="finished">
            <a:hlinkClick r:id="" action="ppaction://media"/>
            <a:extLst>
              <a:ext uri="{FF2B5EF4-FFF2-40B4-BE49-F238E27FC236}">
                <a16:creationId xmlns:a16="http://schemas.microsoft.com/office/drawing/2014/main" id="{CFA09591-596C-607D-9C75-FC3109E8A8C0}"/>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2947650" y="1329418"/>
            <a:ext cx="609600" cy="609600"/>
          </a:xfrm>
          <a:prstGeom prst="rect">
            <a:avLst/>
          </a:prstGeom>
        </p:spPr>
      </p:pic>
      <p:pic>
        <p:nvPicPr>
          <p:cNvPr id="13" name="start">
            <a:hlinkClick r:id="" action="ppaction://media"/>
            <a:extLst>
              <a:ext uri="{FF2B5EF4-FFF2-40B4-BE49-F238E27FC236}">
                <a16:creationId xmlns:a16="http://schemas.microsoft.com/office/drawing/2014/main" id="{D2C4E3B3-C3AB-F301-2555-700A91CFA02F}"/>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3211175" y="3368675"/>
            <a:ext cx="609600" cy="609600"/>
          </a:xfrm>
          <a:prstGeom prst="rect">
            <a:avLst/>
          </a:prstGeom>
        </p:spPr>
      </p:pic>
      <p:pic>
        <p:nvPicPr>
          <p:cNvPr id="14" name="leave">
            <a:hlinkClick r:id="" action="ppaction://media"/>
            <a:extLst>
              <a:ext uri="{FF2B5EF4-FFF2-40B4-BE49-F238E27FC236}">
                <a16:creationId xmlns:a16="http://schemas.microsoft.com/office/drawing/2014/main" id="{C8B34FC6-E7C5-BC80-6771-97A73CBC84A8}"/>
              </a:ext>
            </a:extLst>
          </p:cNvPr>
          <p:cNvPicPr>
            <a:picLocks noChangeAspect="1"/>
          </p:cNvPicPr>
          <p:nvPr>
            <a:audioFile r:link="rId6"/>
            <p:extLst>
              <p:ext uri="{DAA4B4D4-6D71-4841-9C94-3DE7FCFB9230}">
                <p14:media xmlns:p14="http://schemas.microsoft.com/office/powerpoint/2010/main" r:embed="rId5"/>
              </p:ext>
            </p:extLst>
          </p:nvPr>
        </p:nvPicPr>
        <p:blipFill>
          <a:blip r:embed="rId14"/>
          <a:stretch>
            <a:fillRect/>
          </a:stretch>
        </p:blipFill>
        <p:spPr>
          <a:xfrm>
            <a:off x="12995275" y="5807075"/>
            <a:ext cx="609600" cy="609600"/>
          </a:xfrm>
          <a:prstGeom prst="rect">
            <a:avLst/>
          </a:prstGeom>
        </p:spPr>
      </p:pic>
    </p:spTree>
    <p:extLst>
      <p:ext uri="{BB962C8B-B14F-4D97-AF65-F5344CB8AC3E}">
        <p14:creationId xmlns:p14="http://schemas.microsoft.com/office/powerpoint/2010/main" val="3536304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560" fill="hold"/>
                                        <p:tgtEl>
                                          <p:spTgt spid="12"/>
                                        </p:tgtEl>
                                      </p:cBhvr>
                                    </p:cmd>
                                  </p:childTnLst>
                                </p:cTn>
                              </p:par>
                            </p:childTnLst>
                          </p:cTn>
                        </p:par>
                        <p:par>
                          <p:cTn id="7" fill="hold">
                            <p:stCondLst>
                              <p:cond delay="7560"/>
                            </p:stCondLst>
                            <p:childTnLst>
                              <p:par>
                                <p:cTn id="8" presetID="1" presetClass="entr" presetSubtype="0"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childTnLst>
                                </p:cTn>
                              </p:par>
                            </p:childTnLst>
                          </p:cTn>
                        </p:par>
                        <p:par>
                          <p:cTn id="10" fill="hold">
                            <p:stCondLst>
                              <p:cond delay="6144"/>
                            </p:stCondLst>
                            <p:childTnLst>
                              <p:par>
                                <p:cTn id="11" presetID="1" presetClass="mediacall" presetSubtype="0" fill="hold" nodeType="afterEffect">
                                  <p:stCondLst>
                                    <p:cond delay="0"/>
                                  </p:stCondLst>
                                  <p:childTnLst>
                                    <p:cmd type="call" cmd="playFrom(0.0)">
                                      <p:cBhvr>
                                        <p:cTn id="12" dur="8544" fill="hold"/>
                                        <p:tgtEl>
                                          <p:spTgt spid="13"/>
                                        </p:tgtEl>
                                      </p:cBhvr>
                                    </p:cmd>
                                  </p:childTnLst>
                                </p:cTn>
                              </p:par>
                            </p:childTnLst>
                          </p:cTn>
                        </p:par>
                        <p:par>
                          <p:cTn id="13" fill="hold">
                            <p:stCondLst>
                              <p:cond delay="13176"/>
                            </p:stCondLst>
                            <p:childTnLst>
                              <p:par>
                                <p:cTn id="14" presetID="1" presetClass="entr" presetSubtype="0"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childTnLst>
                                </p:cTn>
                              </p:par>
                            </p:childTnLst>
                          </p:cTn>
                        </p:par>
                        <p:par>
                          <p:cTn id="16" fill="hold">
                            <p:stCondLst>
                              <p:cond delay="13176"/>
                            </p:stCondLst>
                            <p:childTnLst>
                              <p:par>
                                <p:cTn id="17" presetID="1" presetClass="mediacall" presetSubtype="0" fill="hold" nodeType="afterEffect">
                                  <p:stCondLst>
                                    <p:cond delay="0"/>
                                  </p:stCondLst>
                                  <p:childTnLst>
                                    <p:cmd type="call" cmd="playFrom(0.0)">
                                      <p:cBhvr>
                                        <p:cTn id="18" dur="6336"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12"/>
                </p:tgtEl>
              </p:cMediaNode>
            </p:audio>
            <p:audio>
              <p:cMediaNode vol="80000">
                <p:cTn id="20" fill="hold" display="0">
                  <p:stCondLst>
                    <p:cond delay="indefinite"/>
                  </p:stCondLst>
                  <p:endCondLst>
                    <p:cond evt="onStopAudio" delay="0">
                      <p:tgtEl>
                        <p:sldTgt/>
                      </p:tgtEl>
                    </p:cond>
                  </p:endCondLst>
                </p:cTn>
                <p:tgtEl>
                  <p:spTgt spid="13"/>
                </p:tgtEl>
              </p:cMediaNode>
            </p:audio>
            <p:audio>
              <p:cMediaNode vol="80000">
                <p:cTn id="21" fill="hold" display="0">
                  <p:stCondLst>
                    <p:cond delay="indefinite"/>
                  </p:stCondLst>
                  <p:endCondLst>
                    <p:cond evt="onStopAudio" delay="0">
                      <p:tgtEl>
                        <p:sldTgt/>
                      </p:tgtEl>
                    </p:cond>
                  </p:endCondLst>
                </p:cTn>
                <p:tgtEl>
                  <p:spTgt spid="14"/>
                </p:tgtEl>
              </p:cMediaNode>
            </p:audio>
          </p:childTnLst>
        </p:cTn>
      </p:par>
    </p:tnLst>
    <p:bldLst>
      <p:bldP spid="2" grpId="0" animBg="1"/>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459B29-429B-F221-D95A-880899E17CB6}"/>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DEFA381E-9FB8-6905-D822-3B2F2A6E7D28}"/>
              </a:ext>
            </a:extLst>
          </p:cNvPr>
          <p:cNvSpPr txBox="1"/>
          <p:nvPr/>
        </p:nvSpPr>
        <p:spPr>
          <a:xfrm>
            <a:off x="2525486" y="5017958"/>
            <a:ext cx="7020850" cy="1384995"/>
          </a:xfrm>
          <a:prstGeom prst="rect">
            <a:avLst/>
          </a:prstGeom>
          <a:solidFill>
            <a:schemeClr val="bg1">
              <a:lumMod val="95000"/>
            </a:schemeClr>
          </a:solidFill>
        </p:spPr>
        <p:txBody>
          <a:bodyPr wrap="square">
            <a:spAutoFit/>
          </a:bodyPr>
          <a:lstStyle/>
          <a:p>
            <a:r>
              <a:rPr lang="en-GB" sz="2800"/>
              <a:t>That is great!</a:t>
            </a:r>
          </a:p>
          <a:p>
            <a:endParaRPr lang="en-GB" sz="2800"/>
          </a:p>
          <a:p>
            <a:endParaRPr lang="el-GR" sz="2800" dirty="0">
              <a:latin typeface="Calibri" panose="020F0502020204030204" pitchFamily="34" charset="0"/>
              <a:ea typeface="Calibri" panose="020F0502020204030204" pitchFamily="34" charset="0"/>
              <a:cs typeface="Calibri" panose="020F0502020204030204" pitchFamily="34" charset="0"/>
            </a:endParaRPr>
          </a:p>
        </p:txBody>
      </p:sp>
      <p:grpSp>
        <p:nvGrpSpPr>
          <p:cNvPr id="6" name="Agree 4">
            <a:extLst>
              <a:ext uri="{FF2B5EF4-FFF2-40B4-BE49-F238E27FC236}">
                <a16:creationId xmlns:a16="http://schemas.microsoft.com/office/drawing/2014/main" id="{090D8236-2AB3-E78A-7156-56AE772E77B8}"/>
              </a:ext>
            </a:extLst>
          </p:cNvPr>
          <p:cNvGrpSpPr/>
          <p:nvPr/>
        </p:nvGrpSpPr>
        <p:grpSpPr>
          <a:xfrm>
            <a:off x="2653982" y="2654219"/>
            <a:ext cx="2862072" cy="2248487"/>
            <a:chOff x="2460321" y="2536454"/>
            <a:chExt cx="2862072" cy="2248487"/>
          </a:xfrm>
        </p:grpSpPr>
        <p:sp>
          <p:nvSpPr>
            <p:cNvPr id="7" name="Ορθογώνιο 7">
              <a:extLst>
                <a:ext uri="{FF2B5EF4-FFF2-40B4-BE49-F238E27FC236}">
                  <a16:creationId xmlns:a16="http://schemas.microsoft.com/office/drawing/2014/main" id="{555434E4-EF6C-4AE8-9C08-EA8920E13DE0}"/>
                </a:ext>
              </a:extLst>
            </p:cNvPr>
            <p:cNvSpPr/>
            <p:nvPr/>
          </p:nvSpPr>
          <p:spPr>
            <a:xfrm>
              <a:off x="2821486" y="2536454"/>
              <a:ext cx="2313768" cy="2248487"/>
            </a:xfrm>
            <a:prstGeom prst="flowChartConnector">
              <a:avLst/>
            </a:prstGeom>
            <a:ln w="76200">
              <a:solidFill>
                <a:srgbClr val="92D05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r>
                <a:rPr lang="en-US" sz="2000" dirty="0">
                  <a:latin typeface="Calibri" panose="020F0502020204030204" pitchFamily="34" charset="0"/>
                </a:rPr>
                <a:t>I agree</a:t>
              </a:r>
            </a:p>
          </p:txBody>
        </p:sp>
        <p:pic>
          <p:nvPicPr>
            <p:cNvPr id="11" name="Picture 7">
              <a:extLst>
                <a:ext uri="{FF2B5EF4-FFF2-40B4-BE49-F238E27FC236}">
                  <a16:creationId xmlns:a16="http://schemas.microsoft.com/office/drawing/2014/main" id="{BF586E31-7F01-0FBF-34E0-EA19B2EAF9E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60321" y="2679311"/>
              <a:ext cx="2862072" cy="1908048"/>
            </a:xfrm>
            <a:prstGeom prst="rect">
              <a:avLst/>
            </a:prstGeom>
          </p:spPr>
        </p:pic>
      </p:grpSp>
      <p:grpSp>
        <p:nvGrpSpPr>
          <p:cNvPr id="12" name="Correct 8">
            <a:extLst>
              <a:ext uri="{FF2B5EF4-FFF2-40B4-BE49-F238E27FC236}">
                <a16:creationId xmlns:a16="http://schemas.microsoft.com/office/drawing/2014/main" id="{E1AC679A-16EC-F9DE-CFBA-9B8BA399B486}"/>
              </a:ext>
            </a:extLst>
          </p:cNvPr>
          <p:cNvGrpSpPr/>
          <p:nvPr/>
        </p:nvGrpSpPr>
        <p:grpSpPr>
          <a:xfrm>
            <a:off x="2981086" y="2654219"/>
            <a:ext cx="2313768" cy="2248487"/>
            <a:chOff x="3346720" y="366821"/>
            <a:chExt cx="2313768" cy="2248487"/>
          </a:xfrm>
        </p:grpSpPr>
        <p:sp>
          <p:nvSpPr>
            <p:cNvPr id="13" name="Ορθογώνιο 4">
              <a:extLst>
                <a:ext uri="{FF2B5EF4-FFF2-40B4-BE49-F238E27FC236}">
                  <a16:creationId xmlns:a16="http://schemas.microsoft.com/office/drawing/2014/main" id="{A952626C-F691-9AFE-D140-C66043B124D0}"/>
                </a:ext>
              </a:extLst>
            </p:cNvPr>
            <p:cNvSpPr/>
            <p:nvPr/>
          </p:nvSpPr>
          <p:spPr>
            <a:xfrm>
              <a:off x="3346720" y="366821"/>
              <a:ext cx="2313768" cy="2248487"/>
            </a:xfrm>
            <a:prstGeom prst="flowChartConnector">
              <a:avLst/>
            </a:prstGeom>
            <a:solidFill>
              <a:srgbClr val="92D050"/>
            </a:solidFill>
            <a:ln w="57150">
              <a:solidFill>
                <a:srgbClr val="92D05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r>
                <a:rPr lang="en-US" sz="2000" b="1" dirty="0">
                  <a:solidFill>
                    <a:schemeClr val="bg1"/>
                  </a:solidFill>
                  <a:latin typeface="Calibri" panose="020F0502020204030204" pitchFamily="34" charset="0"/>
                </a:rPr>
                <a:t>Correct</a:t>
              </a:r>
            </a:p>
          </p:txBody>
        </p:sp>
        <p:pic>
          <p:nvPicPr>
            <p:cNvPr id="14" name="Graphic 13" descr="Checkmark with solid fill">
              <a:extLst>
                <a:ext uri="{FF2B5EF4-FFF2-40B4-BE49-F238E27FC236}">
                  <a16:creationId xmlns:a16="http://schemas.microsoft.com/office/drawing/2014/main" id="{E3BFE76F-71A2-5338-E478-1D9747CC502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104419" y="893834"/>
              <a:ext cx="1008734" cy="1008734"/>
            </a:xfrm>
            <a:prstGeom prst="rect">
              <a:avLst/>
            </a:prstGeom>
          </p:spPr>
        </p:pic>
      </p:grpSp>
      <p:grpSp>
        <p:nvGrpSpPr>
          <p:cNvPr id="16" name="Disagree 17">
            <a:extLst>
              <a:ext uri="{FF2B5EF4-FFF2-40B4-BE49-F238E27FC236}">
                <a16:creationId xmlns:a16="http://schemas.microsoft.com/office/drawing/2014/main" id="{387DF3E8-74D4-94E7-0A41-7D2353A6974C}"/>
              </a:ext>
            </a:extLst>
          </p:cNvPr>
          <p:cNvGrpSpPr/>
          <p:nvPr/>
        </p:nvGrpSpPr>
        <p:grpSpPr>
          <a:xfrm>
            <a:off x="6452866" y="2654219"/>
            <a:ext cx="2747774" cy="2248487"/>
            <a:chOff x="5872919" y="2536454"/>
            <a:chExt cx="2747774" cy="2248487"/>
          </a:xfrm>
        </p:grpSpPr>
        <p:sp>
          <p:nvSpPr>
            <p:cNvPr id="18" name="Ορθογώνιο 4">
              <a:extLst>
                <a:ext uri="{FF2B5EF4-FFF2-40B4-BE49-F238E27FC236}">
                  <a16:creationId xmlns:a16="http://schemas.microsoft.com/office/drawing/2014/main" id="{8502F70D-6CA0-D4D9-217D-A3BB290F52D7}"/>
                </a:ext>
              </a:extLst>
            </p:cNvPr>
            <p:cNvSpPr/>
            <p:nvPr/>
          </p:nvSpPr>
          <p:spPr>
            <a:xfrm>
              <a:off x="6096000" y="2536454"/>
              <a:ext cx="2313768" cy="2248487"/>
            </a:xfrm>
            <a:prstGeom prst="flowChartConnector">
              <a:avLst/>
            </a:prstGeom>
            <a:ln w="76200">
              <a:solidFill>
                <a:srgbClr val="C0000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r>
                <a:rPr lang="en-US" sz="2000" dirty="0">
                  <a:latin typeface="Calibri" panose="020F0502020204030204" pitchFamily="34" charset="0"/>
                </a:rPr>
                <a:t>I don’t agree</a:t>
              </a:r>
            </a:p>
          </p:txBody>
        </p:sp>
        <p:pic>
          <p:nvPicPr>
            <p:cNvPr id="19" name="Picture 25">
              <a:extLst>
                <a:ext uri="{FF2B5EF4-FFF2-40B4-BE49-F238E27FC236}">
                  <a16:creationId xmlns:a16="http://schemas.microsoft.com/office/drawing/2014/main" id="{927EDAD6-6B36-BB7F-27CC-797B841EE92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872919" y="2755510"/>
              <a:ext cx="2747774" cy="1831849"/>
            </a:xfrm>
            <a:prstGeom prst="rect">
              <a:avLst/>
            </a:prstGeom>
          </p:spPr>
        </p:pic>
      </p:grpSp>
      <p:grpSp>
        <p:nvGrpSpPr>
          <p:cNvPr id="20" name="Wrong 26">
            <a:extLst>
              <a:ext uri="{FF2B5EF4-FFF2-40B4-BE49-F238E27FC236}">
                <a16:creationId xmlns:a16="http://schemas.microsoft.com/office/drawing/2014/main" id="{7FF545A1-0E70-F708-9463-6F230B1B48F0}"/>
              </a:ext>
            </a:extLst>
          </p:cNvPr>
          <p:cNvGrpSpPr/>
          <p:nvPr/>
        </p:nvGrpSpPr>
        <p:grpSpPr>
          <a:xfrm>
            <a:off x="6673841" y="2641122"/>
            <a:ext cx="2313768" cy="2248486"/>
            <a:chOff x="6448424" y="3196807"/>
            <a:chExt cx="2313768" cy="2248486"/>
          </a:xfrm>
        </p:grpSpPr>
        <p:sp>
          <p:nvSpPr>
            <p:cNvPr id="21" name="Ορθογώνιο 7">
              <a:extLst>
                <a:ext uri="{FF2B5EF4-FFF2-40B4-BE49-F238E27FC236}">
                  <a16:creationId xmlns:a16="http://schemas.microsoft.com/office/drawing/2014/main" id="{ED784C78-A370-8DB0-5C4A-B8EAC0AD5561}"/>
                </a:ext>
              </a:extLst>
            </p:cNvPr>
            <p:cNvSpPr/>
            <p:nvPr/>
          </p:nvSpPr>
          <p:spPr>
            <a:xfrm>
              <a:off x="6448424" y="3196807"/>
              <a:ext cx="2313768" cy="2248486"/>
            </a:xfrm>
            <a:prstGeom prst="flowChartConnector">
              <a:avLst/>
            </a:prstGeom>
            <a:solidFill>
              <a:srgbClr val="C00000"/>
            </a:solidFill>
            <a:ln w="57150">
              <a:solidFill>
                <a:srgbClr val="C0000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r>
                <a:rPr lang="en-US" sz="2000" dirty="0">
                  <a:solidFill>
                    <a:schemeClr val="bg1"/>
                  </a:solidFill>
                  <a:latin typeface="Calibri" panose="020F0502020204030204" pitchFamily="34" charset="0"/>
                </a:rPr>
                <a:t>Wrong</a:t>
              </a:r>
            </a:p>
          </p:txBody>
        </p:sp>
        <p:pic>
          <p:nvPicPr>
            <p:cNvPr id="25" name="Graphic 28" descr="Close with solid fill">
              <a:extLst>
                <a:ext uri="{FF2B5EF4-FFF2-40B4-BE49-F238E27FC236}">
                  <a16:creationId xmlns:a16="http://schemas.microsoft.com/office/drawing/2014/main" id="{1786E724-929B-B212-2994-ADE69D837D3B}"/>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7039449" y="3694048"/>
              <a:ext cx="1140431" cy="1140431"/>
            </a:xfrm>
            <a:prstGeom prst="rect">
              <a:avLst/>
            </a:prstGeom>
          </p:spPr>
        </p:pic>
      </p:grpSp>
      <p:sp>
        <p:nvSpPr>
          <p:cNvPr id="2" name="Βέλος: Δεξιό 1">
            <a:hlinkClick r:id="" action="ppaction://hlinkshowjump?jump=nextslide"/>
            <a:extLst>
              <a:ext uri="{FF2B5EF4-FFF2-40B4-BE49-F238E27FC236}">
                <a16:creationId xmlns:a16="http://schemas.microsoft.com/office/drawing/2014/main" id="{1ED72AE7-D9A1-4593-FC4E-21C5D4736A21}"/>
              </a:ext>
            </a:extLst>
          </p:cNvPr>
          <p:cNvSpPr/>
          <p:nvPr/>
        </p:nvSpPr>
        <p:spPr>
          <a:xfrm>
            <a:off x="9638271" y="5080861"/>
            <a:ext cx="2446638" cy="1569659"/>
          </a:xfrm>
          <a:prstGeom prst="rightArrow">
            <a:avLst/>
          </a:prstGeom>
          <a:solidFill>
            <a:schemeClr val="bg1"/>
          </a:solidFill>
          <a:ln w="76200">
            <a:solidFill>
              <a:srgbClr val="00837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Βέλος: Αριστερό 16">
            <a:hlinkClick r:id="" action="ppaction://hlinkshowjump?jump=previousslide"/>
            <a:extLst>
              <a:ext uri="{FF2B5EF4-FFF2-40B4-BE49-F238E27FC236}">
                <a16:creationId xmlns:a16="http://schemas.microsoft.com/office/drawing/2014/main" id="{3E437B7E-A8A6-E133-6F36-C420F671FF1A}"/>
              </a:ext>
            </a:extLst>
          </p:cNvPr>
          <p:cNvSpPr/>
          <p:nvPr/>
        </p:nvSpPr>
        <p:spPr>
          <a:xfrm>
            <a:off x="81267" y="5108664"/>
            <a:ext cx="2326460" cy="1541856"/>
          </a:xfrm>
          <a:prstGeom prst="leftArrow">
            <a:avLst/>
          </a:prstGeom>
          <a:solidFill>
            <a:schemeClr val="bg1"/>
          </a:solidFill>
          <a:ln w="76200">
            <a:solidFill>
              <a:srgbClr val="00837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3711134-FDD0-BB52-39EB-C3E70480DD14}"/>
              </a:ext>
            </a:extLst>
          </p:cNvPr>
          <p:cNvSpPr txBox="1"/>
          <p:nvPr/>
        </p:nvSpPr>
        <p:spPr>
          <a:xfrm>
            <a:off x="17000" y="624325"/>
            <a:ext cx="12176266" cy="584775"/>
          </a:xfrm>
          <a:prstGeom prst="rect">
            <a:avLst/>
          </a:prstGeom>
          <a:noFill/>
        </p:spPr>
        <p:txBody>
          <a:bodyPr wrap="square" rtlCol="0">
            <a:spAutoFit/>
          </a:bodyPr>
          <a:lstStyle/>
          <a:p>
            <a:pPr algn="ctr"/>
            <a:r>
              <a:rPr lang="en-US" sz="3200">
                <a:solidFill>
                  <a:srgbClr val="008379"/>
                </a:solidFill>
              </a:rPr>
              <a:t>1. I know why it is important to learn how to use technology.</a:t>
            </a:r>
            <a:endParaRPr lang="el-GR" sz="3200" dirty="0">
              <a:solidFill>
                <a:srgbClr val="008379"/>
              </a:solidFill>
            </a:endParaRPr>
          </a:p>
        </p:txBody>
      </p:sp>
      <p:pic>
        <p:nvPicPr>
          <p:cNvPr id="4" name="1 A Question-2">
            <a:hlinkClick r:id="" action="ppaction://media"/>
            <a:extLst>
              <a:ext uri="{FF2B5EF4-FFF2-40B4-BE49-F238E27FC236}">
                <a16:creationId xmlns:a16="http://schemas.microsoft.com/office/drawing/2014/main" id="{4FFA2DC5-3BD1-55F3-63CD-6C77AD6CE446}"/>
              </a:ext>
            </a:extLst>
          </p:cNvPr>
          <p:cNvPicPr>
            <a:picLocks noChangeAspect="1"/>
          </p:cNvPicPr>
          <p:nvPr>
            <a:audioFile r:link="rId3"/>
            <p:extLst>
              <p:ext uri="{DAA4B4D4-6D71-4841-9C94-3DE7FCFB9230}">
                <p14:media xmlns:p14="http://schemas.microsoft.com/office/powerpoint/2010/main" r:embed="rId2"/>
              </p:ext>
            </p:extLst>
          </p:nvPr>
        </p:nvPicPr>
        <p:blipFill>
          <a:blip r:embed="rId16"/>
          <a:stretch>
            <a:fillRect/>
          </a:stretch>
        </p:blipFill>
        <p:spPr>
          <a:xfrm>
            <a:off x="13249275" y="803275"/>
            <a:ext cx="609600" cy="609600"/>
          </a:xfrm>
          <a:prstGeom prst="rect">
            <a:avLst/>
          </a:prstGeom>
        </p:spPr>
      </p:pic>
      <p:pic>
        <p:nvPicPr>
          <p:cNvPr id="8" name="1 A Correct-3">
            <a:hlinkClick r:id="" action="ppaction://media"/>
            <a:extLst>
              <a:ext uri="{FF2B5EF4-FFF2-40B4-BE49-F238E27FC236}">
                <a16:creationId xmlns:a16="http://schemas.microsoft.com/office/drawing/2014/main" id="{498DD79A-7B9C-4E58-D621-2AC1FBE2149E}"/>
              </a:ext>
            </a:extLst>
          </p:cNvPr>
          <p:cNvPicPr>
            <a:picLocks noChangeAspect="1"/>
          </p:cNvPicPr>
          <p:nvPr>
            <a:audioFile r:link="rId5"/>
            <p:extLst>
              <p:ext uri="{DAA4B4D4-6D71-4841-9C94-3DE7FCFB9230}">
                <p14:media xmlns:p14="http://schemas.microsoft.com/office/powerpoint/2010/main" r:embed="rId4"/>
              </p:ext>
            </p:extLst>
          </p:nvPr>
        </p:nvPicPr>
        <p:blipFill>
          <a:blip r:embed="rId16"/>
          <a:stretch>
            <a:fillRect/>
          </a:stretch>
        </p:blipFill>
        <p:spPr>
          <a:xfrm>
            <a:off x="13325475" y="2797076"/>
            <a:ext cx="609600" cy="609600"/>
          </a:xfrm>
          <a:prstGeom prst="rect">
            <a:avLst/>
          </a:prstGeom>
        </p:spPr>
      </p:pic>
      <p:pic>
        <p:nvPicPr>
          <p:cNvPr id="9" name="1 A wrong-4">
            <a:hlinkClick r:id="" action="ppaction://media"/>
            <a:extLst>
              <a:ext uri="{FF2B5EF4-FFF2-40B4-BE49-F238E27FC236}">
                <a16:creationId xmlns:a16="http://schemas.microsoft.com/office/drawing/2014/main" id="{C542041E-9973-6D5C-53BB-FB5342E07A10}"/>
              </a:ext>
            </a:extLst>
          </p:cNvPr>
          <p:cNvPicPr>
            <a:picLocks noChangeAspect="1"/>
          </p:cNvPicPr>
          <p:nvPr>
            <a:audioFile r:link="rId7"/>
            <p:extLst>
              <p:ext uri="{DAA4B4D4-6D71-4841-9C94-3DE7FCFB9230}">
                <p14:media xmlns:p14="http://schemas.microsoft.com/office/powerpoint/2010/main" r:embed="rId6"/>
              </p:ext>
            </p:extLst>
          </p:nvPr>
        </p:nvPicPr>
        <p:blipFill>
          <a:blip r:embed="rId16"/>
          <a:stretch>
            <a:fillRect/>
          </a:stretch>
        </p:blipFill>
        <p:spPr>
          <a:xfrm>
            <a:off x="13325475" y="6162675"/>
            <a:ext cx="609600" cy="609600"/>
          </a:xfrm>
          <a:prstGeom prst="rect">
            <a:avLst/>
          </a:prstGeom>
        </p:spPr>
      </p:pic>
    </p:spTree>
    <p:custDataLst>
      <p:tags r:id="rId1"/>
    </p:custDataLst>
    <p:extLst>
      <p:ext uri="{BB962C8B-B14F-4D97-AF65-F5344CB8AC3E}">
        <p14:creationId xmlns:p14="http://schemas.microsoft.com/office/powerpoint/2010/main" val="24448231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0088" fill="hold"/>
                                        <p:tgtEl>
                                          <p:spTgt spid="4"/>
                                        </p:tgtEl>
                                      </p:cBhvr>
                                    </p:cmd>
                                  </p:childTnLst>
                                </p:cTn>
                              </p:par>
                            </p:childTnLst>
                          </p:cTn>
                        </p:par>
                        <p:par>
                          <p:cTn id="7" fill="hold">
                            <p:stCondLst>
                              <p:cond delay="20088"/>
                            </p:stCondLst>
                            <p:childTnLst>
                              <p:par>
                                <p:cTn id="8" presetID="6" presetClass="entr" presetSubtype="16" fill="hold" nodeType="afterEffect">
                                  <p:stCondLst>
                                    <p:cond delay="52"/>
                                  </p:stCondLst>
                                  <p:childTnLst>
                                    <p:set>
                                      <p:cBhvr>
                                        <p:cTn id="9" dur="1" fill="hold">
                                          <p:stCondLst>
                                            <p:cond delay="0"/>
                                          </p:stCondLst>
                                        </p:cTn>
                                        <p:tgtEl>
                                          <p:spTgt spid="6"/>
                                        </p:tgtEl>
                                        <p:attrNameLst>
                                          <p:attrName>style.visibility</p:attrName>
                                        </p:attrNameLst>
                                      </p:cBhvr>
                                      <p:to>
                                        <p:strVal val="visible"/>
                                      </p:to>
                                    </p:set>
                                    <p:animEffect transition="in" filter="circle(in)">
                                      <p:cBhvr>
                                        <p:cTn id="10" dur="2000"/>
                                        <p:tgtEl>
                                          <p:spTgt spid="6"/>
                                        </p:tgtEl>
                                      </p:cBhvr>
                                    </p:animEffect>
                                  </p:childTnLst>
                                </p:cTn>
                              </p:par>
                              <p:par>
                                <p:cTn id="11" presetID="6" presetClass="entr" presetSubtype="16"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circle(in)">
                                      <p:cBhvr>
                                        <p:cTn id="13"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6"/>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par>
                          <p:cTn id="19" fill="hold">
                            <p:stCondLst>
                              <p:cond delay="0"/>
                            </p:stCondLst>
                            <p:childTnLst>
                              <p:par>
                                <p:cTn id="20" presetID="22" presetClass="entr" presetSubtype="4" fill="hold" grpId="0" nodeType="afterEffect">
                                  <p:stCondLst>
                                    <p:cond delay="750"/>
                                  </p:stCondLst>
                                  <p:childTnLst>
                                    <p:set>
                                      <p:cBhvr>
                                        <p:cTn id="21" dur="1" fill="hold">
                                          <p:stCondLst>
                                            <p:cond delay="0"/>
                                          </p:stCondLst>
                                        </p:cTn>
                                        <p:tgtEl>
                                          <p:spTgt spid="3"/>
                                        </p:tgtEl>
                                        <p:attrNameLst>
                                          <p:attrName>style.visibility</p:attrName>
                                        </p:attrNameLst>
                                      </p:cBhvr>
                                      <p:to>
                                        <p:strVal val="visible"/>
                                      </p:to>
                                    </p:set>
                                    <p:animEffect transition="in" filter="wipe(down)">
                                      <p:cBhvr>
                                        <p:cTn id="22" dur="500"/>
                                        <p:tgtEl>
                                          <p:spTgt spid="3"/>
                                        </p:tgtEl>
                                      </p:cBhvr>
                                    </p:animEffect>
                                  </p:childTnLst>
                                </p:cTn>
                              </p:par>
                              <p:par>
                                <p:cTn id="23" presetID="3" presetClass="mediacall" presetSubtype="0" fill="hold" nodeType="withEffect">
                                  <p:stCondLst>
                                    <p:cond delay="750"/>
                                  </p:stCondLst>
                                  <p:childTnLst>
                                    <p:cmd type="call" cmd="stop">
                                      <p:cBhvr>
                                        <p:cTn id="24" dur="1" fill="hold"/>
                                        <p:tgtEl>
                                          <p:spTgt spid="4"/>
                                        </p:tgtEl>
                                      </p:cBhvr>
                                    </p:cmd>
                                  </p:childTnLst>
                                </p:cTn>
                              </p:par>
                              <p:par>
                                <p:cTn id="25" presetID="3" presetClass="mediacall" presetSubtype="0" fill="hold" nodeType="withEffect">
                                  <p:stCondLst>
                                    <p:cond delay="750"/>
                                  </p:stCondLst>
                                  <p:childTnLst>
                                    <p:cmd type="call" cmd="stop">
                                      <p:cBhvr>
                                        <p:cTn id="26" dur="1" fill="hold"/>
                                        <p:tgtEl>
                                          <p:spTgt spid="9"/>
                                        </p:tgtEl>
                                      </p:cBhvr>
                                    </p:cmd>
                                  </p:childTnLst>
                                </p:cTn>
                              </p:par>
                            </p:childTnLst>
                          </p:cTn>
                        </p:par>
                        <p:par>
                          <p:cTn id="27" fill="hold">
                            <p:stCondLst>
                              <p:cond delay="1250"/>
                            </p:stCondLst>
                            <p:childTnLst>
                              <p:par>
                                <p:cTn id="28" presetID="1" presetClass="mediacall" presetSubtype="0" fill="hold" nodeType="afterEffect">
                                  <p:stCondLst>
                                    <p:cond delay="0"/>
                                  </p:stCondLst>
                                  <p:childTnLst>
                                    <p:cmd type="call" cmd="playFrom(0.0)">
                                      <p:cBhvr>
                                        <p:cTn id="29" dur="4392" fill="hold"/>
                                        <p:tgtEl>
                                          <p:spTgt spid="8"/>
                                        </p:tgtEl>
                                      </p:cBhvr>
                                    </p:cmd>
                                  </p:childTnLst>
                                </p:cTn>
                              </p:par>
                            </p:childTnLst>
                          </p:cTn>
                        </p:par>
                        <p:par>
                          <p:cTn id="30" fill="hold">
                            <p:stCondLst>
                              <p:cond delay="3338"/>
                            </p:stCondLst>
                            <p:childTnLst>
                              <p:par>
                                <p:cTn id="31" presetID="10" presetClass="entr" presetSubtype="0" fill="hold" grpId="0" nodeType="afterEffect">
                                  <p:stCondLst>
                                    <p:cond delay="500"/>
                                  </p:stCondLst>
                                  <p:childTnLst>
                                    <p:set>
                                      <p:cBhvr>
                                        <p:cTn id="32" dur="1" fill="hold">
                                          <p:stCondLst>
                                            <p:cond delay="0"/>
                                          </p:stCondLst>
                                        </p:cTn>
                                        <p:tgtEl>
                                          <p:spTgt spid="2"/>
                                        </p:tgtEl>
                                        <p:attrNameLst>
                                          <p:attrName>style.visibility</p:attrName>
                                        </p:attrNameLst>
                                      </p:cBhvr>
                                      <p:to>
                                        <p:strVal val="visible"/>
                                      </p:to>
                                    </p:set>
                                    <p:animEffect transition="in" filter="fade">
                                      <p:cBhvr>
                                        <p:cTn id="33" dur="500"/>
                                        <p:tgtEl>
                                          <p:spTgt spid="2"/>
                                        </p:tgtEl>
                                      </p:cBhvr>
                                    </p:animEffect>
                                  </p:childTnLst>
                                </p:cTn>
                              </p:par>
                              <p:par>
                                <p:cTn id="34" presetID="10" presetClass="entr" presetSubtype="0" fill="hold" grpId="0" nodeType="withEffect">
                                  <p:stCondLst>
                                    <p:cond delay="50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500"/>
                                        <p:tgtEl>
                                          <p:spTgt spid="17"/>
                                        </p:tgtEl>
                                      </p:cBhvr>
                                    </p:animEffect>
                                  </p:childTnLst>
                                </p:cTn>
                              </p:par>
                            </p:childTnLst>
                          </p:cTn>
                        </p:par>
                      </p:childTnLst>
                    </p:cTn>
                  </p:par>
                </p:childTnLst>
              </p:cTn>
              <p:nextCondLst>
                <p:cond evt="onClick" delay="0">
                  <p:tgtEl>
                    <p:spTgt spid="6"/>
                  </p:tgtEl>
                </p:cond>
              </p:nextCondLst>
            </p:seq>
            <p:seq concurrent="1" nextAc="seek">
              <p:cTn id="37" restart="whenNotActive" fill="hold" evtFilter="cancelBubble" nodeType="interactiveSeq">
                <p:stCondLst>
                  <p:cond evt="onClick" delay="0">
                    <p:tgtEl>
                      <p:spTgt spid="16"/>
                    </p:tgtEl>
                  </p:cond>
                </p:stCondLst>
                <p:endSync evt="end" delay="0">
                  <p:rtn val="all"/>
                </p:endSync>
                <p:childTnLst>
                  <p:par>
                    <p:cTn id="38" fill="hold">
                      <p:stCondLst>
                        <p:cond delay="0"/>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20"/>
                                        </p:tgtEl>
                                        <p:attrNameLst>
                                          <p:attrName>style.visibility</p:attrName>
                                        </p:attrNameLst>
                                      </p:cBhvr>
                                      <p:to>
                                        <p:strVal val="visible"/>
                                      </p:to>
                                    </p:set>
                                  </p:childTnLst>
                                </p:cTn>
                              </p:par>
                              <p:par>
                                <p:cTn id="42" presetID="3" presetClass="mediacall" presetSubtype="0" fill="hold" nodeType="withEffect">
                                  <p:stCondLst>
                                    <p:cond delay="0"/>
                                  </p:stCondLst>
                                  <p:childTnLst>
                                    <p:cmd type="call" cmd="stop">
                                      <p:cBhvr>
                                        <p:cTn id="43" dur="1" fill="hold"/>
                                        <p:tgtEl>
                                          <p:spTgt spid="8"/>
                                        </p:tgtEl>
                                      </p:cBhvr>
                                    </p:cmd>
                                  </p:childTnLst>
                                </p:cTn>
                              </p:par>
                              <p:par>
                                <p:cTn id="44" presetID="3" presetClass="mediacall" presetSubtype="0" fill="hold" nodeType="withEffect">
                                  <p:stCondLst>
                                    <p:cond delay="0"/>
                                  </p:stCondLst>
                                  <p:childTnLst>
                                    <p:cmd type="call" cmd="stop">
                                      <p:cBhvr>
                                        <p:cTn id="45" dur="1" fill="hold"/>
                                        <p:tgtEl>
                                          <p:spTgt spid="4"/>
                                        </p:tgtEl>
                                      </p:cBhvr>
                                    </p:cmd>
                                  </p:childTnLst>
                                </p:cTn>
                              </p:par>
                            </p:childTnLst>
                          </p:cTn>
                        </p:par>
                        <p:par>
                          <p:cTn id="46" fill="hold">
                            <p:stCondLst>
                              <p:cond delay="0"/>
                            </p:stCondLst>
                            <p:childTnLst>
                              <p:par>
                                <p:cTn id="47" presetID="1" presetClass="mediacall" presetSubtype="0" fill="hold" nodeType="afterEffect">
                                  <p:stCondLst>
                                    <p:cond delay="0"/>
                                  </p:stCondLst>
                                  <p:childTnLst>
                                    <p:cmd type="call" cmd="playFrom(0.0)">
                                      <p:cBhvr>
                                        <p:cTn id="48" dur="8183" fill="hold"/>
                                        <p:tgtEl>
                                          <p:spTgt spid="9"/>
                                        </p:tgtEl>
                                      </p:cBhvr>
                                    </p:cmd>
                                  </p:childTnLst>
                                </p:cTn>
                              </p:par>
                            </p:childTnLst>
                          </p:cTn>
                        </p:par>
                      </p:childTnLst>
                    </p:cTn>
                  </p:par>
                </p:childTnLst>
              </p:cTn>
              <p:nextCondLst>
                <p:cond evt="onClick" delay="0">
                  <p:tgtEl>
                    <p:spTgt spid="16"/>
                  </p:tgtEl>
                </p:cond>
              </p:nextCondLst>
            </p:seq>
            <p:audio>
              <p:cMediaNode vol="80000">
                <p:cTn id="49" fill="hold" display="0">
                  <p:stCondLst>
                    <p:cond delay="indefinite"/>
                  </p:stCondLst>
                  <p:endCondLst>
                    <p:cond evt="onStopAudio" delay="0">
                      <p:tgtEl>
                        <p:sldTgt/>
                      </p:tgtEl>
                    </p:cond>
                  </p:endCondLst>
                </p:cTn>
                <p:tgtEl>
                  <p:spTgt spid="4"/>
                </p:tgtEl>
              </p:cMediaNode>
            </p:audio>
            <p:audio>
              <p:cMediaNode vol="80000">
                <p:cTn id="50" fill="hold" display="0">
                  <p:stCondLst>
                    <p:cond delay="indefinite"/>
                  </p:stCondLst>
                  <p:endCondLst>
                    <p:cond evt="onStopAudio" delay="0">
                      <p:tgtEl>
                        <p:sldTgt/>
                      </p:tgtEl>
                    </p:cond>
                  </p:endCondLst>
                </p:cTn>
                <p:tgtEl>
                  <p:spTgt spid="8"/>
                </p:tgtEl>
              </p:cMediaNode>
            </p:audio>
            <p:audio>
              <p:cMediaNode vol="80000">
                <p:cTn id="51" fill="hold" display="0">
                  <p:stCondLst>
                    <p:cond delay="indefinite"/>
                  </p:stCondLst>
                  <p:endCondLst>
                    <p:cond evt="onStopAudio" delay="0">
                      <p:tgtEl>
                        <p:sldTgt/>
                      </p:tgtEl>
                    </p:cond>
                  </p:endCondLst>
                </p:cTn>
                <p:tgtEl>
                  <p:spTgt spid="9"/>
                </p:tgtEl>
              </p:cMediaNode>
            </p:audio>
          </p:childTnLst>
        </p:cTn>
      </p:par>
    </p:tnLst>
    <p:bldLst>
      <p:bldP spid="3" grpId="0" animBg="1"/>
      <p:bldP spid="2" grpId="0" animBg="1"/>
      <p:bldP spid="1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5C8C77-3481-0E13-9A27-CB98723A82B2}"/>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855711E8-EAF7-F4AC-76A4-BC6EDED8CFC1}"/>
              </a:ext>
            </a:extLst>
          </p:cNvPr>
          <p:cNvSpPr txBox="1"/>
          <p:nvPr/>
        </p:nvSpPr>
        <p:spPr>
          <a:xfrm>
            <a:off x="2525486" y="5017958"/>
            <a:ext cx="7020850" cy="1384995"/>
          </a:xfrm>
          <a:prstGeom prst="rect">
            <a:avLst/>
          </a:prstGeom>
          <a:solidFill>
            <a:schemeClr val="bg1">
              <a:lumMod val="95000"/>
            </a:schemeClr>
          </a:solidFill>
        </p:spPr>
        <p:txBody>
          <a:bodyPr wrap="square">
            <a:spAutoFit/>
          </a:bodyPr>
          <a:lstStyle/>
          <a:p>
            <a:r>
              <a:rPr lang="en-GB" sz="2800"/>
              <a:t>That is great!</a:t>
            </a:r>
          </a:p>
          <a:p>
            <a:endParaRPr lang="en-GB" sz="2800"/>
          </a:p>
          <a:p>
            <a:endParaRPr lang="el-GR" sz="2800" dirty="0">
              <a:latin typeface="Calibri" panose="020F0502020204030204" pitchFamily="34" charset="0"/>
              <a:ea typeface="Calibri" panose="020F0502020204030204" pitchFamily="34" charset="0"/>
              <a:cs typeface="Calibri" panose="020F0502020204030204" pitchFamily="34" charset="0"/>
            </a:endParaRPr>
          </a:p>
        </p:txBody>
      </p:sp>
      <p:grpSp>
        <p:nvGrpSpPr>
          <p:cNvPr id="6" name="Agree 4">
            <a:extLst>
              <a:ext uri="{FF2B5EF4-FFF2-40B4-BE49-F238E27FC236}">
                <a16:creationId xmlns:a16="http://schemas.microsoft.com/office/drawing/2014/main" id="{22054139-6508-9401-9133-838D54664C29}"/>
              </a:ext>
            </a:extLst>
          </p:cNvPr>
          <p:cNvGrpSpPr/>
          <p:nvPr/>
        </p:nvGrpSpPr>
        <p:grpSpPr>
          <a:xfrm>
            <a:off x="2653982" y="2654219"/>
            <a:ext cx="2862072" cy="2248487"/>
            <a:chOff x="2460321" y="2536454"/>
            <a:chExt cx="2862072" cy="2248487"/>
          </a:xfrm>
        </p:grpSpPr>
        <p:sp>
          <p:nvSpPr>
            <p:cNvPr id="7" name="Ορθογώνιο 7">
              <a:extLst>
                <a:ext uri="{FF2B5EF4-FFF2-40B4-BE49-F238E27FC236}">
                  <a16:creationId xmlns:a16="http://schemas.microsoft.com/office/drawing/2014/main" id="{07538417-207E-E366-E4F9-6AB125832D2D}"/>
                </a:ext>
              </a:extLst>
            </p:cNvPr>
            <p:cNvSpPr/>
            <p:nvPr/>
          </p:nvSpPr>
          <p:spPr>
            <a:xfrm>
              <a:off x="2821486" y="2536454"/>
              <a:ext cx="2313768" cy="2248487"/>
            </a:xfrm>
            <a:prstGeom prst="flowChartConnector">
              <a:avLst/>
            </a:prstGeom>
            <a:ln w="76200">
              <a:solidFill>
                <a:srgbClr val="92D05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r>
                <a:rPr lang="en-US" sz="2000" dirty="0">
                  <a:latin typeface="Calibri" panose="020F0502020204030204" pitchFamily="34" charset="0"/>
                </a:rPr>
                <a:t>I agree</a:t>
              </a:r>
            </a:p>
          </p:txBody>
        </p:sp>
        <p:pic>
          <p:nvPicPr>
            <p:cNvPr id="11" name="Picture 7">
              <a:extLst>
                <a:ext uri="{FF2B5EF4-FFF2-40B4-BE49-F238E27FC236}">
                  <a16:creationId xmlns:a16="http://schemas.microsoft.com/office/drawing/2014/main" id="{19A95C99-03F9-98A6-D8F0-D893CF24444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60321" y="2679311"/>
              <a:ext cx="2862072" cy="1908048"/>
            </a:xfrm>
            <a:prstGeom prst="rect">
              <a:avLst/>
            </a:prstGeom>
          </p:spPr>
        </p:pic>
      </p:grpSp>
      <p:grpSp>
        <p:nvGrpSpPr>
          <p:cNvPr id="12" name="Correct 8">
            <a:extLst>
              <a:ext uri="{FF2B5EF4-FFF2-40B4-BE49-F238E27FC236}">
                <a16:creationId xmlns:a16="http://schemas.microsoft.com/office/drawing/2014/main" id="{8136608D-6C92-623E-C62C-06E48A6E52A5}"/>
              </a:ext>
            </a:extLst>
          </p:cNvPr>
          <p:cNvGrpSpPr/>
          <p:nvPr/>
        </p:nvGrpSpPr>
        <p:grpSpPr>
          <a:xfrm>
            <a:off x="2981086" y="2654219"/>
            <a:ext cx="2313768" cy="2248487"/>
            <a:chOff x="3346720" y="366821"/>
            <a:chExt cx="2313768" cy="2248487"/>
          </a:xfrm>
        </p:grpSpPr>
        <p:sp>
          <p:nvSpPr>
            <p:cNvPr id="13" name="Ορθογώνιο 4">
              <a:extLst>
                <a:ext uri="{FF2B5EF4-FFF2-40B4-BE49-F238E27FC236}">
                  <a16:creationId xmlns:a16="http://schemas.microsoft.com/office/drawing/2014/main" id="{C1C5CA85-206D-1D4E-071B-43DA0E92E7DE}"/>
                </a:ext>
              </a:extLst>
            </p:cNvPr>
            <p:cNvSpPr/>
            <p:nvPr/>
          </p:nvSpPr>
          <p:spPr>
            <a:xfrm>
              <a:off x="3346720" y="366821"/>
              <a:ext cx="2313768" cy="2248487"/>
            </a:xfrm>
            <a:prstGeom prst="flowChartConnector">
              <a:avLst/>
            </a:prstGeom>
            <a:solidFill>
              <a:srgbClr val="92D050"/>
            </a:solidFill>
            <a:ln w="57150">
              <a:solidFill>
                <a:srgbClr val="92D05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r>
                <a:rPr lang="en-US" sz="2000" b="1" dirty="0">
                  <a:solidFill>
                    <a:schemeClr val="bg1"/>
                  </a:solidFill>
                  <a:latin typeface="Calibri" panose="020F0502020204030204" pitchFamily="34" charset="0"/>
                </a:rPr>
                <a:t>Correct</a:t>
              </a:r>
            </a:p>
          </p:txBody>
        </p:sp>
        <p:pic>
          <p:nvPicPr>
            <p:cNvPr id="14" name="Graphic 13" descr="Checkmark with solid fill">
              <a:extLst>
                <a:ext uri="{FF2B5EF4-FFF2-40B4-BE49-F238E27FC236}">
                  <a16:creationId xmlns:a16="http://schemas.microsoft.com/office/drawing/2014/main" id="{88F0C586-06F0-E4B6-FAC8-794B719F3A73}"/>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104419" y="893834"/>
              <a:ext cx="1008734" cy="1008734"/>
            </a:xfrm>
            <a:prstGeom prst="rect">
              <a:avLst/>
            </a:prstGeom>
          </p:spPr>
        </p:pic>
      </p:grpSp>
      <p:grpSp>
        <p:nvGrpSpPr>
          <p:cNvPr id="16" name="Disagree 17">
            <a:extLst>
              <a:ext uri="{FF2B5EF4-FFF2-40B4-BE49-F238E27FC236}">
                <a16:creationId xmlns:a16="http://schemas.microsoft.com/office/drawing/2014/main" id="{B5D03E4C-FCDA-C5B8-8B83-E5756BDBEBF7}"/>
              </a:ext>
            </a:extLst>
          </p:cNvPr>
          <p:cNvGrpSpPr/>
          <p:nvPr/>
        </p:nvGrpSpPr>
        <p:grpSpPr>
          <a:xfrm>
            <a:off x="6452866" y="2654219"/>
            <a:ext cx="2747774" cy="2248487"/>
            <a:chOff x="5872919" y="2536454"/>
            <a:chExt cx="2747774" cy="2248487"/>
          </a:xfrm>
        </p:grpSpPr>
        <p:sp>
          <p:nvSpPr>
            <p:cNvPr id="18" name="Ορθογώνιο 4">
              <a:extLst>
                <a:ext uri="{FF2B5EF4-FFF2-40B4-BE49-F238E27FC236}">
                  <a16:creationId xmlns:a16="http://schemas.microsoft.com/office/drawing/2014/main" id="{C581F687-AC95-F2FB-7CE3-9B0FD56199A7}"/>
                </a:ext>
              </a:extLst>
            </p:cNvPr>
            <p:cNvSpPr/>
            <p:nvPr/>
          </p:nvSpPr>
          <p:spPr>
            <a:xfrm>
              <a:off x="6096000" y="2536454"/>
              <a:ext cx="2313768" cy="2248487"/>
            </a:xfrm>
            <a:prstGeom prst="flowChartConnector">
              <a:avLst/>
            </a:prstGeom>
            <a:ln w="76200">
              <a:solidFill>
                <a:srgbClr val="C0000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r>
                <a:rPr lang="en-US" sz="2000" dirty="0">
                  <a:latin typeface="Calibri" panose="020F0502020204030204" pitchFamily="34" charset="0"/>
                </a:rPr>
                <a:t>I don’t agree</a:t>
              </a:r>
            </a:p>
          </p:txBody>
        </p:sp>
        <p:pic>
          <p:nvPicPr>
            <p:cNvPr id="19" name="Picture 25">
              <a:extLst>
                <a:ext uri="{FF2B5EF4-FFF2-40B4-BE49-F238E27FC236}">
                  <a16:creationId xmlns:a16="http://schemas.microsoft.com/office/drawing/2014/main" id="{D89AF6AD-5035-45D2-4532-5C6E1CB218F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872919" y="2755510"/>
              <a:ext cx="2747774" cy="1831849"/>
            </a:xfrm>
            <a:prstGeom prst="rect">
              <a:avLst/>
            </a:prstGeom>
          </p:spPr>
        </p:pic>
      </p:grpSp>
      <p:grpSp>
        <p:nvGrpSpPr>
          <p:cNvPr id="20" name="Wrong 26">
            <a:extLst>
              <a:ext uri="{FF2B5EF4-FFF2-40B4-BE49-F238E27FC236}">
                <a16:creationId xmlns:a16="http://schemas.microsoft.com/office/drawing/2014/main" id="{E1C6A410-7602-7CBF-27CC-43D76044E343}"/>
              </a:ext>
            </a:extLst>
          </p:cNvPr>
          <p:cNvGrpSpPr/>
          <p:nvPr/>
        </p:nvGrpSpPr>
        <p:grpSpPr>
          <a:xfrm>
            <a:off x="6673841" y="2641122"/>
            <a:ext cx="2313768" cy="2248486"/>
            <a:chOff x="6448424" y="3196807"/>
            <a:chExt cx="2313768" cy="2248486"/>
          </a:xfrm>
        </p:grpSpPr>
        <p:sp>
          <p:nvSpPr>
            <p:cNvPr id="21" name="Ορθογώνιο 7">
              <a:extLst>
                <a:ext uri="{FF2B5EF4-FFF2-40B4-BE49-F238E27FC236}">
                  <a16:creationId xmlns:a16="http://schemas.microsoft.com/office/drawing/2014/main" id="{295F9445-4058-7A5B-94F8-8238CA2C69FF}"/>
                </a:ext>
              </a:extLst>
            </p:cNvPr>
            <p:cNvSpPr/>
            <p:nvPr/>
          </p:nvSpPr>
          <p:spPr>
            <a:xfrm>
              <a:off x="6448424" y="3196807"/>
              <a:ext cx="2313768" cy="2248486"/>
            </a:xfrm>
            <a:prstGeom prst="flowChartConnector">
              <a:avLst/>
            </a:prstGeom>
            <a:solidFill>
              <a:srgbClr val="C00000"/>
            </a:solidFill>
            <a:ln w="57150">
              <a:solidFill>
                <a:srgbClr val="C0000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r>
                <a:rPr lang="en-US" sz="2000" dirty="0">
                  <a:solidFill>
                    <a:schemeClr val="bg1"/>
                  </a:solidFill>
                  <a:latin typeface="Calibri" panose="020F0502020204030204" pitchFamily="34" charset="0"/>
                </a:rPr>
                <a:t>Wrong</a:t>
              </a:r>
            </a:p>
          </p:txBody>
        </p:sp>
        <p:pic>
          <p:nvPicPr>
            <p:cNvPr id="25" name="Graphic 28" descr="Close with solid fill">
              <a:extLst>
                <a:ext uri="{FF2B5EF4-FFF2-40B4-BE49-F238E27FC236}">
                  <a16:creationId xmlns:a16="http://schemas.microsoft.com/office/drawing/2014/main" id="{553AC014-4028-7914-5008-8F40AD2C6AB3}"/>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7039449" y="3694048"/>
              <a:ext cx="1140431" cy="1140431"/>
            </a:xfrm>
            <a:prstGeom prst="rect">
              <a:avLst/>
            </a:prstGeom>
          </p:spPr>
        </p:pic>
      </p:grpSp>
      <p:sp>
        <p:nvSpPr>
          <p:cNvPr id="2" name="Βέλος: Δεξιό 1">
            <a:hlinkClick r:id="" action="ppaction://hlinkshowjump?jump=nextslide"/>
            <a:extLst>
              <a:ext uri="{FF2B5EF4-FFF2-40B4-BE49-F238E27FC236}">
                <a16:creationId xmlns:a16="http://schemas.microsoft.com/office/drawing/2014/main" id="{019FF514-E252-45B7-C4FC-B11645008BDE}"/>
              </a:ext>
            </a:extLst>
          </p:cNvPr>
          <p:cNvSpPr/>
          <p:nvPr/>
        </p:nvSpPr>
        <p:spPr>
          <a:xfrm>
            <a:off x="9638271" y="5080861"/>
            <a:ext cx="2446638" cy="1569659"/>
          </a:xfrm>
          <a:prstGeom prst="rightArrow">
            <a:avLst/>
          </a:prstGeom>
          <a:solidFill>
            <a:schemeClr val="bg1"/>
          </a:solidFill>
          <a:ln w="76200">
            <a:solidFill>
              <a:srgbClr val="00837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Βέλος: Αριστερό 16">
            <a:hlinkClick r:id="" action="ppaction://hlinkshowjump?jump=previousslide"/>
            <a:extLst>
              <a:ext uri="{FF2B5EF4-FFF2-40B4-BE49-F238E27FC236}">
                <a16:creationId xmlns:a16="http://schemas.microsoft.com/office/drawing/2014/main" id="{E0956D26-5BE2-D90D-0BDC-686F41204205}"/>
              </a:ext>
            </a:extLst>
          </p:cNvPr>
          <p:cNvSpPr/>
          <p:nvPr/>
        </p:nvSpPr>
        <p:spPr>
          <a:xfrm>
            <a:off x="81267" y="5108664"/>
            <a:ext cx="2326460" cy="1541856"/>
          </a:xfrm>
          <a:prstGeom prst="leftArrow">
            <a:avLst/>
          </a:prstGeom>
          <a:solidFill>
            <a:schemeClr val="bg1"/>
          </a:solidFill>
          <a:ln w="76200">
            <a:solidFill>
              <a:srgbClr val="00837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D6BC0637-5FF4-9995-2096-12117EE1782D}"/>
              </a:ext>
            </a:extLst>
          </p:cNvPr>
          <p:cNvSpPr txBox="1"/>
          <p:nvPr/>
        </p:nvSpPr>
        <p:spPr>
          <a:xfrm>
            <a:off x="17000" y="624325"/>
            <a:ext cx="12176266" cy="1077218"/>
          </a:xfrm>
          <a:prstGeom prst="rect">
            <a:avLst/>
          </a:prstGeom>
          <a:noFill/>
        </p:spPr>
        <p:txBody>
          <a:bodyPr wrap="square" rtlCol="0">
            <a:spAutoFit/>
          </a:bodyPr>
          <a:lstStyle/>
          <a:p>
            <a:pPr algn="ctr"/>
            <a:r>
              <a:rPr lang="en-US" sz="3200">
                <a:solidFill>
                  <a:srgbClr val="008379"/>
                </a:solidFill>
              </a:rPr>
              <a:t>2. I understand what a digital device is, an apparatus like a phone or computer</a:t>
            </a:r>
            <a:endParaRPr lang="el-GR" sz="3200" dirty="0">
              <a:solidFill>
                <a:srgbClr val="008379"/>
              </a:solidFill>
            </a:endParaRPr>
          </a:p>
        </p:txBody>
      </p:sp>
      <p:pic>
        <p:nvPicPr>
          <p:cNvPr id="4" name="2 A Question-8">
            <a:hlinkClick r:id="" action="ppaction://media"/>
            <a:extLst>
              <a:ext uri="{FF2B5EF4-FFF2-40B4-BE49-F238E27FC236}">
                <a16:creationId xmlns:a16="http://schemas.microsoft.com/office/drawing/2014/main" id="{98E99D24-1E16-8D93-3AD2-5CF4F2C83187}"/>
              </a:ext>
            </a:extLst>
          </p:cNvPr>
          <p:cNvPicPr>
            <a:picLocks noChangeAspect="1"/>
          </p:cNvPicPr>
          <p:nvPr>
            <a:audioFile r:link="rId3"/>
            <p:extLst>
              <p:ext uri="{DAA4B4D4-6D71-4841-9C94-3DE7FCFB9230}">
                <p14:media xmlns:p14="http://schemas.microsoft.com/office/powerpoint/2010/main" r:embed="rId2"/>
              </p:ext>
            </p:extLst>
          </p:nvPr>
        </p:nvPicPr>
        <p:blipFill>
          <a:blip r:embed="rId16"/>
          <a:stretch>
            <a:fillRect/>
          </a:stretch>
        </p:blipFill>
        <p:spPr>
          <a:xfrm>
            <a:off x="13503275" y="-555625"/>
            <a:ext cx="609600" cy="609600"/>
          </a:xfrm>
          <a:prstGeom prst="rect">
            <a:avLst/>
          </a:prstGeom>
        </p:spPr>
      </p:pic>
      <p:pic>
        <p:nvPicPr>
          <p:cNvPr id="8" name="2 A Correct-9">
            <a:hlinkClick r:id="" action="ppaction://media"/>
            <a:extLst>
              <a:ext uri="{FF2B5EF4-FFF2-40B4-BE49-F238E27FC236}">
                <a16:creationId xmlns:a16="http://schemas.microsoft.com/office/drawing/2014/main" id="{D83B7E92-A18E-1896-B900-C343C042BFE2}"/>
              </a:ext>
            </a:extLst>
          </p:cNvPr>
          <p:cNvPicPr>
            <a:picLocks noChangeAspect="1"/>
          </p:cNvPicPr>
          <p:nvPr>
            <a:audioFile r:link="rId5"/>
            <p:extLst>
              <p:ext uri="{DAA4B4D4-6D71-4841-9C94-3DE7FCFB9230}">
                <p14:media xmlns:p14="http://schemas.microsoft.com/office/powerpoint/2010/main" r:embed="rId4"/>
              </p:ext>
            </p:extLst>
          </p:nvPr>
        </p:nvPicPr>
        <p:blipFill>
          <a:blip r:embed="rId16"/>
          <a:stretch>
            <a:fillRect/>
          </a:stretch>
        </p:blipFill>
        <p:spPr>
          <a:xfrm>
            <a:off x="13858875" y="2441575"/>
            <a:ext cx="609600" cy="609600"/>
          </a:xfrm>
          <a:prstGeom prst="rect">
            <a:avLst/>
          </a:prstGeom>
        </p:spPr>
      </p:pic>
      <p:pic>
        <p:nvPicPr>
          <p:cNvPr id="9" name="2 A wrong-10">
            <a:hlinkClick r:id="" action="ppaction://media"/>
            <a:extLst>
              <a:ext uri="{FF2B5EF4-FFF2-40B4-BE49-F238E27FC236}">
                <a16:creationId xmlns:a16="http://schemas.microsoft.com/office/drawing/2014/main" id="{E985DBB5-F822-5AF5-D09B-BB0FC93FF582}"/>
              </a:ext>
            </a:extLst>
          </p:cNvPr>
          <p:cNvPicPr>
            <a:picLocks noChangeAspect="1"/>
          </p:cNvPicPr>
          <p:nvPr>
            <a:audioFile r:link="rId7"/>
            <p:extLst>
              <p:ext uri="{DAA4B4D4-6D71-4841-9C94-3DE7FCFB9230}">
                <p14:media xmlns:p14="http://schemas.microsoft.com/office/powerpoint/2010/main" r:embed="rId6"/>
              </p:ext>
            </p:extLst>
          </p:nvPr>
        </p:nvPicPr>
        <p:blipFill>
          <a:blip r:embed="rId16"/>
          <a:stretch>
            <a:fillRect/>
          </a:stretch>
        </p:blipFill>
        <p:spPr>
          <a:xfrm>
            <a:off x="14049375" y="5362575"/>
            <a:ext cx="609600" cy="609600"/>
          </a:xfrm>
          <a:prstGeom prst="rect">
            <a:avLst/>
          </a:prstGeom>
        </p:spPr>
      </p:pic>
    </p:spTree>
    <p:custDataLst>
      <p:tags r:id="rId1"/>
    </p:custDataLst>
    <p:extLst>
      <p:ext uri="{BB962C8B-B14F-4D97-AF65-F5344CB8AC3E}">
        <p14:creationId xmlns:p14="http://schemas.microsoft.com/office/powerpoint/2010/main" val="12848093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104" fill="hold"/>
                                        <p:tgtEl>
                                          <p:spTgt spid="4"/>
                                        </p:tgtEl>
                                      </p:cBhvr>
                                    </p:cmd>
                                  </p:childTnLst>
                                </p:cTn>
                              </p:par>
                            </p:childTnLst>
                          </p:cTn>
                        </p:par>
                        <p:par>
                          <p:cTn id="7" fill="hold">
                            <p:stCondLst>
                              <p:cond delay="22104"/>
                            </p:stCondLst>
                            <p:childTnLst>
                              <p:par>
                                <p:cTn id="8" presetID="6" presetClass="entr" presetSubtype="16" fill="hold" nodeType="afterEffect">
                                  <p:stCondLst>
                                    <p:cond delay="52"/>
                                  </p:stCondLst>
                                  <p:childTnLst>
                                    <p:set>
                                      <p:cBhvr>
                                        <p:cTn id="9" dur="1" fill="hold">
                                          <p:stCondLst>
                                            <p:cond delay="0"/>
                                          </p:stCondLst>
                                        </p:cTn>
                                        <p:tgtEl>
                                          <p:spTgt spid="6"/>
                                        </p:tgtEl>
                                        <p:attrNameLst>
                                          <p:attrName>style.visibility</p:attrName>
                                        </p:attrNameLst>
                                      </p:cBhvr>
                                      <p:to>
                                        <p:strVal val="visible"/>
                                      </p:to>
                                    </p:set>
                                    <p:animEffect transition="in" filter="circle(in)">
                                      <p:cBhvr>
                                        <p:cTn id="10" dur="2000"/>
                                        <p:tgtEl>
                                          <p:spTgt spid="6"/>
                                        </p:tgtEl>
                                      </p:cBhvr>
                                    </p:animEffect>
                                  </p:childTnLst>
                                </p:cTn>
                              </p:par>
                              <p:par>
                                <p:cTn id="11" presetID="6" presetClass="entr" presetSubtype="16"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circle(in)">
                                      <p:cBhvr>
                                        <p:cTn id="13"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6"/>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par>
                          <p:cTn id="19" fill="hold">
                            <p:stCondLst>
                              <p:cond delay="0"/>
                            </p:stCondLst>
                            <p:childTnLst>
                              <p:par>
                                <p:cTn id="20" presetID="22" presetClass="entr" presetSubtype="4" fill="hold" grpId="0" nodeType="afterEffect">
                                  <p:stCondLst>
                                    <p:cond delay="750"/>
                                  </p:stCondLst>
                                  <p:childTnLst>
                                    <p:set>
                                      <p:cBhvr>
                                        <p:cTn id="21" dur="1" fill="hold">
                                          <p:stCondLst>
                                            <p:cond delay="0"/>
                                          </p:stCondLst>
                                        </p:cTn>
                                        <p:tgtEl>
                                          <p:spTgt spid="3"/>
                                        </p:tgtEl>
                                        <p:attrNameLst>
                                          <p:attrName>style.visibility</p:attrName>
                                        </p:attrNameLst>
                                      </p:cBhvr>
                                      <p:to>
                                        <p:strVal val="visible"/>
                                      </p:to>
                                    </p:set>
                                    <p:animEffect transition="in" filter="wipe(down)">
                                      <p:cBhvr>
                                        <p:cTn id="22" dur="500"/>
                                        <p:tgtEl>
                                          <p:spTgt spid="3"/>
                                        </p:tgtEl>
                                      </p:cBhvr>
                                    </p:animEffect>
                                  </p:childTnLst>
                                </p:cTn>
                              </p:par>
                              <p:par>
                                <p:cTn id="23" presetID="3" presetClass="mediacall" presetSubtype="0" fill="hold" nodeType="withEffect">
                                  <p:stCondLst>
                                    <p:cond delay="750"/>
                                  </p:stCondLst>
                                  <p:childTnLst>
                                    <p:cmd type="call" cmd="stop">
                                      <p:cBhvr>
                                        <p:cTn id="24" dur="1" fill="hold"/>
                                        <p:tgtEl>
                                          <p:spTgt spid="4"/>
                                        </p:tgtEl>
                                      </p:cBhvr>
                                    </p:cmd>
                                  </p:childTnLst>
                                </p:cTn>
                              </p:par>
                              <p:par>
                                <p:cTn id="25" presetID="3" presetClass="mediacall" presetSubtype="0" fill="hold" nodeType="withEffect">
                                  <p:stCondLst>
                                    <p:cond delay="750"/>
                                  </p:stCondLst>
                                  <p:childTnLst>
                                    <p:cmd type="call" cmd="stop">
                                      <p:cBhvr>
                                        <p:cTn id="26" dur="1" fill="hold"/>
                                        <p:tgtEl>
                                          <p:spTgt spid="9"/>
                                        </p:tgtEl>
                                      </p:cBhvr>
                                    </p:cmd>
                                  </p:childTnLst>
                                </p:cTn>
                              </p:par>
                            </p:childTnLst>
                          </p:cTn>
                        </p:par>
                        <p:par>
                          <p:cTn id="27" fill="hold">
                            <p:stCondLst>
                              <p:cond delay="1250"/>
                            </p:stCondLst>
                            <p:childTnLst>
                              <p:par>
                                <p:cTn id="28" presetID="1" presetClass="mediacall" presetSubtype="0" fill="hold" nodeType="afterEffect">
                                  <p:stCondLst>
                                    <p:cond delay="0"/>
                                  </p:stCondLst>
                                  <p:childTnLst>
                                    <p:cmd type="call" cmd="playFrom(0.0)">
                                      <p:cBhvr>
                                        <p:cTn id="29" dur="4392" fill="hold"/>
                                        <p:tgtEl>
                                          <p:spTgt spid="8"/>
                                        </p:tgtEl>
                                      </p:cBhvr>
                                    </p:cmd>
                                  </p:childTnLst>
                                </p:cTn>
                              </p:par>
                            </p:childTnLst>
                          </p:cTn>
                        </p:par>
                        <p:par>
                          <p:cTn id="30" fill="hold">
                            <p:stCondLst>
                              <p:cond delay="3362"/>
                            </p:stCondLst>
                            <p:childTnLst>
                              <p:par>
                                <p:cTn id="31" presetID="10" presetClass="entr" presetSubtype="0" fill="hold" grpId="0" nodeType="afterEffect">
                                  <p:stCondLst>
                                    <p:cond delay="500"/>
                                  </p:stCondLst>
                                  <p:childTnLst>
                                    <p:set>
                                      <p:cBhvr>
                                        <p:cTn id="32" dur="1" fill="hold">
                                          <p:stCondLst>
                                            <p:cond delay="0"/>
                                          </p:stCondLst>
                                        </p:cTn>
                                        <p:tgtEl>
                                          <p:spTgt spid="2"/>
                                        </p:tgtEl>
                                        <p:attrNameLst>
                                          <p:attrName>style.visibility</p:attrName>
                                        </p:attrNameLst>
                                      </p:cBhvr>
                                      <p:to>
                                        <p:strVal val="visible"/>
                                      </p:to>
                                    </p:set>
                                    <p:animEffect transition="in" filter="fade">
                                      <p:cBhvr>
                                        <p:cTn id="33" dur="500"/>
                                        <p:tgtEl>
                                          <p:spTgt spid="2"/>
                                        </p:tgtEl>
                                      </p:cBhvr>
                                    </p:animEffect>
                                  </p:childTnLst>
                                </p:cTn>
                              </p:par>
                              <p:par>
                                <p:cTn id="34" presetID="10" presetClass="entr" presetSubtype="0" fill="hold" grpId="0" nodeType="withEffect">
                                  <p:stCondLst>
                                    <p:cond delay="50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500"/>
                                        <p:tgtEl>
                                          <p:spTgt spid="17"/>
                                        </p:tgtEl>
                                      </p:cBhvr>
                                    </p:animEffect>
                                  </p:childTnLst>
                                </p:cTn>
                              </p:par>
                            </p:childTnLst>
                          </p:cTn>
                        </p:par>
                      </p:childTnLst>
                    </p:cTn>
                  </p:par>
                </p:childTnLst>
              </p:cTn>
              <p:nextCondLst>
                <p:cond evt="onClick" delay="0">
                  <p:tgtEl>
                    <p:spTgt spid="6"/>
                  </p:tgtEl>
                </p:cond>
              </p:nextCondLst>
            </p:seq>
            <p:seq concurrent="1" nextAc="seek">
              <p:cTn id="37" restart="whenNotActive" fill="hold" evtFilter="cancelBubble" nodeType="interactiveSeq">
                <p:stCondLst>
                  <p:cond evt="onClick" delay="0">
                    <p:tgtEl>
                      <p:spTgt spid="16"/>
                    </p:tgtEl>
                  </p:cond>
                </p:stCondLst>
                <p:endSync evt="end" delay="0">
                  <p:rtn val="all"/>
                </p:endSync>
                <p:childTnLst>
                  <p:par>
                    <p:cTn id="38" fill="hold">
                      <p:stCondLst>
                        <p:cond delay="0"/>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20"/>
                                        </p:tgtEl>
                                        <p:attrNameLst>
                                          <p:attrName>style.visibility</p:attrName>
                                        </p:attrNameLst>
                                      </p:cBhvr>
                                      <p:to>
                                        <p:strVal val="visible"/>
                                      </p:to>
                                    </p:set>
                                  </p:childTnLst>
                                </p:cTn>
                              </p:par>
                              <p:par>
                                <p:cTn id="42" presetID="3" presetClass="mediacall" presetSubtype="0" fill="hold" nodeType="withEffect">
                                  <p:stCondLst>
                                    <p:cond delay="0"/>
                                  </p:stCondLst>
                                  <p:childTnLst>
                                    <p:cmd type="call" cmd="stop">
                                      <p:cBhvr>
                                        <p:cTn id="43" dur="1" fill="hold"/>
                                        <p:tgtEl>
                                          <p:spTgt spid="8"/>
                                        </p:tgtEl>
                                      </p:cBhvr>
                                    </p:cmd>
                                  </p:childTnLst>
                                </p:cTn>
                              </p:par>
                              <p:par>
                                <p:cTn id="44" presetID="3" presetClass="mediacall" presetSubtype="0" fill="hold" nodeType="withEffect">
                                  <p:stCondLst>
                                    <p:cond delay="0"/>
                                  </p:stCondLst>
                                  <p:childTnLst>
                                    <p:cmd type="call" cmd="stop">
                                      <p:cBhvr>
                                        <p:cTn id="45" dur="1" fill="hold"/>
                                        <p:tgtEl>
                                          <p:spTgt spid="4"/>
                                        </p:tgtEl>
                                      </p:cBhvr>
                                    </p:cmd>
                                  </p:childTnLst>
                                </p:cTn>
                              </p:par>
                            </p:childTnLst>
                          </p:cTn>
                        </p:par>
                        <p:par>
                          <p:cTn id="46" fill="hold">
                            <p:stCondLst>
                              <p:cond delay="0"/>
                            </p:stCondLst>
                            <p:childTnLst>
                              <p:par>
                                <p:cTn id="47" presetID="1" presetClass="mediacall" presetSubtype="0" fill="hold" nodeType="afterEffect">
                                  <p:stCondLst>
                                    <p:cond delay="0"/>
                                  </p:stCondLst>
                                  <p:childTnLst>
                                    <p:cmd type="call" cmd="playFrom(0.0)">
                                      <p:cBhvr>
                                        <p:cTn id="48" dur="8183" fill="hold"/>
                                        <p:tgtEl>
                                          <p:spTgt spid="9"/>
                                        </p:tgtEl>
                                      </p:cBhvr>
                                    </p:cmd>
                                  </p:childTnLst>
                                </p:cTn>
                              </p:par>
                            </p:childTnLst>
                          </p:cTn>
                        </p:par>
                      </p:childTnLst>
                    </p:cTn>
                  </p:par>
                </p:childTnLst>
              </p:cTn>
              <p:nextCondLst>
                <p:cond evt="onClick" delay="0">
                  <p:tgtEl>
                    <p:spTgt spid="16"/>
                  </p:tgtEl>
                </p:cond>
              </p:nextCondLst>
            </p:seq>
            <p:audio>
              <p:cMediaNode vol="80000">
                <p:cTn id="49" fill="hold" display="0">
                  <p:stCondLst>
                    <p:cond delay="indefinite"/>
                  </p:stCondLst>
                  <p:endCondLst>
                    <p:cond evt="onStopAudio" delay="0">
                      <p:tgtEl>
                        <p:sldTgt/>
                      </p:tgtEl>
                    </p:cond>
                  </p:endCondLst>
                </p:cTn>
                <p:tgtEl>
                  <p:spTgt spid="4"/>
                </p:tgtEl>
              </p:cMediaNode>
            </p:audio>
            <p:audio>
              <p:cMediaNode vol="80000">
                <p:cTn id="50" fill="hold" display="0">
                  <p:stCondLst>
                    <p:cond delay="indefinite"/>
                  </p:stCondLst>
                  <p:endCondLst>
                    <p:cond evt="onStopAudio" delay="0">
                      <p:tgtEl>
                        <p:sldTgt/>
                      </p:tgtEl>
                    </p:cond>
                  </p:endCondLst>
                </p:cTn>
                <p:tgtEl>
                  <p:spTgt spid="8"/>
                </p:tgtEl>
              </p:cMediaNode>
            </p:audio>
            <p:audio>
              <p:cMediaNode vol="80000">
                <p:cTn id="51" fill="hold" display="0">
                  <p:stCondLst>
                    <p:cond delay="indefinite"/>
                  </p:stCondLst>
                  <p:endCondLst>
                    <p:cond evt="onStopAudio" delay="0">
                      <p:tgtEl>
                        <p:sldTgt/>
                      </p:tgtEl>
                    </p:cond>
                  </p:endCondLst>
                </p:cTn>
                <p:tgtEl>
                  <p:spTgt spid="9"/>
                </p:tgtEl>
              </p:cMediaNode>
            </p:audio>
          </p:childTnLst>
        </p:cTn>
      </p:par>
    </p:tnLst>
    <p:bldLst>
      <p:bldP spid="3" grpId="0" animBg="1"/>
      <p:bldP spid="2" grpId="0" animBg="1"/>
      <p:bldP spid="1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BD789E-10A2-B4FA-E327-DAB2D811A879}"/>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079A73D6-B34C-EC97-5219-EF0AA286CA17}"/>
              </a:ext>
            </a:extLst>
          </p:cNvPr>
          <p:cNvSpPr txBox="1"/>
          <p:nvPr/>
        </p:nvSpPr>
        <p:spPr>
          <a:xfrm>
            <a:off x="2525486" y="5017958"/>
            <a:ext cx="7020850" cy="1384995"/>
          </a:xfrm>
          <a:prstGeom prst="rect">
            <a:avLst/>
          </a:prstGeom>
          <a:solidFill>
            <a:schemeClr val="bg1">
              <a:lumMod val="95000"/>
            </a:schemeClr>
          </a:solidFill>
        </p:spPr>
        <p:txBody>
          <a:bodyPr wrap="square">
            <a:spAutoFit/>
          </a:bodyPr>
          <a:lstStyle/>
          <a:p>
            <a:r>
              <a:rPr lang="en-GB" sz="2800"/>
              <a:t>That is great!</a:t>
            </a:r>
          </a:p>
          <a:p>
            <a:endParaRPr lang="en-GB" sz="2800"/>
          </a:p>
          <a:p>
            <a:endParaRPr lang="el-GR" sz="2800" dirty="0">
              <a:latin typeface="Calibri" panose="020F0502020204030204" pitchFamily="34" charset="0"/>
              <a:ea typeface="Calibri" panose="020F0502020204030204" pitchFamily="34" charset="0"/>
              <a:cs typeface="Calibri" panose="020F0502020204030204" pitchFamily="34" charset="0"/>
            </a:endParaRPr>
          </a:p>
        </p:txBody>
      </p:sp>
      <p:grpSp>
        <p:nvGrpSpPr>
          <p:cNvPr id="6" name="Agree 4">
            <a:extLst>
              <a:ext uri="{FF2B5EF4-FFF2-40B4-BE49-F238E27FC236}">
                <a16:creationId xmlns:a16="http://schemas.microsoft.com/office/drawing/2014/main" id="{4D3B292F-B85A-9159-2D09-FEF8734BCE5A}"/>
              </a:ext>
            </a:extLst>
          </p:cNvPr>
          <p:cNvGrpSpPr/>
          <p:nvPr/>
        </p:nvGrpSpPr>
        <p:grpSpPr>
          <a:xfrm>
            <a:off x="2653982" y="2654219"/>
            <a:ext cx="2862072" cy="2248487"/>
            <a:chOff x="2460321" y="2536454"/>
            <a:chExt cx="2862072" cy="2248487"/>
          </a:xfrm>
        </p:grpSpPr>
        <p:sp>
          <p:nvSpPr>
            <p:cNvPr id="7" name="Ορθογώνιο 7">
              <a:extLst>
                <a:ext uri="{FF2B5EF4-FFF2-40B4-BE49-F238E27FC236}">
                  <a16:creationId xmlns:a16="http://schemas.microsoft.com/office/drawing/2014/main" id="{2BB15374-1E1F-8BF3-546F-17AAEEFEBD61}"/>
                </a:ext>
              </a:extLst>
            </p:cNvPr>
            <p:cNvSpPr/>
            <p:nvPr/>
          </p:nvSpPr>
          <p:spPr>
            <a:xfrm>
              <a:off x="2821486" y="2536454"/>
              <a:ext cx="2313768" cy="2248487"/>
            </a:xfrm>
            <a:prstGeom prst="flowChartConnector">
              <a:avLst/>
            </a:prstGeom>
            <a:ln w="76200">
              <a:solidFill>
                <a:srgbClr val="92D05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r>
                <a:rPr lang="en-US" sz="2000" dirty="0">
                  <a:latin typeface="Calibri" panose="020F0502020204030204" pitchFamily="34" charset="0"/>
                </a:rPr>
                <a:t>I agree</a:t>
              </a:r>
            </a:p>
          </p:txBody>
        </p:sp>
        <p:pic>
          <p:nvPicPr>
            <p:cNvPr id="11" name="Picture 7">
              <a:extLst>
                <a:ext uri="{FF2B5EF4-FFF2-40B4-BE49-F238E27FC236}">
                  <a16:creationId xmlns:a16="http://schemas.microsoft.com/office/drawing/2014/main" id="{DE091AFD-F3A5-A731-38DA-7A40E6FEC0E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60321" y="2679311"/>
              <a:ext cx="2862072" cy="1908048"/>
            </a:xfrm>
            <a:prstGeom prst="rect">
              <a:avLst/>
            </a:prstGeom>
          </p:spPr>
        </p:pic>
      </p:grpSp>
      <p:grpSp>
        <p:nvGrpSpPr>
          <p:cNvPr id="12" name="Correct 8">
            <a:extLst>
              <a:ext uri="{FF2B5EF4-FFF2-40B4-BE49-F238E27FC236}">
                <a16:creationId xmlns:a16="http://schemas.microsoft.com/office/drawing/2014/main" id="{2648080D-E765-D71A-4318-09DBC5186E72}"/>
              </a:ext>
            </a:extLst>
          </p:cNvPr>
          <p:cNvGrpSpPr/>
          <p:nvPr/>
        </p:nvGrpSpPr>
        <p:grpSpPr>
          <a:xfrm>
            <a:off x="2981086" y="2654219"/>
            <a:ext cx="2313768" cy="2248487"/>
            <a:chOff x="3346720" y="366821"/>
            <a:chExt cx="2313768" cy="2248487"/>
          </a:xfrm>
        </p:grpSpPr>
        <p:sp>
          <p:nvSpPr>
            <p:cNvPr id="13" name="Ορθογώνιο 4">
              <a:extLst>
                <a:ext uri="{FF2B5EF4-FFF2-40B4-BE49-F238E27FC236}">
                  <a16:creationId xmlns:a16="http://schemas.microsoft.com/office/drawing/2014/main" id="{71F7D23B-254F-9F24-1194-21C62470DC8C}"/>
                </a:ext>
              </a:extLst>
            </p:cNvPr>
            <p:cNvSpPr/>
            <p:nvPr/>
          </p:nvSpPr>
          <p:spPr>
            <a:xfrm>
              <a:off x="3346720" y="366821"/>
              <a:ext cx="2313768" cy="2248487"/>
            </a:xfrm>
            <a:prstGeom prst="flowChartConnector">
              <a:avLst/>
            </a:prstGeom>
            <a:solidFill>
              <a:srgbClr val="92D050"/>
            </a:solidFill>
            <a:ln w="57150">
              <a:solidFill>
                <a:srgbClr val="92D05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r>
                <a:rPr lang="en-US" sz="2000" b="1" dirty="0">
                  <a:solidFill>
                    <a:schemeClr val="bg1"/>
                  </a:solidFill>
                  <a:latin typeface="Calibri" panose="020F0502020204030204" pitchFamily="34" charset="0"/>
                </a:rPr>
                <a:t>Correct</a:t>
              </a:r>
            </a:p>
          </p:txBody>
        </p:sp>
        <p:pic>
          <p:nvPicPr>
            <p:cNvPr id="14" name="Graphic 13" descr="Checkmark with solid fill">
              <a:extLst>
                <a:ext uri="{FF2B5EF4-FFF2-40B4-BE49-F238E27FC236}">
                  <a16:creationId xmlns:a16="http://schemas.microsoft.com/office/drawing/2014/main" id="{A1B3D9AF-5B30-F1F7-2A20-798A4BBDA8F3}"/>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104419" y="893834"/>
              <a:ext cx="1008734" cy="1008734"/>
            </a:xfrm>
            <a:prstGeom prst="rect">
              <a:avLst/>
            </a:prstGeom>
          </p:spPr>
        </p:pic>
      </p:grpSp>
      <p:grpSp>
        <p:nvGrpSpPr>
          <p:cNvPr id="16" name="Disagree 17">
            <a:extLst>
              <a:ext uri="{FF2B5EF4-FFF2-40B4-BE49-F238E27FC236}">
                <a16:creationId xmlns:a16="http://schemas.microsoft.com/office/drawing/2014/main" id="{46120F7B-0AE0-8FC5-266D-470ED2AC457C}"/>
              </a:ext>
            </a:extLst>
          </p:cNvPr>
          <p:cNvGrpSpPr/>
          <p:nvPr/>
        </p:nvGrpSpPr>
        <p:grpSpPr>
          <a:xfrm>
            <a:off x="6452866" y="2654219"/>
            <a:ext cx="2747774" cy="2248487"/>
            <a:chOff x="5872919" y="2536454"/>
            <a:chExt cx="2747774" cy="2248487"/>
          </a:xfrm>
        </p:grpSpPr>
        <p:sp>
          <p:nvSpPr>
            <p:cNvPr id="18" name="Ορθογώνιο 4">
              <a:extLst>
                <a:ext uri="{FF2B5EF4-FFF2-40B4-BE49-F238E27FC236}">
                  <a16:creationId xmlns:a16="http://schemas.microsoft.com/office/drawing/2014/main" id="{42B1F57D-560F-65C0-10E8-7138624CE06D}"/>
                </a:ext>
              </a:extLst>
            </p:cNvPr>
            <p:cNvSpPr/>
            <p:nvPr/>
          </p:nvSpPr>
          <p:spPr>
            <a:xfrm>
              <a:off x="6096000" y="2536454"/>
              <a:ext cx="2313768" cy="2248487"/>
            </a:xfrm>
            <a:prstGeom prst="flowChartConnector">
              <a:avLst/>
            </a:prstGeom>
            <a:ln w="76200">
              <a:solidFill>
                <a:srgbClr val="C0000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r>
                <a:rPr lang="en-US" sz="2000" dirty="0">
                  <a:latin typeface="Calibri" panose="020F0502020204030204" pitchFamily="34" charset="0"/>
                </a:rPr>
                <a:t>I don’t agree</a:t>
              </a:r>
            </a:p>
          </p:txBody>
        </p:sp>
        <p:pic>
          <p:nvPicPr>
            <p:cNvPr id="19" name="Picture 25">
              <a:extLst>
                <a:ext uri="{FF2B5EF4-FFF2-40B4-BE49-F238E27FC236}">
                  <a16:creationId xmlns:a16="http://schemas.microsoft.com/office/drawing/2014/main" id="{F768BE53-5C4E-9023-9B36-2BAA5C83F0E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872919" y="2755510"/>
              <a:ext cx="2747774" cy="1831849"/>
            </a:xfrm>
            <a:prstGeom prst="rect">
              <a:avLst/>
            </a:prstGeom>
          </p:spPr>
        </p:pic>
      </p:grpSp>
      <p:grpSp>
        <p:nvGrpSpPr>
          <p:cNvPr id="20" name="Wrong 26">
            <a:extLst>
              <a:ext uri="{FF2B5EF4-FFF2-40B4-BE49-F238E27FC236}">
                <a16:creationId xmlns:a16="http://schemas.microsoft.com/office/drawing/2014/main" id="{B15925E9-B4AB-7FFE-B537-AF54A74A9F4B}"/>
              </a:ext>
            </a:extLst>
          </p:cNvPr>
          <p:cNvGrpSpPr/>
          <p:nvPr/>
        </p:nvGrpSpPr>
        <p:grpSpPr>
          <a:xfrm>
            <a:off x="6673841" y="2641122"/>
            <a:ext cx="2313768" cy="2248486"/>
            <a:chOff x="6448424" y="3196807"/>
            <a:chExt cx="2313768" cy="2248486"/>
          </a:xfrm>
        </p:grpSpPr>
        <p:sp>
          <p:nvSpPr>
            <p:cNvPr id="21" name="Ορθογώνιο 7">
              <a:extLst>
                <a:ext uri="{FF2B5EF4-FFF2-40B4-BE49-F238E27FC236}">
                  <a16:creationId xmlns:a16="http://schemas.microsoft.com/office/drawing/2014/main" id="{BFD13F2B-C5BF-312A-1B84-C28FF2A0729A}"/>
                </a:ext>
              </a:extLst>
            </p:cNvPr>
            <p:cNvSpPr/>
            <p:nvPr/>
          </p:nvSpPr>
          <p:spPr>
            <a:xfrm>
              <a:off x="6448424" y="3196807"/>
              <a:ext cx="2313768" cy="2248486"/>
            </a:xfrm>
            <a:prstGeom prst="flowChartConnector">
              <a:avLst/>
            </a:prstGeom>
            <a:solidFill>
              <a:srgbClr val="C00000"/>
            </a:solidFill>
            <a:ln w="57150">
              <a:solidFill>
                <a:srgbClr val="C0000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r>
                <a:rPr lang="en-US" sz="2000" dirty="0">
                  <a:solidFill>
                    <a:schemeClr val="bg1"/>
                  </a:solidFill>
                  <a:latin typeface="Calibri" panose="020F0502020204030204" pitchFamily="34" charset="0"/>
                </a:rPr>
                <a:t>Wrong</a:t>
              </a:r>
            </a:p>
          </p:txBody>
        </p:sp>
        <p:pic>
          <p:nvPicPr>
            <p:cNvPr id="25" name="Graphic 28" descr="Close with solid fill">
              <a:extLst>
                <a:ext uri="{FF2B5EF4-FFF2-40B4-BE49-F238E27FC236}">
                  <a16:creationId xmlns:a16="http://schemas.microsoft.com/office/drawing/2014/main" id="{7FE42831-2DDA-454A-D257-7E605EC1C36C}"/>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7039449" y="3694048"/>
              <a:ext cx="1140431" cy="1140431"/>
            </a:xfrm>
            <a:prstGeom prst="rect">
              <a:avLst/>
            </a:prstGeom>
          </p:spPr>
        </p:pic>
      </p:grpSp>
      <p:sp>
        <p:nvSpPr>
          <p:cNvPr id="2" name="Βέλος: Δεξιό 1">
            <a:hlinkClick r:id="" action="ppaction://hlinkshowjump?jump=nextslide"/>
            <a:extLst>
              <a:ext uri="{FF2B5EF4-FFF2-40B4-BE49-F238E27FC236}">
                <a16:creationId xmlns:a16="http://schemas.microsoft.com/office/drawing/2014/main" id="{45B91F5D-7A96-96B9-FA68-62B51423FD8F}"/>
              </a:ext>
            </a:extLst>
          </p:cNvPr>
          <p:cNvSpPr/>
          <p:nvPr/>
        </p:nvSpPr>
        <p:spPr>
          <a:xfrm>
            <a:off x="9638271" y="5080861"/>
            <a:ext cx="2446638" cy="1569659"/>
          </a:xfrm>
          <a:prstGeom prst="rightArrow">
            <a:avLst/>
          </a:prstGeom>
          <a:solidFill>
            <a:schemeClr val="bg1"/>
          </a:solidFill>
          <a:ln w="76200">
            <a:solidFill>
              <a:srgbClr val="00837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Βέλος: Αριστερό 16">
            <a:hlinkClick r:id="" action="ppaction://hlinkshowjump?jump=previousslide"/>
            <a:extLst>
              <a:ext uri="{FF2B5EF4-FFF2-40B4-BE49-F238E27FC236}">
                <a16:creationId xmlns:a16="http://schemas.microsoft.com/office/drawing/2014/main" id="{CE0F45ED-C05E-4221-944F-6640502DB503}"/>
              </a:ext>
            </a:extLst>
          </p:cNvPr>
          <p:cNvSpPr/>
          <p:nvPr/>
        </p:nvSpPr>
        <p:spPr>
          <a:xfrm>
            <a:off x="81267" y="5108664"/>
            <a:ext cx="2326460" cy="1541856"/>
          </a:xfrm>
          <a:prstGeom prst="leftArrow">
            <a:avLst/>
          </a:prstGeom>
          <a:solidFill>
            <a:schemeClr val="bg1"/>
          </a:solidFill>
          <a:ln w="76200">
            <a:solidFill>
              <a:srgbClr val="00837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C4B4D98A-1CF6-1C5B-15B8-284AE6120246}"/>
              </a:ext>
            </a:extLst>
          </p:cNvPr>
          <p:cNvSpPr txBox="1"/>
          <p:nvPr/>
        </p:nvSpPr>
        <p:spPr>
          <a:xfrm>
            <a:off x="17000" y="624325"/>
            <a:ext cx="12176266" cy="1077218"/>
          </a:xfrm>
          <a:prstGeom prst="rect">
            <a:avLst/>
          </a:prstGeom>
          <a:noFill/>
        </p:spPr>
        <p:txBody>
          <a:bodyPr wrap="square" rtlCol="0">
            <a:spAutoFit/>
          </a:bodyPr>
          <a:lstStyle/>
          <a:p>
            <a:pPr algn="ctr"/>
            <a:r>
              <a:rPr lang="en-US" sz="3200">
                <a:solidFill>
                  <a:srgbClr val="008379"/>
                </a:solidFill>
              </a:rPr>
              <a:t>3. I can tell the difference between a phone, a tablet, and a computer.</a:t>
            </a:r>
            <a:endParaRPr lang="el-GR" sz="3200" dirty="0">
              <a:solidFill>
                <a:srgbClr val="008379"/>
              </a:solidFill>
            </a:endParaRPr>
          </a:p>
        </p:txBody>
      </p:sp>
      <p:pic>
        <p:nvPicPr>
          <p:cNvPr id="4" name="3 A Question-14">
            <a:hlinkClick r:id="" action="ppaction://media"/>
            <a:extLst>
              <a:ext uri="{FF2B5EF4-FFF2-40B4-BE49-F238E27FC236}">
                <a16:creationId xmlns:a16="http://schemas.microsoft.com/office/drawing/2014/main" id="{E35FA217-F547-1F08-A626-6695DECA2CE2}"/>
              </a:ext>
            </a:extLst>
          </p:cNvPr>
          <p:cNvPicPr>
            <a:picLocks noChangeAspect="1"/>
          </p:cNvPicPr>
          <p:nvPr>
            <a:audioFile r:link="rId3"/>
            <p:extLst>
              <p:ext uri="{DAA4B4D4-6D71-4841-9C94-3DE7FCFB9230}">
                <p14:media xmlns:p14="http://schemas.microsoft.com/office/powerpoint/2010/main" r:embed="rId2"/>
              </p:ext>
            </p:extLst>
          </p:nvPr>
        </p:nvPicPr>
        <p:blipFill>
          <a:blip r:embed="rId16"/>
          <a:stretch>
            <a:fillRect/>
          </a:stretch>
        </p:blipFill>
        <p:spPr>
          <a:xfrm>
            <a:off x="13388975" y="523875"/>
            <a:ext cx="609600" cy="609600"/>
          </a:xfrm>
          <a:prstGeom prst="rect">
            <a:avLst/>
          </a:prstGeom>
        </p:spPr>
      </p:pic>
      <p:pic>
        <p:nvPicPr>
          <p:cNvPr id="8" name="3 A Correct-15">
            <a:hlinkClick r:id="" action="ppaction://media"/>
            <a:extLst>
              <a:ext uri="{FF2B5EF4-FFF2-40B4-BE49-F238E27FC236}">
                <a16:creationId xmlns:a16="http://schemas.microsoft.com/office/drawing/2014/main" id="{66E32BD7-1CFC-69AE-13A3-4D8DFF89B369}"/>
              </a:ext>
            </a:extLst>
          </p:cNvPr>
          <p:cNvPicPr>
            <a:picLocks noChangeAspect="1"/>
          </p:cNvPicPr>
          <p:nvPr>
            <a:audioFile r:link="rId5"/>
            <p:extLst>
              <p:ext uri="{DAA4B4D4-6D71-4841-9C94-3DE7FCFB9230}">
                <p14:media xmlns:p14="http://schemas.microsoft.com/office/powerpoint/2010/main" r:embed="rId4"/>
              </p:ext>
            </p:extLst>
          </p:nvPr>
        </p:nvPicPr>
        <p:blipFill>
          <a:blip r:embed="rId16"/>
          <a:stretch>
            <a:fillRect/>
          </a:stretch>
        </p:blipFill>
        <p:spPr>
          <a:xfrm>
            <a:off x="13404850" y="2492276"/>
            <a:ext cx="609600" cy="609600"/>
          </a:xfrm>
          <a:prstGeom prst="rect">
            <a:avLst/>
          </a:prstGeom>
        </p:spPr>
      </p:pic>
      <p:pic>
        <p:nvPicPr>
          <p:cNvPr id="9" name="3 A wrong-16">
            <a:hlinkClick r:id="" action="ppaction://media"/>
            <a:extLst>
              <a:ext uri="{FF2B5EF4-FFF2-40B4-BE49-F238E27FC236}">
                <a16:creationId xmlns:a16="http://schemas.microsoft.com/office/drawing/2014/main" id="{233B7C76-28F6-714D-2FD1-61000C8152F1}"/>
              </a:ext>
            </a:extLst>
          </p:cNvPr>
          <p:cNvPicPr>
            <a:picLocks noChangeAspect="1"/>
          </p:cNvPicPr>
          <p:nvPr>
            <a:audioFile r:link="rId7"/>
            <p:extLst>
              <p:ext uri="{DAA4B4D4-6D71-4841-9C94-3DE7FCFB9230}">
                <p14:media xmlns:p14="http://schemas.microsoft.com/office/powerpoint/2010/main" r:embed="rId6"/>
              </p:ext>
            </p:extLst>
          </p:nvPr>
        </p:nvPicPr>
        <p:blipFill>
          <a:blip r:embed="rId16"/>
          <a:stretch>
            <a:fillRect/>
          </a:stretch>
        </p:blipFill>
        <p:spPr>
          <a:xfrm>
            <a:off x="13420725" y="4400324"/>
            <a:ext cx="609600" cy="609600"/>
          </a:xfrm>
          <a:prstGeom prst="rect">
            <a:avLst/>
          </a:prstGeom>
        </p:spPr>
      </p:pic>
    </p:spTree>
    <p:custDataLst>
      <p:tags r:id="rId1"/>
    </p:custDataLst>
    <p:extLst>
      <p:ext uri="{BB962C8B-B14F-4D97-AF65-F5344CB8AC3E}">
        <p14:creationId xmlns:p14="http://schemas.microsoft.com/office/powerpoint/2010/main" val="796282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9896" fill="hold"/>
                                        <p:tgtEl>
                                          <p:spTgt spid="4"/>
                                        </p:tgtEl>
                                      </p:cBhvr>
                                    </p:cmd>
                                  </p:childTnLst>
                                </p:cTn>
                              </p:par>
                            </p:childTnLst>
                          </p:cTn>
                        </p:par>
                        <p:par>
                          <p:cTn id="7" fill="hold">
                            <p:stCondLst>
                              <p:cond delay="19896"/>
                            </p:stCondLst>
                            <p:childTnLst>
                              <p:par>
                                <p:cTn id="8" presetID="6" presetClass="entr" presetSubtype="16" fill="hold" nodeType="afterEffect">
                                  <p:stCondLst>
                                    <p:cond delay="52"/>
                                  </p:stCondLst>
                                  <p:childTnLst>
                                    <p:set>
                                      <p:cBhvr>
                                        <p:cTn id="9" dur="1" fill="hold">
                                          <p:stCondLst>
                                            <p:cond delay="0"/>
                                          </p:stCondLst>
                                        </p:cTn>
                                        <p:tgtEl>
                                          <p:spTgt spid="6"/>
                                        </p:tgtEl>
                                        <p:attrNameLst>
                                          <p:attrName>style.visibility</p:attrName>
                                        </p:attrNameLst>
                                      </p:cBhvr>
                                      <p:to>
                                        <p:strVal val="visible"/>
                                      </p:to>
                                    </p:set>
                                    <p:animEffect transition="in" filter="circle(in)">
                                      <p:cBhvr>
                                        <p:cTn id="10" dur="2000"/>
                                        <p:tgtEl>
                                          <p:spTgt spid="6"/>
                                        </p:tgtEl>
                                      </p:cBhvr>
                                    </p:animEffect>
                                  </p:childTnLst>
                                </p:cTn>
                              </p:par>
                              <p:par>
                                <p:cTn id="11" presetID="6" presetClass="entr" presetSubtype="16"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circle(in)">
                                      <p:cBhvr>
                                        <p:cTn id="13"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6"/>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par>
                          <p:cTn id="19" fill="hold">
                            <p:stCondLst>
                              <p:cond delay="0"/>
                            </p:stCondLst>
                            <p:childTnLst>
                              <p:par>
                                <p:cTn id="20" presetID="22" presetClass="entr" presetSubtype="4" fill="hold" grpId="0" nodeType="afterEffect">
                                  <p:stCondLst>
                                    <p:cond delay="750"/>
                                  </p:stCondLst>
                                  <p:childTnLst>
                                    <p:set>
                                      <p:cBhvr>
                                        <p:cTn id="21" dur="1" fill="hold">
                                          <p:stCondLst>
                                            <p:cond delay="0"/>
                                          </p:stCondLst>
                                        </p:cTn>
                                        <p:tgtEl>
                                          <p:spTgt spid="3"/>
                                        </p:tgtEl>
                                        <p:attrNameLst>
                                          <p:attrName>style.visibility</p:attrName>
                                        </p:attrNameLst>
                                      </p:cBhvr>
                                      <p:to>
                                        <p:strVal val="visible"/>
                                      </p:to>
                                    </p:set>
                                    <p:animEffect transition="in" filter="wipe(down)">
                                      <p:cBhvr>
                                        <p:cTn id="22" dur="500"/>
                                        <p:tgtEl>
                                          <p:spTgt spid="3"/>
                                        </p:tgtEl>
                                      </p:cBhvr>
                                    </p:animEffect>
                                  </p:childTnLst>
                                </p:cTn>
                              </p:par>
                              <p:par>
                                <p:cTn id="23" presetID="3" presetClass="mediacall" presetSubtype="0" fill="hold" nodeType="withEffect">
                                  <p:stCondLst>
                                    <p:cond delay="750"/>
                                  </p:stCondLst>
                                  <p:childTnLst>
                                    <p:cmd type="call" cmd="stop">
                                      <p:cBhvr>
                                        <p:cTn id="24" dur="1" fill="hold"/>
                                        <p:tgtEl>
                                          <p:spTgt spid="9"/>
                                        </p:tgtEl>
                                      </p:cBhvr>
                                    </p:cmd>
                                  </p:childTnLst>
                                </p:cTn>
                              </p:par>
                              <p:par>
                                <p:cTn id="25" presetID="3" presetClass="mediacall" presetSubtype="0" fill="hold" nodeType="withEffect">
                                  <p:stCondLst>
                                    <p:cond delay="750"/>
                                  </p:stCondLst>
                                  <p:childTnLst>
                                    <p:cmd type="call" cmd="stop">
                                      <p:cBhvr>
                                        <p:cTn id="26" dur="1" fill="hold"/>
                                        <p:tgtEl>
                                          <p:spTgt spid="4"/>
                                        </p:tgtEl>
                                      </p:cBhvr>
                                    </p:cmd>
                                  </p:childTnLst>
                                </p:cTn>
                              </p:par>
                            </p:childTnLst>
                          </p:cTn>
                        </p:par>
                        <p:par>
                          <p:cTn id="27" fill="hold">
                            <p:stCondLst>
                              <p:cond delay="1250"/>
                            </p:stCondLst>
                            <p:childTnLst>
                              <p:par>
                                <p:cTn id="28" presetID="1" presetClass="mediacall" presetSubtype="0" fill="hold" nodeType="afterEffect">
                                  <p:stCondLst>
                                    <p:cond delay="0"/>
                                  </p:stCondLst>
                                  <p:childTnLst>
                                    <p:cmd type="call" cmd="playFrom(0.0)">
                                      <p:cBhvr>
                                        <p:cTn id="29" dur="4392" fill="hold"/>
                                        <p:tgtEl>
                                          <p:spTgt spid="8"/>
                                        </p:tgtEl>
                                      </p:cBhvr>
                                    </p:cmd>
                                  </p:childTnLst>
                                </p:cTn>
                              </p:par>
                            </p:childTnLst>
                          </p:cTn>
                        </p:par>
                        <p:par>
                          <p:cTn id="30" fill="hold">
                            <p:stCondLst>
                              <p:cond delay="3506"/>
                            </p:stCondLst>
                            <p:childTnLst>
                              <p:par>
                                <p:cTn id="31" presetID="10" presetClass="entr" presetSubtype="0" fill="hold" grpId="0" nodeType="afterEffect">
                                  <p:stCondLst>
                                    <p:cond delay="500"/>
                                  </p:stCondLst>
                                  <p:childTnLst>
                                    <p:set>
                                      <p:cBhvr>
                                        <p:cTn id="32" dur="1" fill="hold">
                                          <p:stCondLst>
                                            <p:cond delay="0"/>
                                          </p:stCondLst>
                                        </p:cTn>
                                        <p:tgtEl>
                                          <p:spTgt spid="2"/>
                                        </p:tgtEl>
                                        <p:attrNameLst>
                                          <p:attrName>style.visibility</p:attrName>
                                        </p:attrNameLst>
                                      </p:cBhvr>
                                      <p:to>
                                        <p:strVal val="visible"/>
                                      </p:to>
                                    </p:set>
                                    <p:animEffect transition="in" filter="fade">
                                      <p:cBhvr>
                                        <p:cTn id="33" dur="500"/>
                                        <p:tgtEl>
                                          <p:spTgt spid="2"/>
                                        </p:tgtEl>
                                      </p:cBhvr>
                                    </p:animEffect>
                                  </p:childTnLst>
                                </p:cTn>
                              </p:par>
                              <p:par>
                                <p:cTn id="34" presetID="10" presetClass="entr" presetSubtype="0" fill="hold" grpId="0" nodeType="withEffect">
                                  <p:stCondLst>
                                    <p:cond delay="50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500"/>
                                        <p:tgtEl>
                                          <p:spTgt spid="17"/>
                                        </p:tgtEl>
                                      </p:cBhvr>
                                    </p:animEffect>
                                  </p:childTnLst>
                                </p:cTn>
                              </p:par>
                            </p:childTnLst>
                          </p:cTn>
                        </p:par>
                      </p:childTnLst>
                    </p:cTn>
                  </p:par>
                </p:childTnLst>
              </p:cTn>
              <p:nextCondLst>
                <p:cond evt="onClick" delay="0">
                  <p:tgtEl>
                    <p:spTgt spid="6"/>
                  </p:tgtEl>
                </p:cond>
              </p:nextCondLst>
            </p:seq>
            <p:seq concurrent="1" nextAc="seek">
              <p:cTn id="37" restart="whenNotActive" fill="hold" evtFilter="cancelBubble" nodeType="interactiveSeq">
                <p:stCondLst>
                  <p:cond evt="onClick" delay="0">
                    <p:tgtEl>
                      <p:spTgt spid="16"/>
                    </p:tgtEl>
                  </p:cond>
                </p:stCondLst>
                <p:endSync evt="end" delay="0">
                  <p:rtn val="all"/>
                </p:endSync>
                <p:childTnLst>
                  <p:par>
                    <p:cTn id="38" fill="hold">
                      <p:stCondLst>
                        <p:cond delay="0"/>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20"/>
                                        </p:tgtEl>
                                        <p:attrNameLst>
                                          <p:attrName>style.visibility</p:attrName>
                                        </p:attrNameLst>
                                      </p:cBhvr>
                                      <p:to>
                                        <p:strVal val="visible"/>
                                      </p:to>
                                    </p:set>
                                  </p:childTnLst>
                                </p:cTn>
                              </p:par>
                              <p:par>
                                <p:cTn id="42" presetID="3" presetClass="mediacall" presetSubtype="0" fill="hold" nodeType="withEffect">
                                  <p:stCondLst>
                                    <p:cond delay="0"/>
                                  </p:stCondLst>
                                  <p:childTnLst>
                                    <p:cmd type="call" cmd="stop">
                                      <p:cBhvr>
                                        <p:cTn id="43" dur="1" fill="hold"/>
                                        <p:tgtEl>
                                          <p:spTgt spid="8"/>
                                        </p:tgtEl>
                                      </p:cBhvr>
                                    </p:cmd>
                                  </p:childTnLst>
                                </p:cTn>
                              </p:par>
                              <p:par>
                                <p:cTn id="44" presetID="3" presetClass="mediacall" presetSubtype="0" fill="hold" nodeType="withEffect">
                                  <p:stCondLst>
                                    <p:cond delay="0"/>
                                  </p:stCondLst>
                                  <p:childTnLst>
                                    <p:cmd type="call" cmd="stop">
                                      <p:cBhvr>
                                        <p:cTn id="45" dur="1" fill="hold"/>
                                        <p:tgtEl>
                                          <p:spTgt spid="4"/>
                                        </p:tgtEl>
                                      </p:cBhvr>
                                    </p:cmd>
                                  </p:childTnLst>
                                </p:cTn>
                              </p:par>
                            </p:childTnLst>
                          </p:cTn>
                        </p:par>
                        <p:par>
                          <p:cTn id="46" fill="hold">
                            <p:stCondLst>
                              <p:cond delay="0"/>
                            </p:stCondLst>
                            <p:childTnLst>
                              <p:par>
                                <p:cTn id="47" presetID="1" presetClass="mediacall" presetSubtype="0" fill="hold" nodeType="afterEffect">
                                  <p:stCondLst>
                                    <p:cond delay="0"/>
                                  </p:stCondLst>
                                  <p:childTnLst>
                                    <p:cmd type="call" cmd="playFrom(0.0)">
                                      <p:cBhvr>
                                        <p:cTn id="48" dur="8183" fill="hold"/>
                                        <p:tgtEl>
                                          <p:spTgt spid="9"/>
                                        </p:tgtEl>
                                      </p:cBhvr>
                                    </p:cmd>
                                  </p:childTnLst>
                                </p:cTn>
                              </p:par>
                            </p:childTnLst>
                          </p:cTn>
                        </p:par>
                      </p:childTnLst>
                    </p:cTn>
                  </p:par>
                </p:childTnLst>
              </p:cTn>
              <p:nextCondLst>
                <p:cond evt="onClick" delay="0">
                  <p:tgtEl>
                    <p:spTgt spid="16"/>
                  </p:tgtEl>
                </p:cond>
              </p:nextCondLst>
            </p:seq>
            <p:audio>
              <p:cMediaNode vol="80000">
                <p:cTn id="49" fill="hold" display="0">
                  <p:stCondLst>
                    <p:cond delay="indefinite"/>
                  </p:stCondLst>
                  <p:endCondLst>
                    <p:cond evt="onStopAudio" delay="0">
                      <p:tgtEl>
                        <p:sldTgt/>
                      </p:tgtEl>
                    </p:cond>
                  </p:endCondLst>
                </p:cTn>
                <p:tgtEl>
                  <p:spTgt spid="4"/>
                </p:tgtEl>
              </p:cMediaNode>
            </p:audio>
            <p:audio>
              <p:cMediaNode vol="80000">
                <p:cTn id="50" fill="hold" display="0">
                  <p:stCondLst>
                    <p:cond delay="indefinite"/>
                  </p:stCondLst>
                  <p:endCondLst>
                    <p:cond evt="onStopAudio" delay="0">
                      <p:tgtEl>
                        <p:sldTgt/>
                      </p:tgtEl>
                    </p:cond>
                  </p:endCondLst>
                </p:cTn>
                <p:tgtEl>
                  <p:spTgt spid="8"/>
                </p:tgtEl>
              </p:cMediaNode>
            </p:audio>
            <p:audio>
              <p:cMediaNode vol="80000">
                <p:cTn id="51" fill="hold" display="0">
                  <p:stCondLst>
                    <p:cond delay="indefinite"/>
                  </p:stCondLst>
                  <p:endCondLst>
                    <p:cond evt="onStopAudio" delay="0">
                      <p:tgtEl>
                        <p:sldTgt/>
                      </p:tgtEl>
                    </p:cond>
                  </p:endCondLst>
                </p:cTn>
                <p:tgtEl>
                  <p:spTgt spid="9"/>
                </p:tgtEl>
              </p:cMediaNode>
            </p:audio>
          </p:childTnLst>
        </p:cTn>
      </p:par>
    </p:tnLst>
    <p:bldLst>
      <p:bldP spid="3" grpId="0" animBg="1"/>
      <p:bldP spid="2" grpId="0" animBg="1"/>
      <p:bldP spid="1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B81444-678D-6BF1-2D6A-1F62E30BCB38}"/>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8F34454E-AA29-3983-03FA-A513B8C65010}"/>
              </a:ext>
            </a:extLst>
          </p:cNvPr>
          <p:cNvSpPr txBox="1"/>
          <p:nvPr/>
        </p:nvSpPr>
        <p:spPr>
          <a:xfrm>
            <a:off x="2525486" y="5017958"/>
            <a:ext cx="7020850" cy="1384995"/>
          </a:xfrm>
          <a:prstGeom prst="rect">
            <a:avLst/>
          </a:prstGeom>
          <a:solidFill>
            <a:schemeClr val="bg1">
              <a:lumMod val="95000"/>
            </a:schemeClr>
          </a:solidFill>
        </p:spPr>
        <p:txBody>
          <a:bodyPr wrap="square">
            <a:spAutoFit/>
          </a:bodyPr>
          <a:lstStyle/>
          <a:p>
            <a:r>
              <a:rPr lang="en-GB" sz="2800"/>
              <a:t>That is great!</a:t>
            </a:r>
          </a:p>
          <a:p>
            <a:endParaRPr lang="en-GB" sz="2800"/>
          </a:p>
          <a:p>
            <a:endParaRPr lang="el-GR" sz="2800" dirty="0">
              <a:latin typeface="Calibri" panose="020F0502020204030204" pitchFamily="34" charset="0"/>
              <a:ea typeface="Calibri" panose="020F0502020204030204" pitchFamily="34" charset="0"/>
              <a:cs typeface="Calibri" panose="020F0502020204030204" pitchFamily="34" charset="0"/>
            </a:endParaRPr>
          </a:p>
        </p:txBody>
      </p:sp>
      <p:grpSp>
        <p:nvGrpSpPr>
          <p:cNvPr id="6" name="Agree 4">
            <a:extLst>
              <a:ext uri="{FF2B5EF4-FFF2-40B4-BE49-F238E27FC236}">
                <a16:creationId xmlns:a16="http://schemas.microsoft.com/office/drawing/2014/main" id="{FF3198E9-D619-B5A8-2A97-BC0872AE3B72}"/>
              </a:ext>
            </a:extLst>
          </p:cNvPr>
          <p:cNvGrpSpPr/>
          <p:nvPr/>
        </p:nvGrpSpPr>
        <p:grpSpPr>
          <a:xfrm>
            <a:off x="2653982" y="2654219"/>
            <a:ext cx="2862072" cy="2248487"/>
            <a:chOff x="2460321" y="2536454"/>
            <a:chExt cx="2862072" cy="2248487"/>
          </a:xfrm>
        </p:grpSpPr>
        <p:sp>
          <p:nvSpPr>
            <p:cNvPr id="7" name="Ορθογώνιο 7">
              <a:extLst>
                <a:ext uri="{FF2B5EF4-FFF2-40B4-BE49-F238E27FC236}">
                  <a16:creationId xmlns:a16="http://schemas.microsoft.com/office/drawing/2014/main" id="{B8F29C79-01DB-5FCA-D2F9-D3422E9B59B8}"/>
                </a:ext>
              </a:extLst>
            </p:cNvPr>
            <p:cNvSpPr/>
            <p:nvPr/>
          </p:nvSpPr>
          <p:spPr>
            <a:xfrm>
              <a:off x="2821486" y="2536454"/>
              <a:ext cx="2313768" cy="2248487"/>
            </a:xfrm>
            <a:prstGeom prst="flowChartConnector">
              <a:avLst/>
            </a:prstGeom>
            <a:ln w="76200">
              <a:solidFill>
                <a:srgbClr val="92D05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r>
                <a:rPr lang="en-US" sz="2000" dirty="0">
                  <a:latin typeface="Calibri" panose="020F0502020204030204" pitchFamily="34" charset="0"/>
                </a:rPr>
                <a:t>I agree</a:t>
              </a:r>
            </a:p>
          </p:txBody>
        </p:sp>
        <p:pic>
          <p:nvPicPr>
            <p:cNvPr id="11" name="Picture 7">
              <a:extLst>
                <a:ext uri="{FF2B5EF4-FFF2-40B4-BE49-F238E27FC236}">
                  <a16:creationId xmlns:a16="http://schemas.microsoft.com/office/drawing/2014/main" id="{C310F647-11BF-B959-ECAF-74B52FEE778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60321" y="2679311"/>
              <a:ext cx="2862072" cy="1908048"/>
            </a:xfrm>
            <a:prstGeom prst="rect">
              <a:avLst/>
            </a:prstGeom>
          </p:spPr>
        </p:pic>
      </p:grpSp>
      <p:grpSp>
        <p:nvGrpSpPr>
          <p:cNvPr id="12" name="Correct 8">
            <a:extLst>
              <a:ext uri="{FF2B5EF4-FFF2-40B4-BE49-F238E27FC236}">
                <a16:creationId xmlns:a16="http://schemas.microsoft.com/office/drawing/2014/main" id="{7BCB73D5-9539-CF88-510D-0991264A64D8}"/>
              </a:ext>
            </a:extLst>
          </p:cNvPr>
          <p:cNvGrpSpPr/>
          <p:nvPr/>
        </p:nvGrpSpPr>
        <p:grpSpPr>
          <a:xfrm>
            <a:off x="2981086" y="2654219"/>
            <a:ext cx="2313768" cy="2248487"/>
            <a:chOff x="3346720" y="366821"/>
            <a:chExt cx="2313768" cy="2248487"/>
          </a:xfrm>
        </p:grpSpPr>
        <p:sp>
          <p:nvSpPr>
            <p:cNvPr id="13" name="Ορθογώνιο 4">
              <a:extLst>
                <a:ext uri="{FF2B5EF4-FFF2-40B4-BE49-F238E27FC236}">
                  <a16:creationId xmlns:a16="http://schemas.microsoft.com/office/drawing/2014/main" id="{033063E5-BC12-5322-0343-5EDC23D55CBA}"/>
                </a:ext>
              </a:extLst>
            </p:cNvPr>
            <p:cNvSpPr/>
            <p:nvPr/>
          </p:nvSpPr>
          <p:spPr>
            <a:xfrm>
              <a:off x="3346720" y="366821"/>
              <a:ext cx="2313768" cy="2248487"/>
            </a:xfrm>
            <a:prstGeom prst="flowChartConnector">
              <a:avLst/>
            </a:prstGeom>
            <a:solidFill>
              <a:srgbClr val="92D050"/>
            </a:solidFill>
            <a:ln w="57150">
              <a:solidFill>
                <a:srgbClr val="92D05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r>
                <a:rPr lang="en-US" sz="2000" b="1" dirty="0">
                  <a:solidFill>
                    <a:schemeClr val="bg1"/>
                  </a:solidFill>
                  <a:latin typeface="Calibri" panose="020F0502020204030204" pitchFamily="34" charset="0"/>
                </a:rPr>
                <a:t>Correct</a:t>
              </a:r>
            </a:p>
          </p:txBody>
        </p:sp>
        <p:pic>
          <p:nvPicPr>
            <p:cNvPr id="14" name="Graphic 13" descr="Checkmark with solid fill">
              <a:extLst>
                <a:ext uri="{FF2B5EF4-FFF2-40B4-BE49-F238E27FC236}">
                  <a16:creationId xmlns:a16="http://schemas.microsoft.com/office/drawing/2014/main" id="{060463E5-2C16-C3C8-A33B-510872E6C12A}"/>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104419" y="893834"/>
              <a:ext cx="1008734" cy="1008734"/>
            </a:xfrm>
            <a:prstGeom prst="rect">
              <a:avLst/>
            </a:prstGeom>
          </p:spPr>
        </p:pic>
      </p:grpSp>
      <p:grpSp>
        <p:nvGrpSpPr>
          <p:cNvPr id="16" name="Disagree 17">
            <a:extLst>
              <a:ext uri="{FF2B5EF4-FFF2-40B4-BE49-F238E27FC236}">
                <a16:creationId xmlns:a16="http://schemas.microsoft.com/office/drawing/2014/main" id="{E5A47FBC-7335-6D04-D670-193A92BBBCA1}"/>
              </a:ext>
            </a:extLst>
          </p:cNvPr>
          <p:cNvGrpSpPr/>
          <p:nvPr/>
        </p:nvGrpSpPr>
        <p:grpSpPr>
          <a:xfrm>
            <a:off x="6452866" y="2654219"/>
            <a:ext cx="2747774" cy="2248487"/>
            <a:chOff x="5872919" y="2536454"/>
            <a:chExt cx="2747774" cy="2248487"/>
          </a:xfrm>
        </p:grpSpPr>
        <p:sp>
          <p:nvSpPr>
            <p:cNvPr id="18" name="Ορθογώνιο 4">
              <a:extLst>
                <a:ext uri="{FF2B5EF4-FFF2-40B4-BE49-F238E27FC236}">
                  <a16:creationId xmlns:a16="http://schemas.microsoft.com/office/drawing/2014/main" id="{5E0B106C-D5B7-5EEC-D2A8-15CFA8A04AF2}"/>
                </a:ext>
              </a:extLst>
            </p:cNvPr>
            <p:cNvSpPr/>
            <p:nvPr/>
          </p:nvSpPr>
          <p:spPr>
            <a:xfrm>
              <a:off x="6096000" y="2536454"/>
              <a:ext cx="2313768" cy="2248487"/>
            </a:xfrm>
            <a:prstGeom prst="flowChartConnector">
              <a:avLst/>
            </a:prstGeom>
            <a:ln w="76200">
              <a:solidFill>
                <a:srgbClr val="C0000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r>
                <a:rPr lang="en-US" sz="2000" dirty="0">
                  <a:latin typeface="Calibri" panose="020F0502020204030204" pitchFamily="34" charset="0"/>
                </a:rPr>
                <a:t>I don’t agree</a:t>
              </a:r>
            </a:p>
          </p:txBody>
        </p:sp>
        <p:pic>
          <p:nvPicPr>
            <p:cNvPr id="19" name="Picture 25">
              <a:extLst>
                <a:ext uri="{FF2B5EF4-FFF2-40B4-BE49-F238E27FC236}">
                  <a16:creationId xmlns:a16="http://schemas.microsoft.com/office/drawing/2014/main" id="{07723D08-BCF4-B990-3730-D92F79B6668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872919" y="2755510"/>
              <a:ext cx="2747774" cy="1831849"/>
            </a:xfrm>
            <a:prstGeom prst="rect">
              <a:avLst/>
            </a:prstGeom>
          </p:spPr>
        </p:pic>
      </p:grpSp>
      <p:grpSp>
        <p:nvGrpSpPr>
          <p:cNvPr id="20" name="Wrong 26">
            <a:extLst>
              <a:ext uri="{FF2B5EF4-FFF2-40B4-BE49-F238E27FC236}">
                <a16:creationId xmlns:a16="http://schemas.microsoft.com/office/drawing/2014/main" id="{F6521ABC-7401-E885-8EF4-A642BE5533FB}"/>
              </a:ext>
            </a:extLst>
          </p:cNvPr>
          <p:cNvGrpSpPr/>
          <p:nvPr/>
        </p:nvGrpSpPr>
        <p:grpSpPr>
          <a:xfrm>
            <a:off x="6673841" y="2641122"/>
            <a:ext cx="2313768" cy="2248486"/>
            <a:chOff x="6448424" y="3196807"/>
            <a:chExt cx="2313768" cy="2248486"/>
          </a:xfrm>
        </p:grpSpPr>
        <p:sp>
          <p:nvSpPr>
            <p:cNvPr id="21" name="Ορθογώνιο 7">
              <a:extLst>
                <a:ext uri="{FF2B5EF4-FFF2-40B4-BE49-F238E27FC236}">
                  <a16:creationId xmlns:a16="http://schemas.microsoft.com/office/drawing/2014/main" id="{CABA429C-ECE1-4F66-D88C-1345761C2930}"/>
                </a:ext>
              </a:extLst>
            </p:cNvPr>
            <p:cNvSpPr/>
            <p:nvPr/>
          </p:nvSpPr>
          <p:spPr>
            <a:xfrm>
              <a:off x="6448424" y="3196807"/>
              <a:ext cx="2313768" cy="2248486"/>
            </a:xfrm>
            <a:prstGeom prst="flowChartConnector">
              <a:avLst/>
            </a:prstGeom>
            <a:solidFill>
              <a:srgbClr val="C00000"/>
            </a:solidFill>
            <a:ln w="57150">
              <a:solidFill>
                <a:srgbClr val="C0000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r>
                <a:rPr lang="en-US" sz="2000" dirty="0">
                  <a:solidFill>
                    <a:schemeClr val="bg1"/>
                  </a:solidFill>
                  <a:latin typeface="Calibri" panose="020F0502020204030204" pitchFamily="34" charset="0"/>
                </a:rPr>
                <a:t>Wrong</a:t>
              </a:r>
            </a:p>
          </p:txBody>
        </p:sp>
        <p:pic>
          <p:nvPicPr>
            <p:cNvPr id="25" name="Graphic 28" descr="Close with solid fill">
              <a:extLst>
                <a:ext uri="{FF2B5EF4-FFF2-40B4-BE49-F238E27FC236}">
                  <a16:creationId xmlns:a16="http://schemas.microsoft.com/office/drawing/2014/main" id="{AF5A8B6D-FC5E-67F5-02F0-547742E16FF0}"/>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7039449" y="3694048"/>
              <a:ext cx="1140431" cy="1140431"/>
            </a:xfrm>
            <a:prstGeom prst="rect">
              <a:avLst/>
            </a:prstGeom>
          </p:spPr>
        </p:pic>
      </p:grpSp>
      <p:sp>
        <p:nvSpPr>
          <p:cNvPr id="2" name="Βέλος: Δεξιό 1">
            <a:hlinkClick r:id="" action="ppaction://hlinkshowjump?jump=nextslide"/>
            <a:extLst>
              <a:ext uri="{FF2B5EF4-FFF2-40B4-BE49-F238E27FC236}">
                <a16:creationId xmlns:a16="http://schemas.microsoft.com/office/drawing/2014/main" id="{660E5C6D-9480-C16C-2656-A2A884E9C27D}"/>
              </a:ext>
            </a:extLst>
          </p:cNvPr>
          <p:cNvSpPr/>
          <p:nvPr/>
        </p:nvSpPr>
        <p:spPr>
          <a:xfrm>
            <a:off x="9638271" y="5080861"/>
            <a:ext cx="2446638" cy="1569659"/>
          </a:xfrm>
          <a:prstGeom prst="rightArrow">
            <a:avLst/>
          </a:prstGeom>
          <a:solidFill>
            <a:schemeClr val="bg1"/>
          </a:solidFill>
          <a:ln w="76200">
            <a:solidFill>
              <a:srgbClr val="00837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Βέλος: Αριστερό 16">
            <a:hlinkClick r:id="" action="ppaction://hlinkshowjump?jump=previousslide"/>
            <a:extLst>
              <a:ext uri="{FF2B5EF4-FFF2-40B4-BE49-F238E27FC236}">
                <a16:creationId xmlns:a16="http://schemas.microsoft.com/office/drawing/2014/main" id="{AD3D568C-AFD8-CB16-FBE9-99035289F123}"/>
              </a:ext>
            </a:extLst>
          </p:cNvPr>
          <p:cNvSpPr/>
          <p:nvPr/>
        </p:nvSpPr>
        <p:spPr>
          <a:xfrm>
            <a:off x="81267" y="5108664"/>
            <a:ext cx="2326460" cy="1541856"/>
          </a:xfrm>
          <a:prstGeom prst="leftArrow">
            <a:avLst/>
          </a:prstGeom>
          <a:solidFill>
            <a:schemeClr val="bg1"/>
          </a:solidFill>
          <a:ln w="76200">
            <a:solidFill>
              <a:srgbClr val="00837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0A3E0B08-2A25-6B63-0BAC-D4ED7B34EFAD}"/>
              </a:ext>
            </a:extLst>
          </p:cNvPr>
          <p:cNvSpPr txBox="1"/>
          <p:nvPr/>
        </p:nvSpPr>
        <p:spPr>
          <a:xfrm>
            <a:off x="17000" y="624325"/>
            <a:ext cx="12176266" cy="1077218"/>
          </a:xfrm>
          <a:prstGeom prst="rect">
            <a:avLst/>
          </a:prstGeom>
          <a:noFill/>
        </p:spPr>
        <p:txBody>
          <a:bodyPr wrap="square" rtlCol="0">
            <a:spAutoFit/>
          </a:bodyPr>
          <a:lstStyle/>
          <a:p>
            <a:pPr algn="ctr"/>
            <a:r>
              <a:rPr lang="en-US" sz="3200">
                <a:solidFill>
                  <a:srgbClr val="008379"/>
                </a:solidFill>
              </a:rPr>
              <a:t>4. I know my Smartphone helps me make video calls and send quick messages.</a:t>
            </a:r>
            <a:endParaRPr lang="el-GR" sz="3200" dirty="0">
              <a:solidFill>
                <a:srgbClr val="008379"/>
              </a:solidFill>
            </a:endParaRPr>
          </a:p>
        </p:txBody>
      </p:sp>
      <p:pic>
        <p:nvPicPr>
          <p:cNvPr id="4" name="4 A Question-20">
            <a:hlinkClick r:id="" action="ppaction://media"/>
            <a:extLst>
              <a:ext uri="{FF2B5EF4-FFF2-40B4-BE49-F238E27FC236}">
                <a16:creationId xmlns:a16="http://schemas.microsoft.com/office/drawing/2014/main" id="{7306360D-C1DD-4AA2-8632-9DE6544938F3}"/>
              </a:ext>
            </a:extLst>
          </p:cNvPr>
          <p:cNvPicPr>
            <a:picLocks noChangeAspect="1"/>
          </p:cNvPicPr>
          <p:nvPr>
            <a:audioFile r:link="rId3"/>
            <p:extLst>
              <p:ext uri="{DAA4B4D4-6D71-4841-9C94-3DE7FCFB9230}">
                <p14:media xmlns:p14="http://schemas.microsoft.com/office/powerpoint/2010/main" r:embed="rId2"/>
              </p:ext>
            </p:extLst>
          </p:nvPr>
        </p:nvPicPr>
        <p:blipFill>
          <a:blip r:embed="rId16"/>
          <a:stretch>
            <a:fillRect/>
          </a:stretch>
        </p:blipFill>
        <p:spPr>
          <a:xfrm>
            <a:off x="13147675" y="917575"/>
            <a:ext cx="609600" cy="609600"/>
          </a:xfrm>
          <a:prstGeom prst="rect">
            <a:avLst/>
          </a:prstGeom>
        </p:spPr>
      </p:pic>
      <p:pic>
        <p:nvPicPr>
          <p:cNvPr id="8" name="4 A Correct-21">
            <a:hlinkClick r:id="" action="ppaction://media"/>
            <a:extLst>
              <a:ext uri="{FF2B5EF4-FFF2-40B4-BE49-F238E27FC236}">
                <a16:creationId xmlns:a16="http://schemas.microsoft.com/office/drawing/2014/main" id="{41331A5B-C6F9-EACB-3F48-D673E7861A29}"/>
              </a:ext>
            </a:extLst>
          </p:cNvPr>
          <p:cNvPicPr>
            <a:picLocks noChangeAspect="1"/>
          </p:cNvPicPr>
          <p:nvPr>
            <a:audioFile r:link="rId5"/>
            <p:extLst>
              <p:ext uri="{DAA4B4D4-6D71-4841-9C94-3DE7FCFB9230}">
                <p14:media xmlns:p14="http://schemas.microsoft.com/office/powerpoint/2010/main" r:embed="rId4"/>
              </p:ext>
            </p:extLst>
          </p:nvPr>
        </p:nvPicPr>
        <p:blipFill>
          <a:blip r:embed="rId16"/>
          <a:stretch>
            <a:fillRect/>
          </a:stretch>
        </p:blipFill>
        <p:spPr>
          <a:xfrm>
            <a:off x="13139964" y="2641122"/>
            <a:ext cx="609600" cy="609600"/>
          </a:xfrm>
          <a:prstGeom prst="rect">
            <a:avLst/>
          </a:prstGeom>
        </p:spPr>
      </p:pic>
      <p:pic>
        <p:nvPicPr>
          <p:cNvPr id="9" name="4 A wrong-22">
            <a:hlinkClick r:id="" action="ppaction://media"/>
            <a:extLst>
              <a:ext uri="{FF2B5EF4-FFF2-40B4-BE49-F238E27FC236}">
                <a16:creationId xmlns:a16="http://schemas.microsoft.com/office/drawing/2014/main" id="{A5A791FE-EAFC-6281-FD85-6EB3E10BCACA}"/>
              </a:ext>
            </a:extLst>
          </p:cNvPr>
          <p:cNvPicPr>
            <a:picLocks noChangeAspect="1"/>
          </p:cNvPicPr>
          <p:nvPr>
            <a:audioFile r:link="rId7"/>
            <p:extLst>
              <p:ext uri="{DAA4B4D4-6D71-4841-9C94-3DE7FCFB9230}">
                <p14:media xmlns:p14="http://schemas.microsoft.com/office/powerpoint/2010/main" r:embed="rId6"/>
              </p:ext>
            </p:extLst>
          </p:nvPr>
        </p:nvPicPr>
        <p:blipFill>
          <a:blip r:embed="rId16"/>
          <a:stretch>
            <a:fillRect/>
          </a:stretch>
        </p:blipFill>
        <p:spPr>
          <a:xfrm>
            <a:off x="13020221" y="5635625"/>
            <a:ext cx="609600" cy="609600"/>
          </a:xfrm>
          <a:prstGeom prst="rect">
            <a:avLst/>
          </a:prstGeom>
        </p:spPr>
      </p:pic>
    </p:spTree>
    <p:custDataLst>
      <p:tags r:id="rId1"/>
    </p:custDataLst>
    <p:extLst>
      <p:ext uri="{BB962C8B-B14F-4D97-AF65-F5344CB8AC3E}">
        <p14:creationId xmlns:p14="http://schemas.microsoft.com/office/powerpoint/2010/main" val="26173994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848" fill="hold"/>
                                        <p:tgtEl>
                                          <p:spTgt spid="4"/>
                                        </p:tgtEl>
                                      </p:cBhvr>
                                    </p:cmd>
                                  </p:childTnLst>
                                </p:cTn>
                              </p:par>
                            </p:childTnLst>
                          </p:cTn>
                        </p:par>
                        <p:par>
                          <p:cTn id="7" fill="hold">
                            <p:stCondLst>
                              <p:cond delay="22848"/>
                            </p:stCondLst>
                            <p:childTnLst>
                              <p:par>
                                <p:cTn id="8" presetID="6" presetClass="entr" presetSubtype="16" fill="hold" nodeType="afterEffect">
                                  <p:stCondLst>
                                    <p:cond delay="52"/>
                                  </p:stCondLst>
                                  <p:childTnLst>
                                    <p:set>
                                      <p:cBhvr>
                                        <p:cTn id="9" dur="1" fill="hold">
                                          <p:stCondLst>
                                            <p:cond delay="0"/>
                                          </p:stCondLst>
                                        </p:cTn>
                                        <p:tgtEl>
                                          <p:spTgt spid="6"/>
                                        </p:tgtEl>
                                        <p:attrNameLst>
                                          <p:attrName>style.visibility</p:attrName>
                                        </p:attrNameLst>
                                      </p:cBhvr>
                                      <p:to>
                                        <p:strVal val="visible"/>
                                      </p:to>
                                    </p:set>
                                    <p:animEffect transition="in" filter="circle(in)">
                                      <p:cBhvr>
                                        <p:cTn id="10" dur="2000"/>
                                        <p:tgtEl>
                                          <p:spTgt spid="6"/>
                                        </p:tgtEl>
                                      </p:cBhvr>
                                    </p:animEffect>
                                  </p:childTnLst>
                                </p:cTn>
                              </p:par>
                              <p:par>
                                <p:cTn id="11" presetID="6" presetClass="entr" presetSubtype="16"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circle(in)">
                                      <p:cBhvr>
                                        <p:cTn id="13"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6"/>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par>
                          <p:cTn id="19" fill="hold">
                            <p:stCondLst>
                              <p:cond delay="0"/>
                            </p:stCondLst>
                            <p:childTnLst>
                              <p:par>
                                <p:cTn id="20" presetID="22" presetClass="entr" presetSubtype="4" fill="hold" grpId="0" nodeType="afterEffect">
                                  <p:stCondLst>
                                    <p:cond delay="750"/>
                                  </p:stCondLst>
                                  <p:childTnLst>
                                    <p:set>
                                      <p:cBhvr>
                                        <p:cTn id="21" dur="1" fill="hold">
                                          <p:stCondLst>
                                            <p:cond delay="0"/>
                                          </p:stCondLst>
                                        </p:cTn>
                                        <p:tgtEl>
                                          <p:spTgt spid="3"/>
                                        </p:tgtEl>
                                        <p:attrNameLst>
                                          <p:attrName>style.visibility</p:attrName>
                                        </p:attrNameLst>
                                      </p:cBhvr>
                                      <p:to>
                                        <p:strVal val="visible"/>
                                      </p:to>
                                    </p:set>
                                    <p:animEffect transition="in" filter="wipe(down)">
                                      <p:cBhvr>
                                        <p:cTn id="22" dur="500"/>
                                        <p:tgtEl>
                                          <p:spTgt spid="3"/>
                                        </p:tgtEl>
                                      </p:cBhvr>
                                    </p:animEffect>
                                  </p:childTnLst>
                                </p:cTn>
                              </p:par>
                              <p:par>
                                <p:cTn id="23" presetID="3" presetClass="mediacall" presetSubtype="0" fill="hold" nodeType="withEffect">
                                  <p:stCondLst>
                                    <p:cond delay="750"/>
                                  </p:stCondLst>
                                  <p:childTnLst>
                                    <p:cmd type="call" cmd="stop">
                                      <p:cBhvr>
                                        <p:cTn id="24" dur="1" fill="hold"/>
                                        <p:tgtEl>
                                          <p:spTgt spid="4"/>
                                        </p:tgtEl>
                                      </p:cBhvr>
                                    </p:cmd>
                                  </p:childTnLst>
                                </p:cTn>
                              </p:par>
                              <p:par>
                                <p:cTn id="25" presetID="3" presetClass="mediacall" presetSubtype="0" fill="hold" nodeType="withEffect">
                                  <p:stCondLst>
                                    <p:cond delay="750"/>
                                  </p:stCondLst>
                                  <p:childTnLst>
                                    <p:cmd type="call" cmd="stop">
                                      <p:cBhvr>
                                        <p:cTn id="26" dur="1" fill="hold"/>
                                        <p:tgtEl>
                                          <p:spTgt spid="9"/>
                                        </p:tgtEl>
                                      </p:cBhvr>
                                    </p:cmd>
                                  </p:childTnLst>
                                </p:cTn>
                              </p:par>
                            </p:childTnLst>
                          </p:cTn>
                        </p:par>
                        <p:par>
                          <p:cTn id="27" fill="hold">
                            <p:stCondLst>
                              <p:cond delay="1250"/>
                            </p:stCondLst>
                            <p:childTnLst>
                              <p:par>
                                <p:cTn id="28" presetID="1" presetClass="mediacall" presetSubtype="0" fill="hold" nodeType="afterEffect">
                                  <p:stCondLst>
                                    <p:cond delay="0"/>
                                  </p:stCondLst>
                                  <p:childTnLst>
                                    <p:cmd type="call" cmd="playFrom(0.0)">
                                      <p:cBhvr>
                                        <p:cTn id="29" dur="4392" fill="hold"/>
                                        <p:tgtEl>
                                          <p:spTgt spid="8"/>
                                        </p:tgtEl>
                                      </p:cBhvr>
                                    </p:cmd>
                                  </p:childTnLst>
                                </p:cTn>
                              </p:par>
                            </p:childTnLst>
                          </p:cTn>
                        </p:par>
                        <p:par>
                          <p:cTn id="30" fill="hold">
                            <p:stCondLst>
                              <p:cond delay="3386"/>
                            </p:stCondLst>
                            <p:childTnLst>
                              <p:par>
                                <p:cTn id="31" presetID="10" presetClass="entr" presetSubtype="0" fill="hold" grpId="0" nodeType="afterEffect">
                                  <p:stCondLst>
                                    <p:cond delay="500"/>
                                  </p:stCondLst>
                                  <p:childTnLst>
                                    <p:set>
                                      <p:cBhvr>
                                        <p:cTn id="32" dur="1" fill="hold">
                                          <p:stCondLst>
                                            <p:cond delay="0"/>
                                          </p:stCondLst>
                                        </p:cTn>
                                        <p:tgtEl>
                                          <p:spTgt spid="2"/>
                                        </p:tgtEl>
                                        <p:attrNameLst>
                                          <p:attrName>style.visibility</p:attrName>
                                        </p:attrNameLst>
                                      </p:cBhvr>
                                      <p:to>
                                        <p:strVal val="visible"/>
                                      </p:to>
                                    </p:set>
                                    <p:animEffect transition="in" filter="fade">
                                      <p:cBhvr>
                                        <p:cTn id="33" dur="500"/>
                                        <p:tgtEl>
                                          <p:spTgt spid="2"/>
                                        </p:tgtEl>
                                      </p:cBhvr>
                                    </p:animEffect>
                                  </p:childTnLst>
                                </p:cTn>
                              </p:par>
                              <p:par>
                                <p:cTn id="34" presetID="10" presetClass="entr" presetSubtype="0" fill="hold" grpId="0" nodeType="withEffect">
                                  <p:stCondLst>
                                    <p:cond delay="50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500"/>
                                        <p:tgtEl>
                                          <p:spTgt spid="17"/>
                                        </p:tgtEl>
                                      </p:cBhvr>
                                    </p:animEffect>
                                  </p:childTnLst>
                                </p:cTn>
                              </p:par>
                            </p:childTnLst>
                          </p:cTn>
                        </p:par>
                      </p:childTnLst>
                    </p:cTn>
                  </p:par>
                </p:childTnLst>
              </p:cTn>
              <p:nextCondLst>
                <p:cond evt="onClick" delay="0">
                  <p:tgtEl>
                    <p:spTgt spid="6"/>
                  </p:tgtEl>
                </p:cond>
              </p:nextCondLst>
            </p:seq>
            <p:seq concurrent="1" nextAc="seek">
              <p:cTn id="37" restart="whenNotActive" fill="hold" evtFilter="cancelBubble" nodeType="interactiveSeq">
                <p:stCondLst>
                  <p:cond evt="onClick" delay="0">
                    <p:tgtEl>
                      <p:spTgt spid="16"/>
                    </p:tgtEl>
                  </p:cond>
                </p:stCondLst>
                <p:endSync evt="end" delay="0">
                  <p:rtn val="all"/>
                </p:endSync>
                <p:childTnLst>
                  <p:par>
                    <p:cTn id="38" fill="hold">
                      <p:stCondLst>
                        <p:cond delay="0"/>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20"/>
                                        </p:tgtEl>
                                        <p:attrNameLst>
                                          <p:attrName>style.visibility</p:attrName>
                                        </p:attrNameLst>
                                      </p:cBhvr>
                                      <p:to>
                                        <p:strVal val="visible"/>
                                      </p:to>
                                    </p:set>
                                  </p:childTnLst>
                                </p:cTn>
                              </p:par>
                              <p:par>
                                <p:cTn id="42" presetID="3" presetClass="mediacall" presetSubtype="0" fill="hold" nodeType="withEffect">
                                  <p:stCondLst>
                                    <p:cond delay="0"/>
                                  </p:stCondLst>
                                  <p:childTnLst>
                                    <p:cmd type="call" cmd="stop">
                                      <p:cBhvr>
                                        <p:cTn id="43" dur="1" fill="hold"/>
                                        <p:tgtEl>
                                          <p:spTgt spid="8"/>
                                        </p:tgtEl>
                                      </p:cBhvr>
                                    </p:cmd>
                                  </p:childTnLst>
                                </p:cTn>
                              </p:par>
                              <p:par>
                                <p:cTn id="44" presetID="3" presetClass="mediacall" presetSubtype="0" fill="hold" nodeType="withEffect">
                                  <p:stCondLst>
                                    <p:cond delay="0"/>
                                  </p:stCondLst>
                                  <p:childTnLst>
                                    <p:cmd type="call" cmd="stop">
                                      <p:cBhvr>
                                        <p:cTn id="45" dur="1" fill="hold"/>
                                        <p:tgtEl>
                                          <p:spTgt spid="4"/>
                                        </p:tgtEl>
                                      </p:cBhvr>
                                    </p:cmd>
                                  </p:childTnLst>
                                </p:cTn>
                              </p:par>
                            </p:childTnLst>
                          </p:cTn>
                        </p:par>
                        <p:par>
                          <p:cTn id="46" fill="hold">
                            <p:stCondLst>
                              <p:cond delay="0"/>
                            </p:stCondLst>
                            <p:childTnLst>
                              <p:par>
                                <p:cTn id="47" presetID="1" presetClass="mediacall" presetSubtype="0" fill="hold" nodeType="afterEffect">
                                  <p:stCondLst>
                                    <p:cond delay="0"/>
                                  </p:stCondLst>
                                  <p:childTnLst>
                                    <p:cmd type="call" cmd="playFrom(0.0)">
                                      <p:cBhvr>
                                        <p:cTn id="48" dur="8183" fill="hold"/>
                                        <p:tgtEl>
                                          <p:spTgt spid="9"/>
                                        </p:tgtEl>
                                      </p:cBhvr>
                                    </p:cmd>
                                  </p:childTnLst>
                                </p:cTn>
                              </p:par>
                            </p:childTnLst>
                          </p:cTn>
                        </p:par>
                      </p:childTnLst>
                    </p:cTn>
                  </p:par>
                </p:childTnLst>
              </p:cTn>
              <p:nextCondLst>
                <p:cond evt="onClick" delay="0">
                  <p:tgtEl>
                    <p:spTgt spid="16"/>
                  </p:tgtEl>
                </p:cond>
              </p:nextCondLst>
            </p:seq>
            <p:audio>
              <p:cMediaNode vol="80000">
                <p:cTn id="49" fill="hold" display="0">
                  <p:stCondLst>
                    <p:cond delay="indefinite"/>
                  </p:stCondLst>
                  <p:endCondLst>
                    <p:cond evt="onStopAudio" delay="0">
                      <p:tgtEl>
                        <p:sldTgt/>
                      </p:tgtEl>
                    </p:cond>
                  </p:endCondLst>
                </p:cTn>
                <p:tgtEl>
                  <p:spTgt spid="4"/>
                </p:tgtEl>
              </p:cMediaNode>
            </p:audio>
            <p:audio>
              <p:cMediaNode vol="80000">
                <p:cTn id="50" fill="hold" display="0">
                  <p:stCondLst>
                    <p:cond delay="indefinite"/>
                  </p:stCondLst>
                  <p:endCondLst>
                    <p:cond evt="onStopAudio" delay="0">
                      <p:tgtEl>
                        <p:sldTgt/>
                      </p:tgtEl>
                    </p:cond>
                  </p:endCondLst>
                </p:cTn>
                <p:tgtEl>
                  <p:spTgt spid="8"/>
                </p:tgtEl>
              </p:cMediaNode>
            </p:audio>
            <p:audio>
              <p:cMediaNode vol="80000">
                <p:cTn id="51" fill="hold" display="0">
                  <p:stCondLst>
                    <p:cond delay="indefinite"/>
                  </p:stCondLst>
                  <p:endCondLst>
                    <p:cond evt="onStopAudio" delay="0">
                      <p:tgtEl>
                        <p:sldTgt/>
                      </p:tgtEl>
                    </p:cond>
                  </p:endCondLst>
                </p:cTn>
                <p:tgtEl>
                  <p:spTgt spid="9"/>
                </p:tgtEl>
              </p:cMediaNode>
            </p:audio>
          </p:childTnLst>
        </p:cTn>
      </p:par>
    </p:tnLst>
    <p:bldLst>
      <p:bldP spid="3" grpId="0" animBg="1"/>
      <p:bldP spid="2" grpId="0" animBg="1"/>
      <p:bldP spid="1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1FF76B-DC86-F54F-E2A4-C03D7E4E26AD}"/>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C8507D67-DDE0-B7FB-C603-86165FA3F722}"/>
              </a:ext>
            </a:extLst>
          </p:cNvPr>
          <p:cNvSpPr txBox="1"/>
          <p:nvPr/>
        </p:nvSpPr>
        <p:spPr>
          <a:xfrm>
            <a:off x="2525486" y="5017958"/>
            <a:ext cx="7020850" cy="1384995"/>
          </a:xfrm>
          <a:prstGeom prst="rect">
            <a:avLst/>
          </a:prstGeom>
          <a:solidFill>
            <a:schemeClr val="bg1">
              <a:lumMod val="95000"/>
            </a:schemeClr>
          </a:solidFill>
        </p:spPr>
        <p:txBody>
          <a:bodyPr wrap="square">
            <a:spAutoFit/>
          </a:bodyPr>
          <a:lstStyle/>
          <a:p>
            <a:r>
              <a:rPr lang="en-GB" sz="2800"/>
              <a:t>That is great!</a:t>
            </a:r>
          </a:p>
          <a:p>
            <a:endParaRPr lang="en-GB" sz="2800"/>
          </a:p>
          <a:p>
            <a:endParaRPr lang="el-GR" sz="2800" dirty="0">
              <a:latin typeface="Calibri" panose="020F0502020204030204" pitchFamily="34" charset="0"/>
              <a:ea typeface="Calibri" panose="020F0502020204030204" pitchFamily="34" charset="0"/>
              <a:cs typeface="Calibri" panose="020F0502020204030204" pitchFamily="34" charset="0"/>
            </a:endParaRPr>
          </a:p>
        </p:txBody>
      </p:sp>
      <p:grpSp>
        <p:nvGrpSpPr>
          <p:cNvPr id="6" name="Agree 4">
            <a:extLst>
              <a:ext uri="{FF2B5EF4-FFF2-40B4-BE49-F238E27FC236}">
                <a16:creationId xmlns:a16="http://schemas.microsoft.com/office/drawing/2014/main" id="{A6DBBECA-D8DB-AE8D-3CCB-5124FC80312F}"/>
              </a:ext>
            </a:extLst>
          </p:cNvPr>
          <p:cNvGrpSpPr/>
          <p:nvPr/>
        </p:nvGrpSpPr>
        <p:grpSpPr>
          <a:xfrm>
            <a:off x="2653982" y="2654219"/>
            <a:ext cx="2862072" cy="2248487"/>
            <a:chOff x="2460321" y="2536454"/>
            <a:chExt cx="2862072" cy="2248487"/>
          </a:xfrm>
        </p:grpSpPr>
        <p:sp>
          <p:nvSpPr>
            <p:cNvPr id="7" name="Ορθογώνιο 7">
              <a:extLst>
                <a:ext uri="{FF2B5EF4-FFF2-40B4-BE49-F238E27FC236}">
                  <a16:creationId xmlns:a16="http://schemas.microsoft.com/office/drawing/2014/main" id="{4BCD145E-7216-05A9-5A1B-3E1244E0C1BD}"/>
                </a:ext>
              </a:extLst>
            </p:cNvPr>
            <p:cNvSpPr/>
            <p:nvPr/>
          </p:nvSpPr>
          <p:spPr>
            <a:xfrm>
              <a:off x="2821486" y="2536454"/>
              <a:ext cx="2313768" cy="2248487"/>
            </a:xfrm>
            <a:prstGeom prst="flowChartConnector">
              <a:avLst/>
            </a:prstGeom>
            <a:ln w="76200">
              <a:solidFill>
                <a:srgbClr val="92D05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r>
                <a:rPr lang="en-US" sz="2000" dirty="0">
                  <a:latin typeface="Calibri" panose="020F0502020204030204" pitchFamily="34" charset="0"/>
                </a:rPr>
                <a:t>I agree</a:t>
              </a:r>
            </a:p>
          </p:txBody>
        </p:sp>
        <p:pic>
          <p:nvPicPr>
            <p:cNvPr id="11" name="Picture 7">
              <a:extLst>
                <a:ext uri="{FF2B5EF4-FFF2-40B4-BE49-F238E27FC236}">
                  <a16:creationId xmlns:a16="http://schemas.microsoft.com/office/drawing/2014/main" id="{C8804FBF-AC13-81FB-672A-B77CB02660C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60321" y="2679311"/>
              <a:ext cx="2862072" cy="1908048"/>
            </a:xfrm>
            <a:prstGeom prst="rect">
              <a:avLst/>
            </a:prstGeom>
          </p:spPr>
        </p:pic>
      </p:grpSp>
      <p:grpSp>
        <p:nvGrpSpPr>
          <p:cNvPr id="12" name="Correct 8">
            <a:extLst>
              <a:ext uri="{FF2B5EF4-FFF2-40B4-BE49-F238E27FC236}">
                <a16:creationId xmlns:a16="http://schemas.microsoft.com/office/drawing/2014/main" id="{24238172-7FA7-9B50-4DBE-4FE3E818F293}"/>
              </a:ext>
            </a:extLst>
          </p:cNvPr>
          <p:cNvGrpSpPr/>
          <p:nvPr/>
        </p:nvGrpSpPr>
        <p:grpSpPr>
          <a:xfrm>
            <a:off x="3044396" y="2664955"/>
            <a:ext cx="2313768" cy="2248487"/>
            <a:chOff x="3346720" y="366821"/>
            <a:chExt cx="2313768" cy="2248487"/>
          </a:xfrm>
        </p:grpSpPr>
        <p:sp>
          <p:nvSpPr>
            <p:cNvPr id="13" name="Ορθογώνιο 4">
              <a:extLst>
                <a:ext uri="{FF2B5EF4-FFF2-40B4-BE49-F238E27FC236}">
                  <a16:creationId xmlns:a16="http://schemas.microsoft.com/office/drawing/2014/main" id="{D4120A82-543A-BBCF-41D0-29B7BEAB4834}"/>
                </a:ext>
              </a:extLst>
            </p:cNvPr>
            <p:cNvSpPr/>
            <p:nvPr/>
          </p:nvSpPr>
          <p:spPr>
            <a:xfrm>
              <a:off x="3346720" y="366821"/>
              <a:ext cx="2313768" cy="2248487"/>
            </a:xfrm>
            <a:prstGeom prst="flowChartConnector">
              <a:avLst/>
            </a:prstGeom>
            <a:solidFill>
              <a:srgbClr val="92D050"/>
            </a:solidFill>
            <a:ln w="57150">
              <a:solidFill>
                <a:srgbClr val="92D05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r>
                <a:rPr lang="en-US" sz="2000" b="1" dirty="0">
                  <a:solidFill>
                    <a:schemeClr val="bg1"/>
                  </a:solidFill>
                  <a:latin typeface="Calibri" panose="020F0502020204030204" pitchFamily="34" charset="0"/>
                </a:rPr>
                <a:t>Correct</a:t>
              </a:r>
            </a:p>
          </p:txBody>
        </p:sp>
        <p:pic>
          <p:nvPicPr>
            <p:cNvPr id="14" name="Graphic 13" descr="Checkmark with solid fill">
              <a:extLst>
                <a:ext uri="{FF2B5EF4-FFF2-40B4-BE49-F238E27FC236}">
                  <a16:creationId xmlns:a16="http://schemas.microsoft.com/office/drawing/2014/main" id="{682317AA-E441-FE94-A680-B98F54F53B4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104419" y="893834"/>
              <a:ext cx="1008734" cy="1008734"/>
            </a:xfrm>
            <a:prstGeom prst="rect">
              <a:avLst/>
            </a:prstGeom>
          </p:spPr>
        </p:pic>
      </p:grpSp>
      <p:grpSp>
        <p:nvGrpSpPr>
          <p:cNvPr id="16" name="Disagree 17">
            <a:extLst>
              <a:ext uri="{FF2B5EF4-FFF2-40B4-BE49-F238E27FC236}">
                <a16:creationId xmlns:a16="http://schemas.microsoft.com/office/drawing/2014/main" id="{E627E35C-E780-44D3-654D-F0BC9CDAF60D}"/>
              </a:ext>
            </a:extLst>
          </p:cNvPr>
          <p:cNvGrpSpPr/>
          <p:nvPr/>
        </p:nvGrpSpPr>
        <p:grpSpPr>
          <a:xfrm>
            <a:off x="6452866" y="2654219"/>
            <a:ext cx="2747774" cy="2248487"/>
            <a:chOff x="5872919" y="2536454"/>
            <a:chExt cx="2747774" cy="2248487"/>
          </a:xfrm>
        </p:grpSpPr>
        <p:sp>
          <p:nvSpPr>
            <p:cNvPr id="18" name="Ορθογώνιο 4">
              <a:extLst>
                <a:ext uri="{FF2B5EF4-FFF2-40B4-BE49-F238E27FC236}">
                  <a16:creationId xmlns:a16="http://schemas.microsoft.com/office/drawing/2014/main" id="{597D5EE6-B303-398F-21B6-855D333E3473}"/>
                </a:ext>
              </a:extLst>
            </p:cNvPr>
            <p:cNvSpPr/>
            <p:nvPr/>
          </p:nvSpPr>
          <p:spPr>
            <a:xfrm>
              <a:off x="6096000" y="2536454"/>
              <a:ext cx="2313768" cy="2248487"/>
            </a:xfrm>
            <a:prstGeom prst="flowChartConnector">
              <a:avLst/>
            </a:prstGeom>
            <a:ln w="76200">
              <a:solidFill>
                <a:srgbClr val="C0000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r>
                <a:rPr lang="en-US" sz="2000" dirty="0">
                  <a:latin typeface="Calibri" panose="020F0502020204030204" pitchFamily="34" charset="0"/>
                </a:rPr>
                <a:t>I don’t agree</a:t>
              </a:r>
            </a:p>
          </p:txBody>
        </p:sp>
        <p:pic>
          <p:nvPicPr>
            <p:cNvPr id="19" name="Picture 25">
              <a:extLst>
                <a:ext uri="{FF2B5EF4-FFF2-40B4-BE49-F238E27FC236}">
                  <a16:creationId xmlns:a16="http://schemas.microsoft.com/office/drawing/2014/main" id="{31BF1805-0EAB-1D65-22DC-02092396189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872919" y="2755510"/>
              <a:ext cx="2747774" cy="1831849"/>
            </a:xfrm>
            <a:prstGeom prst="rect">
              <a:avLst/>
            </a:prstGeom>
          </p:spPr>
        </p:pic>
      </p:grpSp>
      <p:grpSp>
        <p:nvGrpSpPr>
          <p:cNvPr id="20" name="Wrong 26">
            <a:extLst>
              <a:ext uri="{FF2B5EF4-FFF2-40B4-BE49-F238E27FC236}">
                <a16:creationId xmlns:a16="http://schemas.microsoft.com/office/drawing/2014/main" id="{DB109057-E8DC-7AE5-85D9-C09CF7783B26}"/>
              </a:ext>
            </a:extLst>
          </p:cNvPr>
          <p:cNvGrpSpPr/>
          <p:nvPr/>
        </p:nvGrpSpPr>
        <p:grpSpPr>
          <a:xfrm>
            <a:off x="6673841" y="2641122"/>
            <a:ext cx="2313768" cy="2248486"/>
            <a:chOff x="6448424" y="3196807"/>
            <a:chExt cx="2313768" cy="2248486"/>
          </a:xfrm>
        </p:grpSpPr>
        <p:sp>
          <p:nvSpPr>
            <p:cNvPr id="21" name="Ορθογώνιο 7">
              <a:extLst>
                <a:ext uri="{FF2B5EF4-FFF2-40B4-BE49-F238E27FC236}">
                  <a16:creationId xmlns:a16="http://schemas.microsoft.com/office/drawing/2014/main" id="{0F07AEF4-AB96-11E7-CBA7-9D178A19FFF7}"/>
                </a:ext>
              </a:extLst>
            </p:cNvPr>
            <p:cNvSpPr/>
            <p:nvPr/>
          </p:nvSpPr>
          <p:spPr>
            <a:xfrm>
              <a:off x="6448424" y="3196807"/>
              <a:ext cx="2313768" cy="2248486"/>
            </a:xfrm>
            <a:prstGeom prst="flowChartConnector">
              <a:avLst/>
            </a:prstGeom>
            <a:solidFill>
              <a:srgbClr val="C00000"/>
            </a:solidFill>
            <a:ln w="57150">
              <a:solidFill>
                <a:srgbClr val="C0000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r>
                <a:rPr lang="en-US" sz="2000" dirty="0">
                  <a:solidFill>
                    <a:schemeClr val="bg1"/>
                  </a:solidFill>
                  <a:latin typeface="Calibri" panose="020F0502020204030204" pitchFamily="34" charset="0"/>
                </a:rPr>
                <a:t>Wrong</a:t>
              </a:r>
            </a:p>
          </p:txBody>
        </p:sp>
        <p:pic>
          <p:nvPicPr>
            <p:cNvPr id="25" name="Graphic 28" descr="Close with solid fill">
              <a:extLst>
                <a:ext uri="{FF2B5EF4-FFF2-40B4-BE49-F238E27FC236}">
                  <a16:creationId xmlns:a16="http://schemas.microsoft.com/office/drawing/2014/main" id="{118B9392-F087-95F1-40C2-52552C0100A5}"/>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7039449" y="3694048"/>
              <a:ext cx="1140431" cy="1140431"/>
            </a:xfrm>
            <a:prstGeom prst="rect">
              <a:avLst/>
            </a:prstGeom>
          </p:spPr>
        </p:pic>
      </p:grpSp>
      <p:sp>
        <p:nvSpPr>
          <p:cNvPr id="2" name="Βέλος: Δεξιό 1">
            <a:hlinkClick r:id="" action="ppaction://hlinkshowjump?jump=nextslide"/>
            <a:extLst>
              <a:ext uri="{FF2B5EF4-FFF2-40B4-BE49-F238E27FC236}">
                <a16:creationId xmlns:a16="http://schemas.microsoft.com/office/drawing/2014/main" id="{17F5FD91-EEE4-18C4-D67D-73E8A5253A08}"/>
              </a:ext>
            </a:extLst>
          </p:cNvPr>
          <p:cNvSpPr/>
          <p:nvPr/>
        </p:nvSpPr>
        <p:spPr>
          <a:xfrm>
            <a:off x="9638271" y="5080861"/>
            <a:ext cx="2446638" cy="1569659"/>
          </a:xfrm>
          <a:prstGeom prst="rightArrow">
            <a:avLst/>
          </a:prstGeom>
          <a:solidFill>
            <a:schemeClr val="bg1"/>
          </a:solidFill>
          <a:ln w="76200">
            <a:solidFill>
              <a:srgbClr val="00837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Βέλος: Αριστερό 16">
            <a:hlinkClick r:id="" action="ppaction://hlinkshowjump?jump=previousslide"/>
            <a:extLst>
              <a:ext uri="{FF2B5EF4-FFF2-40B4-BE49-F238E27FC236}">
                <a16:creationId xmlns:a16="http://schemas.microsoft.com/office/drawing/2014/main" id="{C9EA2A8A-1B0C-677E-065B-04ADD1934243}"/>
              </a:ext>
            </a:extLst>
          </p:cNvPr>
          <p:cNvSpPr/>
          <p:nvPr/>
        </p:nvSpPr>
        <p:spPr>
          <a:xfrm>
            <a:off x="81267" y="5108664"/>
            <a:ext cx="2326460" cy="1541856"/>
          </a:xfrm>
          <a:prstGeom prst="leftArrow">
            <a:avLst/>
          </a:prstGeom>
          <a:solidFill>
            <a:schemeClr val="bg1"/>
          </a:solidFill>
          <a:ln w="76200">
            <a:solidFill>
              <a:srgbClr val="00837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DCD1A242-8DE1-F4F0-CF4F-18F30AFD2CBA}"/>
              </a:ext>
            </a:extLst>
          </p:cNvPr>
          <p:cNvSpPr txBox="1"/>
          <p:nvPr/>
        </p:nvSpPr>
        <p:spPr>
          <a:xfrm>
            <a:off x="17000" y="624325"/>
            <a:ext cx="12176266" cy="1077218"/>
          </a:xfrm>
          <a:prstGeom prst="rect">
            <a:avLst/>
          </a:prstGeom>
          <a:noFill/>
        </p:spPr>
        <p:txBody>
          <a:bodyPr wrap="square" rtlCol="0">
            <a:spAutoFit/>
          </a:bodyPr>
          <a:lstStyle/>
          <a:p>
            <a:pPr algn="ctr"/>
            <a:r>
              <a:rPr lang="en-US" sz="3200">
                <a:solidFill>
                  <a:srgbClr val="008379"/>
                </a:solidFill>
              </a:rPr>
              <a:t>5. I know a Computer is better for writing long texts and doing big assignments.</a:t>
            </a:r>
            <a:endParaRPr lang="el-GR" sz="3200" dirty="0">
              <a:solidFill>
                <a:srgbClr val="008379"/>
              </a:solidFill>
            </a:endParaRPr>
          </a:p>
        </p:txBody>
      </p:sp>
      <p:pic>
        <p:nvPicPr>
          <p:cNvPr id="4" name="5 A Question-26">
            <a:hlinkClick r:id="" action="ppaction://media"/>
            <a:extLst>
              <a:ext uri="{FF2B5EF4-FFF2-40B4-BE49-F238E27FC236}">
                <a16:creationId xmlns:a16="http://schemas.microsoft.com/office/drawing/2014/main" id="{05D7C566-390D-9D95-95D4-62CA20F6C3C3}"/>
              </a:ext>
            </a:extLst>
          </p:cNvPr>
          <p:cNvPicPr>
            <a:picLocks noChangeAspect="1"/>
          </p:cNvPicPr>
          <p:nvPr>
            <a:audioFile r:link="rId3"/>
            <p:extLst>
              <p:ext uri="{DAA4B4D4-6D71-4841-9C94-3DE7FCFB9230}">
                <p14:media xmlns:p14="http://schemas.microsoft.com/office/powerpoint/2010/main" r:embed="rId2"/>
              </p:ext>
            </p:extLst>
          </p:nvPr>
        </p:nvPicPr>
        <p:blipFill>
          <a:blip r:embed="rId16"/>
          <a:stretch>
            <a:fillRect/>
          </a:stretch>
        </p:blipFill>
        <p:spPr>
          <a:xfrm>
            <a:off x="13376275" y="777875"/>
            <a:ext cx="609600" cy="609600"/>
          </a:xfrm>
          <a:prstGeom prst="rect">
            <a:avLst/>
          </a:prstGeom>
        </p:spPr>
      </p:pic>
      <p:pic>
        <p:nvPicPr>
          <p:cNvPr id="8" name="5 A Correct-27">
            <a:hlinkClick r:id="" action="ppaction://media"/>
            <a:extLst>
              <a:ext uri="{FF2B5EF4-FFF2-40B4-BE49-F238E27FC236}">
                <a16:creationId xmlns:a16="http://schemas.microsoft.com/office/drawing/2014/main" id="{A659AEC8-D91D-4936-2248-9245771064D3}"/>
              </a:ext>
            </a:extLst>
          </p:cNvPr>
          <p:cNvPicPr>
            <a:picLocks noChangeAspect="1"/>
          </p:cNvPicPr>
          <p:nvPr>
            <a:audioFile r:link="rId5"/>
            <p:extLst>
              <p:ext uri="{DAA4B4D4-6D71-4841-9C94-3DE7FCFB9230}">
                <p14:media xmlns:p14="http://schemas.microsoft.com/office/powerpoint/2010/main" r:embed="rId4"/>
              </p:ext>
            </p:extLst>
          </p:nvPr>
        </p:nvPicPr>
        <p:blipFill>
          <a:blip r:embed="rId16"/>
          <a:stretch>
            <a:fillRect/>
          </a:stretch>
        </p:blipFill>
        <p:spPr>
          <a:xfrm>
            <a:off x="13376275" y="3190875"/>
            <a:ext cx="609600" cy="609600"/>
          </a:xfrm>
          <a:prstGeom prst="rect">
            <a:avLst/>
          </a:prstGeom>
        </p:spPr>
      </p:pic>
      <p:pic>
        <p:nvPicPr>
          <p:cNvPr id="9" name="5 A wrong-28">
            <a:hlinkClick r:id="" action="ppaction://media"/>
            <a:extLst>
              <a:ext uri="{FF2B5EF4-FFF2-40B4-BE49-F238E27FC236}">
                <a16:creationId xmlns:a16="http://schemas.microsoft.com/office/drawing/2014/main" id="{1234717F-7B08-AE61-B03F-386D8B5BEF89}"/>
              </a:ext>
            </a:extLst>
          </p:cNvPr>
          <p:cNvPicPr>
            <a:picLocks noChangeAspect="1"/>
          </p:cNvPicPr>
          <p:nvPr>
            <a:audioFile r:link="rId7"/>
            <p:extLst>
              <p:ext uri="{DAA4B4D4-6D71-4841-9C94-3DE7FCFB9230}">
                <p14:media xmlns:p14="http://schemas.microsoft.com/office/powerpoint/2010/main" r:embed="rId6"/>
              </p:ext>
            </p:extLst>
          </p:nvPr>
        </p:nvPicPr>
        <p:blipFill>
          <a:blip r:embed="rId16"/>
          <a:stretch>
            <a:fillRect/>
          </a:stretch>
        </p:blipFill>
        <p:spPr>
          <a:xfrm>
            <a:off x="13414375" y="5908675"/>
            <a:ext cx="609600" cy="609600"/>
          </a:xfrm>
          <a:prstGeom prst="rect">
            <a:avLst/>
          </a:prstGeom>
        </p:spPr>
      </p:pic>
    </p:spTree>
    <p:custDataLst>
      <p:tags r:id="rId1"/>
    </p:custDataLst>
    <p:extLst>
      <p:ext uri="{BB962C8B-B14F-4D97-AF65-F5344CB8AC3E}">
        <p14:creationId xmlns:p14="http://schemas.microsoft.com/office/powerpoint/2010/main" val="31032111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024" fill="hold"/>
                                        <p:tgtEl>
                                          <p:spTgt spid="4"/>
                                        </p:tgtEl>
                                      </p:cBhvr>
                                    </p:cmd>
                                  </p:childTnLst>
                                </p:cTn>
                              </p:par>
                            </p:childTnLst>
                          </p:cTn>
                        </p:par>
                        <p:par>
                          <p:cTn id="7" fill="hold">
                            <p:stCondLst>
                              <p:cond delay="21024"/>
                            </p:stCondLst>
                            <p:childTnLst>
                              <p:par>
                                <p:cTn id="8" presetID="6" presetClass="entr" presetSubtype="16" fill="hold" nodeType="afterEffect">
                                  <p:stCondLst>
                                    <p:cond delay="52"/>
                                  </p:stCondLst>
                                  <p:childTnLst>
                                    <p:set>
                                      <p:cBhvr>
                                        <p:cTn id="9" dur="1" fill="hold">
                                          <p:stCondLst>
                                            <p:cond delay="0"/>
                                          </p:stCondLst>
                                        </p:cTn>
                                        <p:tgtEl>
                                          <p:spTgt spid="6"/>
                                        </p:tgtEl>
                                        <p:attrNameLst>
                                          <p:attrName>style.visibility</p:attrName>
                                        </p:attrNameLst>
                                      </p:cBhvr>
                                      <p:to>
                                        <p:strVal val="visible"/>
                                      </p:to>
                                    </p:set>
                                    <p:animEffect transition="in" filter="circle(in)">
                                      <p:cBhvr>
                                        <p:cTn id="10" dur="2000"/>
                                        <p:tgtEl>
                                          <p:spTgt spid="6"/>
                                        </p:tgtEl>
                                      </p:cBhvr>
                                    </p:animEffect>
                                  </p:childTnLst>
                                </p:cTn>
                              </p:par>
                              <p:par>
                                <p:cTn id="11" presetID="6" presetClass="entr" presetSubtype="16"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circle(in)">
                                      <p:cBhvr>
                                        <p:cTn id="13"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6"/>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par>
                          <p:cTn id="19" fill="hold">
                            <p:stCondLst>
                              <p:cond delay="0"/>
                            </p:stCondLst>
                            <p:childTnLst>
                              <p:par>
                                <p:cTn id="20" presetID="22" presetClass="entr" presetSubtype="4" fill="hold" grpId="0" nodeType="afterEffect">
                                  <p:stCondLst>
                                    <p:cond delay="750"/>
                                  </p:stCondLst>
                                  <p:childTnLst>
                                    <p:set>
                                      <p:cBhvr>
                                        <p:cTn id="21" dur="1" fill="hold">
                                          <p:stCondLst>
                                            <p:cond delay="0"/>
                                          </p:stCondLst>
                                        </p:cTn>
                                        <p:tgtEl>
                                          <p:spTgt spid="3"/>
                                        </p:tgtEl>
                                        <p:attrNameLst>
                                          <p:attrName>style.visibility</p:attrName>
                                        </p:attrNameLst>
                                      </p:cBhvr>
                                      <p:to>
                                        <p:strVal val="visible"/>
                                      </p:to>
                                    </p:set>
                                    <p:animEffect transition="in" filter="wipe(down)">
                                      <p:cBhvr>
                                        <p:cTn id="22" dur="500"/>
                                        <p:tgtEl>
                                          <p:spTgt spid="3"/>
                                        </p:tgtEl>
                                      </p:cBhvr>
                                    </p:animEffect>
                                  </p:childTnLst>
                                </p:cTn>
                              </p:par>
                              <p:par>
                                <p:cTn id="23" presetID="3" presetClass="mediacall" presetSubtype="0" fill="hold" nodeType="withEffect">
                                  <p:stCondLst>
                                    <p:cond delay="750"/>
                                  </p:stCondLst>
                                  <p:childTnLst>
                                    <p:cmd type="call" cmd="stop">
                                      <p:cBhvr>
                                        <p:cTn id="24" dur="1" fill="hold"/>
                                        <p:tgtEl>
                                          <p:spTgt spid="4"/>
                                        </p:tgtEl>
                                      </p:cBhvr>
                                    </p:cmd>
                                  </p:childTnLst>
                                </p:cTn>
                              </p:par>
                              <p:par>
                                <p:cTn id="25" presetID="3" presetClass="mediacall" presetSubtype="0" fill="hold" nodeType="withEffect">
                                  <p:stCondLst>
                                    <p:cond delay="750"/>
                                  </p:stCondLst>
                                  <p:childTnLst>
                                    <p:cmd type="call" cmd="stop">
                                      <p:cBhvr>
                                        <p:cTn id="26" dur="1" fill="hold"/>
                                        <p:tgtEl>
                                          <p:spTgt spid="9"/>
                                        </p:tgtEl>
                                      </p:cBhvr>
                                    </p:cmd>
                                  </p:childTnLst>
                                </p:cTn>
                              </p:par>
                            </p:childTnLst>
                          </p:cTn>
                        </p:par>
                        <p:par>
                          <p:cTn id="27" fill="hold">
                            <p:stCondLst>
                              <p:cond delay="1250"/>
                            </p:stCondLst>
                            <p:childTnLst>
                              <p:par>
                                <p:cTn id="28" presetID="1" presetClass="mediacall" presetSubtype="0" fill="hold" nodeType="afterEffect">
                                  <p:stCondLst>
                                    <p:cond delay="0"/>
                                  </p:stCondLst>
                                  <p:childTnLst>
                                    <p:cmd type="call" cmd="playFrom(0.0)">
                                      <p:cBhvr>
                                        <p:cTn id="29" dur="4392" fill="hold"/>
                                        <p:tgtEl>
                                          <p:spTgt spid="8"/>
                                        </p:tgtEl>
                                      </p:cBhvr>
                                    </p:cmd>
                                  </p:childTnLst>
                                </p:cTn>
                              </p:par>
                            </p:childTnLst>
                          </p:cTn>
                        </p:par>
                        <p:par>
                          <p:cTn id="30" fill="hold">
                            <p:stCondLst>
                              <p:cond delay="3506"/>
                            </p:stCondLst>
                            <p:childTnLst>
                              <p:par>
                                <p:cTn id="31" presetID="10" presetClass="entr" presetSubtype="0" fill="hold" grpId="0" nodeType="afterEffect">
                                  <p:stCondLst>
                                    <p:cond delay="500"/>
                                  </p:stCondLst>
                                  <p:childTnLst>
                                    <p:set>
                                      <p:cBhvr>
                                        <p:cTn id="32" dur="1" fill="hold">
                                          <p:stCondLst>
                                            <p:cond delay="0"/>
                                          </p:stCondLst>
                                        </p:cTn>
                                        <p:tgtEl>
                                          <p:spTgt spid="2"/>
                                        </p:tgtEl>
                                        <p:attrNameLst>
                                          <p:attrName>style.visibility</p:attrName>
                                        </p:attrNameLst>
                                      </p:cBhvr>
                                      <p:to>
                                        <p:strVal val="visible"/>
                                      </p:to>
                                    </p:set>
                                    <p:animEffect transition="in" filter="fade">
                                      <p:cBhvr>
                                        <p:cTn id="33" dur="500"/>
                                        <p:tgtEl>
                                          <p:spTgt spid="2"/>
                                        </p:tgtEl>
                                      </p:cBhvr>
                                    </p:animEffect>
                                  </p:childTnLst>
                                </p:cTn>
                              </p:par>
                              <p:par>
                                <p:cTn id="34" presetID="10" presetClass="entr" presetSubtype="0" fill="hold" grpId="0" nodeType="withEffect">
                                  <p:stCondLst>
                                    <p:cond delay="50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500"/>
                                        <p:tgtEl>
                                          <p:spTgt spid="17"/>
                                        </p:tgtEl>
                                      </p:cBhvr>
                                    </p:animEffect>
                                  </p:childTnLst>
                                </p:cTn>
                              </p:par>
                            </p:childTnLst>
                          </p:cTn>
                        </p:par>
                      </p:childTnLst>
                    </p:cTn>
                  </p:par>
                </p:childTnLst>
              </p:cTn>
              <p:nextCondLst>
                <p:cond evt="onClick" delay="0">
                  <p:tgtEl>
                    <p:spTgt spid="6"/>
                  </p:tgtEl>
                </p:cond>
              </p:nextCondLst>
            </p:seq>
            <p:seq concurrent="1" nextAc="seek">
              <p:cTn id="37" restart="whenNotActive" fill="hold" evtFilter="cancelBubble" nodeType="interactiveSeq">
                <p:stCondLst>
                  <p:cond evt="onClick" delay="0">
                    <p:tgtEl>
                      <p:spTgt spid="16"/>
                    </p:tgtEl>
                  </p:cond>
                </p:stCondLst>
                <p:endSync evt="end" delay="0">
                  <p:rtn val="all"/>
                </p:endSync>
                <p:childTnLst>
                  <p:par>
                    <p:cTn id="38" fill="hold">
                      <p:stCondLst>
                        <p:cond delay="0"/>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20"/>
                                        </p:tgtEl>
                                        <p:attrNameLst>
                                          <p:attrName>style.visibility</p:attrName>
                                        </p:attrNameLst>
                                      </p:cBhvr>
                                      <p:to>
                                        <p:strVal val="visible"/>
                                      </p:to>
                                    </p:set>
                                  </p:childTnLst>
                                </p:cTn>
                              </p:par>
                              <p:par>
                                <p:cTn id="42" presetID="3" presetClass="mediacall" presetSubtype="0" fill="hold" nodeType="withEffect">
                                  <p:stCondLst>
                                    <p:cond delay="0"/>
                                  </p:stCondLst>
                                  <p:childTnLst>
                                    <p:cmd type="call" cmd="stop">
                                      <p:cBhvr>
                                        <p:cTn id="43" dur="1" fill="hold"/>
                                        <p:tgtEl>
                                          <p:spTgt spid="8"/>
                                        </p:tgtEl>
                                      </p:cBhvr>
                                    </p:cmd>
                                  </p:childTnLst>
                                </p:cTn>
                              </p:par>
                              <p:par>
                                <p:cTn id="44" presetID="3" presetClass="mediacall" presetSubtype="0" fill="hold" nodeType="withEffect">
                                  <p:stCondLst>
                                    <p:cond delay="0"/>
                                  </p:stCondLst>
                                  <p:childTnLst>
                                    <p:cmd type="call" cmd="stop">
                                      <p:cBhvr>
                                        <p:cTn id="45" dur="1" fill="hold"/>
                                        <p:tgtEl>
                                          <p:spTgt spid="4"/>
                                        </p:tgtEl>
                                      </p:cBhvr>
                                    </p:cmd>
                                  </p:childTnLst>
                                </p:cTn>
                              </p:par>
                            </p:childTnLst>
                          </p:cTn>
                        </p:par>
                        <p:par>
                          <p:cTn id="46" fill="hold">
                            <p:stCondLst>
                              <p:cond delay="0"/>
                            </p:stCondLst>
                            <p:childTnLst>
                              <p:par>
                                <p:cTn id="47" presetID="1" presetClass="mediacall" presetSubtype="0" fill="hold" nodeType="afterEffect">
                                  <p:stCondLst>
                                    <p:cond delay="0"/>
                                  </p:stCondLst>
                                  <p:childTnLst>
                                    <p:cmd type="call" cmd="playFrom(0.0)">
                                      <p:cBhvr>
                                        <p:cTn id="48" dur="8183" fill="hold"/>
                                        <p:tgtEl>
                                          <p:spTgt spid="9"/>
                                        </p:tgtEl>
                                      </p:cBhvr>
                                    </p:cmd>
                                  </p:childTnLst>
                                </p:cTn>
                              </p:par>
                            </p:childTnLst>
                          </p:cTn>
                        </p:par>
                      </p:childTnLst>
                    </p:cTn>
                  </p:par>
                </p:childTnLst>
              </p:cTn>
              <p:nextCondLst>
                <p:cond evt="onClick" delay="0">
                  <p:tgtEl>
                    <p:spTgt spid="16"/>
                  </p:tgtEl>
                </p:cond>
              </p:nextCondLst>
            </p:seq>
            <p:audio>
              <p:cMediaNode vol="80000">
                <p:cTn id="49" fill="hold" display="0">
                  <p:stCondLst>
                    <p:cond delay="indefinite"/>
                  </p:stCondLst>
                  <p:endCondLst>
                    <p:cond evt="onStopAudio" delay="0">
                      <p:tgtEl>
                        <p:sldTgt/>
                      </p:tgtEl>
                    </p:cond>
                  </p:endCondLst>
                </p:cTn>
                <p:tgtEl>
                  <p:spTgt spid="4"/>
                </p:tgtEl>
              </p:cMediaNode>
            </p:audio>
            <p:audio>
              <p:cMediaNode vol="80000">
                <p:cTn id="50" fill="hold" display="0">
                  <p:stCondLst>
                    <p:cond delay="indefinite"/>
                  </p:stCondLst>
                  <p:endCondLst>
                    <p:cond evt="onStopAudio" delay="0">
                      <p:tgtEl>
                        <p:sldTgt/>
                      </p:tgtEl>
                    </p:cond>
                  </p:endCondLst>
                </p:cTn>
                <p:tgtEl>
                  <p:spTgt spid="8"/>
                </p:tgtEl>
              </p:cMediaNode>
            </p:audio>
            <p:audio>
              <p:cMediaNode vol="80000">
                <p:cTn id="51" fill="hold" display="0">
                  <p:stCondLst>
                    <p:cond delay="indefinite"/>
                  </p:stCondLst>
                  <p:endCondLst>
                    <p:cond evt="onStopAudio" delay="0">
                      <p:tgtEl>
                        <p:sldTgt/>
                      </p:tgtEl>
                    </p:cond>
                  </p:endCondLst>
                </p:cTn>
                <p:tgtEl>
                  <p:spTgt spid="9"/>
                </p:tgtEl>
              </p:cMediaNode>
            </p:audio>
          </p:childTnLst>
        </p:cTn>
      </p:par>
    </p:tnLst>
    <p:bldLst>
      <p:bldP spid="3" grpId="0" animBg="1"/>
      <p:bldP spid="2" grpId="0" animBg="1"/>
      <p:bldP spid="1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BBCA0D-40DC-4FCE-A699-2300A7271DAC}"/>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4D3C934D-4301-A0C1-6DEE-83A1517F17EB}"/>
              </a:ext>
            </a:extLst>
          </p:cNvPr>
          <p:cNvSpPr txBox="1"/>
          <p:nvPr/>
        </p:nvSpPr>
        <p:spPr>
          <a:xfrm>
            <a:off x="2525486" y="5017958"/>
            <a:ext cx="7020850" cy="1384995"/>
          </a:xfrm>
          <a:prstGeom prst="rect">
            <a:avLst/>
          </a:prstGeom>
          <a:solidFill>
            <a:schemeClr val="bg1">
              <a:lumMod val="95000"/>
            </a:schemeClr>
          </a:solidFill>
        </p:spPr>
        <p:txBody>
          <a:bodyPr wrap="square">
            <a:spAutoFit/>
          </a:bodyPr>
          <a:lstStyle/>
          <a:p>
            <a:r>
              <a:rPr lang="en-GB" sz="2800"/>
              <a:t>That is great!</a:t>
            </a:r>
          </a:p>
          <a:p>
            <a:endParaRPr lang="en-GB" sz="2800"/>
          </a:p>
          <a:p>
            <a:endParaRPr lang="el-GR" sz="2800" dirty="0">
              <a:latin typeface="Calibri" panose="020F0502020204030204" pitchFamily="34" charset="0"/>
              <a:ea typeface="Calibri" panose="020F0502020204030204" pitchFamily="34" charset="0"/>
              <a:cs typeface="Calibri" panose="020F0502020204030204" pitchFamily="34" charset="0"/>
            </a:endParaRPr>
          </a:p>
        </p:txBody>
      </p:sp>
      <p:grpSp>
        <p:nvGrpSpPr>
          <p:cNvPr id="6" name="Agree 4">
            <a:extLst>
              <a:ext uri="{FF2B5EF4-FFF2-40B4-BE49-F238E27FC236}">
                <a16:creationId xmlns:a16="http://schemas.microsoft.com/office/drawing/2014/main" id="{FC3EBFEB-3135-A28B-2B5E-A05FEDA3303B}"/>
              </a:ext>
            </a:extLst>
          </p:cNvPr>
          <p:cNvGrpSpPr/>
          <p:nvPr/>
        </p:nvGrpSpPr>
        <p:grpSpPr>
          <a:xfrm>
            <a:off x="2653982" y="2654219"/>
            <a:ext cx="2862072" cy="2248487"/>
            <a:chOff x="2460321" y="2536454"/>
            <a:chExt cx="2862072" cy="2248487"/>
          </a:xfrm>
        </p:grpSpPr>
        <p:sp>
          <p:nvSpPr>
            <p:cNvPr id="7" name="Ορθογώνιο 7">
              <a:extLst>
                <a:ext uri="{FF2B5EF4-FFF2-40B4-BE49-F238E27FC236}">
                  <a16:creationId xmlns:a16="http://schemas.microsoft.com/office/drawing/2014/main" id="{6E8E11C8-13C9-AE03-B1D5-0E98FB173780}"/>
                </a:ext>
              </a:extLst>
            </p:cNvPr>
            <p:cNvSpPr/>
            <p:nvPr/>
          </p:nvSpPr>
          <p:spPr>
            <a:xfrm>
              <a:off x="2821486" y="2536454"/>
              <a:ext cx="2313768" cy="2248487"/>
            </a:xfrm>
            <a:prstGeom prst="flowChartConnector">
              <a:avLst/>
            </a:prstGeom>
            <a:ln w="76200">
              <a:solidFill>
                <a:srgbClr val="92D05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r>
                <a:rPr lang="en-US" sz="2000" dirty="0">
                  <a:latin typeface="Calibri" panose="020F0502020204030204" pitchFamily="34" charset="0"/>
                </a:rPr>
                <a:t>I agree</a:t>
              </a:r>
            </a:p>
          </p:txBody>
        </p:sp>
        <p:pic>
          <p:nvPicPr>
            <p:cNvPr id="11" name="Picture 7">
              <a:extLst>
                <a:ext uri="{FF2B5EF4-FFF2-40B4-BE49-F238E27FC236}">
                  <a16:creationId xmlns:a16="http://schemas.microsoft.com/office/drawing/2014/main" id="{0957BC95-3C0C-B4D5-844E-025A80CB996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60321" y="2679311"/>
              <a:ext cx="2862072" cy="1908048"/>
            </a:xfrm>
            <a:prstGeom prst="rect">
              <a:avLst/>
            </a:prstGeom>
          </p:spPr>
        </p:pic>
      </p:grpSp>
      <p:grpSp>
        <p:nvGrpSpPr>
          <p:cNvPr id="12" name="Correct 8">
            <a:extLst>
              <a:ext uri="{FF2B5EF4-FFF2-40B4-BE49-F238E27FC236}">
                <a16:creationId xmlns:a16="http://schemas.microsoft.com/office/drawing/2014/main" id="{92623101-1ACD-25AA-DE61-3B0C2D23717B}"/>
              </a:ext>
            </a:extLst>
          </p:cNvPr>
          <p:cNvGrpSpPr/>
          <p:nvPr/>
        </p:nvGrpSpPr>
        <p:grpSpPr>
          <a:xfrm>
            <a:off x="2981086" y="2654219"/>
            <a:ext cx="2313768" cy="2248487"/>
            <a:chOff x="3346720" y="366821"/>
            <a:chExt cx="2313768" cy="2248487"/>
          </a:xfrm>
        </p:grpSpPr>
        <p:sp>
          <p:nvSpPr>
            <p:cNvPr id="13" name="Ορθογώνιο 4">
              <a:extLst>
                <a:ext uri="{FF2B5EF4-FFF2-40B4-BE49-F238E27FC236}">
                  <a16:creationId xmlns:a16="http://schemas.microsoft.com/office/drawing/2014/main" id="{0A383E17-FC12-AAC8-C936-B805CF9CD0C5}"/>
                </a:ext>
              </a:extLst>
            </p:cNvPr>
            <p:cNvSpPr/>
            <p:nvPr/>
          </p:nvSpPr>
          <p:spPr>
            <a:xfrm>
              <a:off x="3346720" y="366821"/>
              <a:ext cx="2313768" cy="2248487"/>
            </a:xfrm>
            <a:prstGeom prst="flowChartConnector">
              <a:avLst/>
            </a:prstGeom>
            <a:solidFill>
              <a:srgbClr val="92D050"/>
            </a:solidFill>
            <a:ln w="57150">
              <a:solidFill>
                <a:srgbClr val="92D05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r>
                <a:rPr lang="en-US" sz="2000" b="1" dirty="0">
                  <a:solidFill>
                    <a:schemeClr val="bg1"/>
                  </a:solidFill>
                  <a:latin typeface="Calibri" panose="020F0502020204030204" pitchFamily="34" charset="0"/>
                </a:rPr>
                <a:t>Correct</a:t>
              </a:r>
            </a:p>
          </p:txBody>
        </p:sp>
        <p:pic>
          <p:nvPicPr>
            <p:cNvPr id="14" name="Graphic 13" descr="Checkmark with solid fill">
              <a:extLst>
                <a:ext uri="{FF2B5EF4-FFF2-40B4-BE49-F238E27FC236}">
                  <a16:creationId xmlns:a16="http://schemas.microsoft.com/office/drawing/2014/main" id="{40AB22FC-BAC7-3F3D-86F4-22E041CBB67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104419" y="893834"/>
              <a:ext cx="1008734" cy="1008734"/>
            </a:xfrm>
            <a:prstGeom prst="rect">
              <a:avLst/>
            </a:prstGeom>
          </p:spPr>
        </p:pic>
      </p:grpSp>
      <p:grpSp>
        <p:nvGrpSpPr>
          <p:cNvPr id="16" name="Disagree 17">
            <a:extLst>
              <a:ext uri="{FF2B5EF4-FFF2-40B4-BE49-F238E27FC236}">
                <a16:creationId xmlns:a16="http://schemas.microsoft.com/office/drawing/2014/main" id="{CAD5A068-56AD-D63A-2127-A0CED3D8769B}"/>
              </a:ext>
            </a:extLst>
          </p:cNvPr>
          <p:cNvGrpSpPr/>
          <p:nvPr/>
        </p:nvGrpSpPr>
        <p:grpSpPr>
          <a:xfrm>
            <a:off x="6452866" y="2654219"/>
            <a:ext cx="2747774" cy="2248487"/>
            <a:chOff x="5872919" y="2536454"/>
            <a:chExt cx="2747774" cy="2248487"/>
          </a:xfrm>
        </p:grpSpPr>
        <p:sp>
          <p:nvSpPr>
            <p:cNvPr id="18" name="Ορθογώνιο 4">
              <a:extLst>
                <a:ext uri="{FF2B5EF4-FFF2-40B4-BE49-F238E27FC236}">
                  <a16:creationId xmlns:a16="http://schemas.microsoft.com/office/drawing/2014/main" id="{8B1790EE-5F43-7D07-9250-A98E0F1707AF}"/>
                </a:ext>
              </a:extLst>
            </p:cNvPr>
            <p:cNvSpPr/>
            <p:nvPr/>
          </p:nvSpPr>
          <p:spPr>
            <a:xfrm>
              <a:off x="6096000" y="2536454"/>
              <a:ext cx="2313768" cy="2248487"/>
            </a:xfrm>
            <a:prstGeom prst="flowChartConnector">
              <a:avLst/>
            </a:prstGeom>
            <a:ln w="76200">
              <a:solidFill>
                <a:srgbClr val="C0000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r>
                <a:rPr lang="en-US" sz="2000" dirty="0">
                  <a:latin typeface="Calibri" panose="020F0502020204030204" pitchFamily="34" charset="0"/>
                </a:rPr>
                <a:t>I don’t agree</a:t>
              </a:r>
            </a:p>
          </p:txBody>
        </p:sp>
        <p:pic>
          <p:nvPicPr>
            <p:cNvPr id="19" name="Picture 25">
              <a:extLst>
                <a:ext uri="{FF2B5EF4-FFF2-40B4-BE49-F238E27FC236}">
                  <a16:creationId xmlns:a16="http://schemas.microsoft.com/office/drawing/2014/main" id="{2D54CFCA-654F-8E49-7263-23E62582188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872919" y="2755510"/>
              <a:ext cx="2747774" cy="1831849"/>
            </a:xfrm>
            <a:prstGeom prst="rect">
              <a:avLst/>
            </a:prstGeom>
          </p:spPr>
        </p:pic>
      </p:grpSp>
      <p:grpSp>
        <p:nvGrpSpPr>
          <p:cNvPr id="20" name="Wrong 26">
            <a:extLst>
              <a:ext uri="{FF2B5EF4-FFF2-40B4-BE49-F238E27FC236}">
                <a16:creationId xmlns:a16="http://schemas.microsoft.com/office/drawing/2014/main" id="{A2EF8FCD-7E3F-81A2-E362-34104509D9DB}"/>
              </a:ext>
            </a:extLst>
          </p:cNvPr>
          <p:cNvGrpSpPr/>
          <p:nvPr/>
        </p:nvGrpSpPr>
        <p:grpSpPr>
          <a:xfrm>
            <a:off x="6673841" y="2641122"/>
            <a:ext cx="2313768" cy="2248486"/>
            <a:chOff x="6448424" y="3196807"/>
            <a:chExt cx="2313768" cy="2248486"/>
          </a:xfrm>
        </p:grpSpPr>
        <p:sp>
          <p:nvSpPr>
            <p:cNvPr id="21" name="Ορθογώνιο 7">
              <a:extLst>
                <a:ext uri="{FF2B5EF4-FFF2-40B4-BE49-F238E27FC236}">
                  <a16:creationId xmlns:a16="http://schemas.microsoft.com/office/drawing/2014/main" id="{4188E7C6-7C82-3118-7F08-A4602F303390}"/>
                </a:ext>
              </a:extLst>
            </p:cNvPr>
            <p:cNvSpPr/>
            <p:nvPr/>
          </p:nvSpPr>
          <p:spPr>
            <a:xfrm>
              <a:off x="6448424" y="3196807"/>
              <a:ext cx="2313768" cy="2248486"/>
            </a:xfrm>
            <a:prstGeom prst="flowChartConnector">
              <a:avLst/>
            </a:prstGeom>
            <a:solidFill>
              <a:srgbClr val="C00000"/>
            </a:solidFill>
            <a:ln w="57150">
              <a:solidFill>
                <a:srgbClr val="C0000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r>
                <a:rPr lang="en-US" sz="2000" dirty="0">
                  <a:solidFill>
                    <a:schemeClr val="bg1"/>
                  </a:solidFill>
                  <a:latin typeface="Calibri" panose="020F0502020204030204" pitchFamily="34" charset="0"/>
                </a:rPr>
                <a:t>Wrong</a:t>
              </a:r>
            </a:p>
          </p:txBody>
        </p:sp>
        <p:pic>
          <p:nvPicPr>
            <p:cNvPr id="25" name="Graphic 28" descr="Close with solid fill">
              <a:extLst>
                <a:ext uri="{FF2B5EF4-FFF2-40B4-BE49-F238E27FC236}">
                  <a16:creationId xmlns:a16="http://schemas.microsoft.com/office/drawing/2014/main" id="{C4C68E38-A607-3D06-3AE9-6D28FF5D2DF2}"/>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7039449" y="3694048"/>
              <a:ext cx="1140431" cy="1140431"/>
            </a:xfrm>
            <a:prstGeom prst="rect">
              <a:avLst/>
            </a:prstGeom>
          </p:spPr>
        </p:pic>
      </p:grpSp>
      <p:sp>
        <p:nvSpPr>
          <p:cNvPr id="2" name="Βέλος: Δεξιό 1">
            <a:hlinkClick r:id="" action="ppaction://hlinkshowjump?jump=nextslide"/>
            <a:extLst>
              <a:ext uri="{FF2B5EF4-FFF2-40B4-BE49-F238E27FC236}">
                <a16:creationId xmlns:a16="http://schemas.microsoft.com/office/drawing/2014/main" id="{9397DBC1-4379-8636-23AA-B97B86B19946}"/>
              </a:ext>
            </a:extLst>
          </p:cNvPr>
          <p:cNvSpPr/>
          <p:nvPr/>
        </p:nvSpPr>
        <p:spPr>
          <a:xfrm>
            <a:off x="9638271" y="5080861"/>
            <a:ext cx="2446638" cy="1569659"/>
          </a:xfrm>
          <a:prstGeom prst="rightArrow">
            <a:avLst/>
          </a:prstGeom>
          <a:solidFill>
            <a:schemeClr val="bg1"/>
          </a:solidFill>
          <a:ln w="76200">
            <a:solidFill>
              <a:srgbClr val="00837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Βέλος: Αριστερό 16">
            <a:hlinkClick r:id="" action="ppaction://hlinkshowjump?jump=previousslide"/>
            <a:extLst>
              <a:ext uri="{FF2B5EF4-FFF2-40B4-BE49-F238E27FC236}">
                <a16:creationId xmlns:a16="http://schemas.microsoft.com/office/drawing/2014/main" id="{996AF1D4-A53B-58B8-C623-5297EA416F90}"/>
              </a:ext>
            </a:extLst>
          </p:cNvPr>
          <p:cNvSpPr/>
          <p:nvPr/>
        </p:nvSpPr>
        <p:spPr>
          <a:xfrm>
            <a:off x="81267" y="5108664"/>
            <a:ext cx="2326460" cy="1541856"/>
          </a:xfrm>
          <a:prstGeom prst="leftArrow">
            <a:avLst/>
          </a:prstGeom>
          <a:solidFill>
            <a:schemeClr val="bg1"/>
          </a:solidFill>
          <a:ln w="76200">
            <a:solidFill>
              <a:srgbClr val="00837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0AC1714D-4056-7427-78C4-364E4FFBC559}"/>
              </a:ext>
            </a:extLst>
          </p:cNvPr>
          <p:cNvSpPr txBox="1"/>
          <p:nvPr/>
        </p:nvSpPr>
        <p:spPr>
          <a:xfrm>
            <a:off x="17000" y="624325"/>
            <a:ext cx="12176266" cy="1077218"/>
          </a:xfrm>
          <a:prstGeom prst="rect">
            <a:avLst/>
          </a:prstGeom>
          <a:noFill/>
        </p:spPr>
        <p:txBody>
          <a:bodyPr wrap="square" rtlCol="0">
            <a:spAutoFit/>
          </a:bodyPr>
          <a:lstStyle/>
          <a:p>
            <a:pPr algn="ctr"/>
            <a:r>
              <a:rPr lang="en-US" sz="3200">
                <a:solidFill>
                  <a:srgbClr val="008379"/>
                </a:solidFill>
              </a:rPr>
              <a:t>6. I understand how I can use my Smartwatch or Smart TV to take care of my health (e.g., exercise or sleep).</a:t>
            </a:r>
            <a:endParaRPr lang="el-GR" sz="3200" dirty="0">
              <a:solidFill>
                <a:srgbClr val="008379"/>
              </a:solidFill>
            </a:endParaRPr>
          </a:p>
        </p:txBody>
      </p:sp>
      <p:pic>
        <p:nvPicPr>
          <p:cNvPr id="4" name="6 A Question-32">
            <a:hlinkClick r:id="" action="ppaction://media"/>
            <a:extLst>
              <a:ext uri="{FF2B5EF4-FFF2-40B4-BE49-F238E27FC236}">
                <a16:creationId xmlns:a16="http://schemas.microsoft.com/office/drawing/2014/main" id="{A7B0F65F-7325-0736-2CEE-13ED86656CC0}"/>
              </a:ext>
            </a:extLst>
          </p:cNvPr>
          <p:cNvPicPr>
            <a:picLocks noChangeAspect="1"/>
          </p:cNvPicPr>
          <p:nvPr>
            <a:audioFile r:link="rId3"/>
            <p:extLst>
              <p:ext uri="{DAA4B4D4-6D71-4841-9C94-3DE7FCFB9230}">
                <p14:media xmlns:p14="http://schemas.microsoft.com/office/powerpoint/2010/main" r:embed="rId2"/>
              </p:ext>
            </p:extLst>
          </p:nvPr>
        </p:nvPicPr>
        <p:blipFill>
          <a:blip r:embed="rId16"/>
          <a:stretch>
            <a:fillRect/>
          </a:stretch>
        </p:blipFill>
        <p:spPr>
          <a:xfrm>
            <a:off x="13173075" y="638175"/>
            <a:ext cx="609600" cy="609600"/>
          </a:xfrm>
          <a:prstGeom prst="rect">
            <a:avLst/>
          </a:prstGeom>
        </p:spPr>
      </p:pic>
      <p:pic>
        <p:nvPicPr>
          <p:cNvPr id="8" name="6 A Correct-33">
            <a:hlinkClick r:id="" action="ppaction://media"/>
            <a:extLst>
              <a:ext uri="{FF2B5EF4-FFF2-40B4-BE49-F238E27FC236}">
                <a16:creationId xmlns:a16="http://schemas.microsoft.com/office/drawing/2014/main" id="{7981E6AE-BC93-4C6A-8EFF-19F54211C2DB}"/>
              </a:ext>
            </a:extLst>
          </p:cNvPr>
          <p:cNvPicPr>
            <a:picLocks noChangeAspect="1"/>
          </p:cNvPicPr>
          <p:nvPr>
            <a:audioFile r:link="rId5"/>
            <p:extLst>
              <p:ext uri="{DAA4B4D4-6D71-4841-9C94-3DE7FCFB9230}">
                <p14:media xmlns:p14="http://schemas.microsoft.com/office/powerpoint/2010/main" r:embed="rId4"/>
              </p:ext>
            </p:extLst>
          </p:nvPr>
        </p:nvPicPr>
        <p:blipFill>
          <a:blip r:embed="rId16"/>
          <a:stretch>
            <a:fillRect/>
          </a:stretch>
        </p:blipFill>
        <p:spPr>
          <a:xfrm>
            <a:off x="13173075" y="3181232"/>
            <a:ext cx="609600" cy="609600"/>
          </a:xfrm>
          <a:prstGeom prst="rect">
            <a:avLst/>
          </a:prstGeom>
        </p:spPr>
      </p:pic>
      <p:pic>
        <p:nvPicPr>
          <p:cNvPr id="9" name="6 A wrong-34">
            <a:hlinkClick r:id="" action="ppaction://media"/>
            <a:extLst>
              <a:ext uri="{FF2B5EF4-FFF2-40B4-BE49-F238E27FC236}">
                <a16:creationId xmlns:a16="http://schemas.microsoft.com/office/drawing/2014/main" id="{7B102D7B-1418-D58C-481B-4425130479BE}"/>
              </a:ext>
            </a:extLst>
          </p:cNvPr>
          <p:cNvPicPr>
            <a:picLocks noChangeAspect="1"/>
          </p:cNvPicPr>
          <p:nvPr>
            <a:audioFile r:link="rId7"/>
            <p:extLst>
              <p:ext uri="{DAA4B4D4-6D71-4841-9C94-3DE7FCFB9230}">
                <p14:media xmlns:p14="http://schemas.microsoft.com/office/powerpoint/2010/main" r:embed="rId6"/>
              </p:ext>
            </p:extLst>
          </p:nvPr>
        </p:nvPicPr>
        <p:blipFill>
          <a:blip r:embed="rId16"/>
          <a:stretch>
            <a:fillRect/>
          </a:stretch>
        </p:blipFill>
        <p:spPr>
          <a:xfrm>
            <a:off x="13145407" y="5551251"/>
            <a:ext cx="609600" cy="609600"/>
          </a:xfrm>
          <a:prstGeom prst="rect">
            <a:avLst/>
          </a:prstGeom>
        </p:spPr>
      </p:pic>
    </p:spTree>
    <p:custDataLst>
      <p:tags r:id="rId1"/>
    </p:custDataLst>
    <p:extLst>
      <p:ext uri="{BB962C8B-B14F-4D97-AF65-F5344CB8AC3E}">
        <p14:creationId xmlns:p14="http://schemas.microsoft.com/office/powerpoint/2010/main" val="1923311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944" fill="hold"/>
                                        <p:tgtEl>
                                          <p:spTgt spid="4"/>
                                        </p:tgtEl>
                                      </p:cBhvr>
                                    </p:cmd>
                                  </p:childTnLst>
                                </p:cTn>
                              </p:par>
                            </p:childTnLst>
                          </p:cTn>
                        </p:par>
                        <p:par>
                          <p:cTn id="7" fill="hold">
                            <p:stCondLst>
                              <p:cond delay="22944"/>
                            </p:stCondLst>
                            <p:childTnLst>
                              <p:par>
                                <p:cTn id="8" presetID="6" presetClass="entr" presetSubtype="16" fill="hold" nodeType="afterEffect">
                                  <p:stCondLst>
                                    <p:cond delay="52"/>
                                  </p:stCondLst>
                                  <p:childTnLst>
                                    <p:set>
                                      <p:cBhvr>
                                        <p:cTn id="9" dur="1" fill="hold">
                                          <p:stCondLst>
                                            <p:cond delay="0"/>
                                          </p:stCondLst>
                                        </p:cTn>
                                        <p:tgtEl>
                                          <p:spTgt spid="6"/>
                                        </p:tgtEl>
                                        <p:attrNameLst>
                                          <p:attrName>style.visibility</p:attrName>
                                        </p:attrNameLst>
                                      </p:cBhvr>
                                      <p:to>
                                        <p:strVal val="visible"/>
                                      </p:to>
                                    </p:set>
                                    <p:animEffect transition="in" filter="circle(in)">
                                      <p:cBhvr>
                                        <p:cTn id="10" dur="2000"/>
                                        <p:tgtEl>
                                          <p:spTgt spid="6"/>
                                        </p:tgtEl>
                                      </p:cBhvr>
                                    </p:animEffect>
                                  </p:childTnLst>
                                </p:cTn>
                              </p:par>
                              <p:par>
                                <p:cTn id="11" presetID="6" presetClass="entr" presetSubtype="16"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circle(in)">
                                      <p:cBhvr>
                                        <p:cTn id="13"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6"/>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par>
                          <p:cTn id="19" fill="hold">
                            <p:stCondLst>
                              <p:cond delay="0"/>
                            </p:stCondLst>
                            <p:childTnLst>
                              <p:par>
                                <p:cTn id="20" presetID="22" presetClass="entr" presetSubtype="4" fill="hold" grpId="0" nodeType="afterEffect">
                                  <p:stCondLst>
                                    <p:cond delay="750"/>
                                  </p:stCondLst>
                                  <p:childTnLst>
                                    <p:set>
                                      <p:cBhvr>
                                        <p:cTn id="21" dur="1" fill="hold">
                                          <p:stCondLst>
                                            <p:cond delay="0"/>
                                          </p:stCondLst>
                                        </p:cTn>
                                        <p:tgtEl>
                                          <p:spTgt spid="3"/>
                                        </p:tgtEl>
                                        <p:attrNameLst>
                                          <p:attrName>style.visibility</p:attrName>
                                        </p:attrNameLst>
                                      </p:cBhvr>
                                      <p:to>
                                        <p:strVal val="visible"/>
                                      </p:to>
                                    </p:set>
                                    <p:animEffect transition="in" filter="wipe(down)">
                                      <p:cBhvr>
                                        <p:cTn id="22" dur="500"/>
                                        <p:tgtEl>
                                          <p:spTgt spid="3"/>
                                        </p:tgtEl>
                                      </p:cBhvr>
                                    </p:animEffect>
                                  </p:childTnLst>
                                </p:cTn>
                              </p:par>
                              <p:par>
                                <p:cTn id="23" presetID="3" presetClass="mediacall" presetSubtype="0" fill="hold" nodeType="withEffect">
                                  <p:stCondLst>
                                    <p:cond delay="750"/>
                                  </p:stCondLst>
                                  <p:childTnLst>
                                    <p:cmd type="call" cmd="stop">
                                      <p:cBhvr>
                                        <p:cTn id="24" dur="1" fill="hold"/>
                                        <p:tgtEl>
                                          <p:spTgt spid="9"/>
                                        </p:tgtEl>
                                      </p:cBhvr>
                                    </p:cmd>
                                  </p:childTnLst>
                                </p:cTn>
                              </p:par>
                              <p:par>
                                <p:cTn id="25" presetID="3" presetClass="mediacall" presetSubtype="0" fill="hold" nodeType="withEffect">
                                  <p:stCondLst>
                                    <p:cond delay="750"/>
                                  </p:stCondLst>
                                  <p:childTnLst>
                                    <p:cmd type="call" cmd="stop">
                                      <p:cBhvr>
                                        <p:cTn id="26" dur="1" fill="hold"/>
                                        <p:tgtEl>
                                          <p:spTgt spid="4"/>
                                        </p:tgtEl>
                                      </p:cBhvr>
                                    </p:cmd>
                                  </p:childTnLst>
                                </p:cTn>
                              </p:par>
                            </p:childTnLst>
                          </p:cTn>
                        </p:par>
                        <p:par>
                          <p:cTn id="27" fill="hold">
                            <p:stCondLst>
                              <p:cond delay="1250"/>
                            </p:stCondLst>
                            <p:childTnLst>
                              <p:par>
                                <p:cTn id="28" presetID="1" presetClass="mediacall" presetSubtype="0" fill="hold" nodeType="afterEffect">
                                  <p:stCondLst>
                                    <p:cond delay="0"/>
                                  </p:stCondLst>
                                  <p:childTnLst>
                                    <p:cmd type="call" cmd="playFrom(0.0)">
                                      <p:cBhvr>
                                        <p:cTn id="29" dur="4392" fill="hold"/>
                                        <p:tgtEl>
                                          <p:spTgt spid="8"/>
                                        </p:tgtEl>
                                      </p:cBhvr>
                                    </p:cmd>
                                  </p:childTnLst>
                                </p:cTn>
                              </p:par>
                            </p:childTnLst>
                          </p:cTn>
                        </p:par>
                        <p:par>
                          <p:cTn id="30" fill="hold">
                            <p:stCondLst>
                              <p:cond delay="3530"/>
                            </p:stCondLst>
                            <p:childTnLst>
                              <p:par>
                                <p:cTn id="31" presetID="10" presetClass="entr" presetSubtype="0" fill="hold" grpId="0" nodeType="afterEffect">
                                  <p:stCondLst>
                                    <p:cond delay="500"/>
                                  </p:stCondLst>
                                  <p:childTnLst>
                                    <p:set>
                                      <p:cBhvr>
                                        <p:cTn id="32" dur="1" fill="hold">
                                          <p:stCondLst>
                                            <p:cond delay="0"/>
                                          </p:stCondLst>
                                        </p:cTn>
                                        <p:tgtEl>
                                          <p:spTgt spid="2"/>
                                        </p:tgtEl>
                                        <p:attrNameLst>
                                          <p:attrName>style.visibility</p:attrName>
                                        </p:attrNameLst>
                                      </p:cBhvr>
                                      <p:to>
                                        <p:strVal val="visible"/>
                                      </p:to>
                                    </p:set>
                                    <p:animEffect transition="in" filter="fade">
                                      <p:cBhvr>
                                        <p:cTn id="33" dur="500"/>
                                        <p:tgtEl>
                                          <p:spTgt spid="2"/>
                                        </p:tgtEl>
                                      </p:cBhvr>
                                    </p:animEffect>
                                  </p:childTnLst>
                                </p:cTn>
                              </p:par>
                              <p:par>
                                <p:cTn id="34" presetID="10" presetClass="entr" presetSubtype="0" fill="hold" grpId="0" nodeType="withEffect">
                                  <p:stCondLst>
                                    <p:cond delay="50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500"/>
                                        <p:tgtEl>
                                          <p:spTgt spid="17"/>
                                        </p:tgtEl>
                                      </p:cBhvr>
                                    </p:animEffect>
                                  </p:childTnLst>
                                </p:cTn>
                              </p:par>
                            </p:childTnLst>
                          </p:cTn>
                        </p:par>
                      </p:childTnLst>
                    </p:cTn>
                  </p:par>
                </p:childTnLst>
              </p:cTn>
              <p:nextCondLst>
                <p:cond evt="onClick" delay="0">
                  <p:tgtEl>
                    <p:spTgt spid="6"/>
                  </p:tgtEl>
                </p:cond>
              </p:nextCondLst>
            </p:seq>
            <p:seq concurrent="1" nextAc="seek">
              <p:cTn id="37" restart="whenNotActive" fill="hold" evtFilter="cancelBubble" nodeType="interactiveSeq">
                <p:stCondLst>
                  <p:cond evt="onClick" delay="0">
                    <p:tgtEl>
                      <p:spTgt spid="16"/>
                    </p:tgtEl>
                  </p:cond>
                </p:stCondLst>
                <p:endSync evt="end" delay="0">
                  <p:rtn val="all"/>
                </p:endSync>
                <p:childTnLst>
                  <p:par>
                    <p:cTn id="38" fill="hold">
                      <p:stCondLst>
                        <p:cond delay="0"/>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20"/>
                                        </p:tgtEl>
                                        <p:attrNameLst>
                                          <p:attrName>style.visibility</p:attrName>
                                        </p:attrNameLst>
                                      </p:cBhvr>
                                      <p:to>
                                        <p:strVal val="visible"/>
                                      </p:to>
                                    </p:set>
                                  </p:childTnLst>
                                </p:cTn>
                              </p:par>
                              <p:par>
                                <p:cTn id="42" presetID="3" presetClass="mediacall" presetSubtype="0" fill="hold" nodeType="withEffect">
                                  <p:stCondLst>
                                    <p:cond delay="0"/>
                                  </p:stCondLst>
                                  <p:childTnLst>
                                    <p:cmd type="call" cmd="stop">
                                      <p:cBhvr>
                                        <p:cTn id="43" dur="1" fill="hold"/>
                                        <p:tgtEl>
                                          <p:spTgt spid="8"/>
                                        </p:tgtEl>
                                      </p:cBhvr>
                                    </p:cmd>
                                  </p:childTnLst>
                                </p:cTn>
                              </p:par>
                              <p:par>
                                <p:cTn id="44" presetID="3" presetClass="mediacall" presetSubtype="0" fill="hold" nodeType="withEffect">
                                  <p:stCondLst>
                                    <p:cond delay="0"/>
                                  </p:stCondLst>
                                  <p:childTnLst>
                                    <p:cmd type="call" cmd="stop">
                                      <p:cBhvr>
                                        <p:cTn id="45" dur="1" fill="hold"/>
                                        <p:tgtEl>
                                          <p:spTgt spid="4"/>
                                        </p:tgtEl>
                                      </p:cBhvr>
                                    </p:cmd>
                                  </p:childTnLst>
                                </p:cTn>
                              </p:par>
                            </p:childTnLst>
                          </p:cTn>
                        </p:par>
                        <p:par>
                          <p:cTn id="46" fill="hold">
                            <p:stCondLst>
                              <p:cond delay="0"/>
                            </p:stCondLst>
                            <p:childTnLst>
                              <p:par>
                                <p:cTn id="47" presetID="1" presetClass="mediacall" presetSubtype="0" fill="hold" nodeType="afterEffect">
                                  <p:stCondLst>
                                    <p:cond delay="0"/>
                                  </p:stCondLst>
                                  <p:childTnLst>
                                    <p:cmd type="call" cmd="playFrom(0.0)">
                                      <p:cBhvr>
                                        <p:cTn id="48" dur="8183" fill="hold"/>
                                        <p:tgtEl>
                                          <p:spTgt spid="9"/>
                                        </p:tgtEl>
                                      </p:cBhvr>
                                    </p:cmd>
                                  </p:childTnLst>
                                </p:cTn>
                              </p:par>
                            </p:childTnLst>
                          </p:cTn>
                        </p:par>
                      </p:childTnLst>
                    </p:cTn>
                  </p:par>
                </p:childTnLst>
              </p:cTn>
              <p:nextCondLst>
                <p:cond evt="onClick" delay="0">
                  <p:tgtEl>
                    <p:spTgt spid="16"/>
                  </p:tgtEl>
                </p:cond>
              </p:nextCondLst>
            </p:seq>
            <p:audio>
              <p:cMediaNode vol="80000">
                <p:cTn id="49" fill="hold" display="0">
                  <p:stCondLst>
                    <p:cond delay="indefinite"/>
                  </p:stCondLst>
                  <p:endCondLst>
                    <p:cond evt="onStopAudio" delay="0">
                      <p:tgtEl>
                        <p:sldTgt/>
                      </p:tgtEl>
                    </p:cond>
                  </p:endCondLst>
                </p:cTn>
                <p:tgtEl>
                  <p:spTgt spid="4"/>
                </p:tgtEl>
              </p:cMediaNode>
            </p:audio>
            <p:audio>
              <p:cMediaNode vol="80000">
                <p:cTn id="50" fill="hold" display="0">
                  <p:stCondLst>
                    <p:cond delay="indefinite"/>
                  </p:stCondLst>
                  <p:endCondLst>
                    <p:cond evt="onStopAudio" delay="0">
                      <p:tgtEl>
                        <p:sldTgt/>
                      </p:tgtEl>
                    </p:cond>
                  </p:endCondLst>
                </p:cTn>
                <p:tgtEl>
                  <p:spTgt spid="8"/>
                </p:tgtEl>
              </p:cMediaNode>
            </p:audio>
            <p:audio>
              <p:cMediaNode vol="80000">
                <p:cTn id="51" fill="hold" display="0">
                  <p:stCondLst>
                    <p:cond delay="indefinite"/>
                  </p:stCondLst>
                  <p:endCondLst>
                    <p:cond evt="onStopAudio" delay="0">
                      <p:tgtEl>
                        <p:sldTgt/>
                      </p:tgtEl>
                    </p:cond>
                  </p:endCondLst>
                </p:cTn>
                <p:tgtEl>
                  <p:spTgt spid="9"/>
                </p:tgtEl>
              </p:cMediaNode>
            </p:audio>
          </p:childTnLst>
        </p:cTn>
      </p:par>
    </p:tnLst>
    <p:bldLst>
      <p:bldP spid="3" grpId="0" animBg="1"/>
      <p:bldP spid="2" grpId="0" animBg="1"/>
      <p:bldP spid="1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AE36F9-F9B4-3D68-E642-649141511BBF}"/>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60CB3C95-1E4E-0B1C-BA5B-85891BAF6255}"/>
              </a:ext>
            </a:extLst>
          </p:cNvPr>
          <p:cNvSpPr txBox="1"/>
          <p:nvPr/>
        </p:nvSpPr>
        <p:spPr>
          <a:xfrm>
            <a:off x="2525486" y="5017958"/>
            <a:ext cx="7020850" cy="1384995"/>
          </a:xfrm>
          <a:prstGeom prst="rect">
            <a:avLst/>
          </a:prstGeom>
          <a:solidFill>
            <a:schemeClr val="bg1">
              <a:lumMod val="95000"/>
            </a:schemeClr>
          </a:solidFill>
        </p:spPr>
        <p:txBody>
          <a:bodyPr wrap="square">
            <a:spAutoFit/>
          </a:bodyPr>
          <a:lstStyle/>
          <a:p>
            <a:r>
              <a:rPr lang="en-GB" sz="2800"/>
              <a:t>That is great!</a:t>
            </a:r>
          </a:p>
          <a:p>
            <a:endParaRPr lang="en-GB" sz="2800"/>
          </a:p>
          <a:p>
            <a:endParaRPr lang="el-GR" sz="2800" dirty="0">
              <a:latin typeface="Calibri" panose="020F0502020204030204" pitchFamily="34" charset="0"/>
              <a:ea typeface="Calibri" panose="020F0502020204030204" pitchFamily="34" charset="0"/>
              <a:cs typeface="Calibri" panose="020F0502020204030204" pitchFamily="34" charset="0"/>
            </a:endParaRPr>
          </a:p>
        </p:txBody>
      </p:sp>
      <p:grpSp>
        <p:nvGrpSpPr>
          <p:cNvPr id="6" name="Agree 4">
            <a:extLst>
              <a:ext uri="{FF2B5EF4-FFF2-40B4-BE49-F238E27FC236}">
                <a16:creationId xmlns:a16="http://schemas.microsoft.com/office/drawing/2014/main" id="{AC9C4757-9097-D668-7D58-484DC33F365F}"/>
              </a:ext>
            </a:extLst>
          </p:cNvPr>
          <p:cNvGrpSpPr/>
          <p:nvPr/>
        </p:nvGrpSpPr>
        <p:grpSpPr>
          <a:xfrm>
            <a:off x="2653982" y="2654219"/>
            <a:ext cx="2862072" cy="2248487"/>
            <a:chOff x="2460321" y="2536454"/>
            <a:chExt cx="2862072" cy="2248487"/>
          </a:xfrm>
        </p:grpSpPr>
        <p:sp>
          <p:nvSpPr>
            <p:cNvPr id="7" name="Ορθογώνιο 7">
              <a:extLst>
                <a:ext uri="{FF2B5EF4-FFF2-40B4-BE49-F238E27FC236}">
                  <a16:creationId xmlns:a16="http://schemas.microsoft.com/office/drawing/2014/main" id="{13ECFB60-C8F4-2A93-1CB2-8AB27E9CA6ED}"/>
                </a:ext>
              </a:extLst>
            </p:cNvPr>
            <p:cNvSpPr/>
            <p:nvPr/>
          </p:nvSpPr>
          <p:spPr>
            <a:xfrm>
              <a:off x="2821486" y="2536454"/>
              <a:ext cx="2313768" cy="2248487"/>
            </a:xfrm>
            <a:prstGeom prst="flowChartConnector">
              <a:avLst/>
            </a:prstGeom>
            <a:ln w="76200">
              <a:solidFill>
                <a:srgbClr val="92D05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r>
                <a:rPr lang="en-US" sz="2000" dirty="0">
                  <a:latin typeface="Calibri" panose="020F0502020204030204" pitchFamily="34" charset="0"/>
                </a:rPr>
                <a:t>I agree</a:t>
              </a:r>
            </a:p>
          </p:txBody>
        </p:sp>
        <p:pic>
          <p:nvPicPr>
            <p:cNvPr id="11" name="Picture 7">
              <a:extLst>
                <a:ext uri="{FF2B5EF4-FFF2-40B4-BE49-F238E27FC236}">
                  <a16:creationId xmlns:a16="http://schemas.microsoft.com/office/drawing/2014/main" id="{211DE452-5EE1-9279-15ED-A4873ABE7AA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60321" y="2679311"/>
              <a:ext cx="2862072" cy="1908048"/>
            </a:xfrm>
            <a:prstGeom prst="rect">
              <a:avLst/>
            </a:prstGeom>
          </p:spPr>
        </p:pic>
      </p:grpSp>
      <p:grpSp>
        <p:nvGrpSpPr>
          <p:cNvPr id="12" name="Correct 8">
            <a:extLst>
              <a:ext uri="{FF2B5EF4-FFF2-40B4-BE49-F238E27FC236}">
                <a16:creationId xmlns:a16="http://schemas.microsoft.com/office/drawing/2014/main" id="{B5AF08A5-20BF-FB62-3421-269470BF321B}"/>
              </a:ext>
            </a:extLst>
          </p:cNvPr>
          <p:cNvGrpSpPr/>
          <p:nvPr/>
        </p:nvGrpSpPr>
        <p:grpSpPr>
          <a:xfrm>
            <a:off x="2981086" y="2654219"/>
            <a:ext cx="2313768" cy="2248487"/>
            <a:chOff x="3346720" y="366821"/>
            <a:chExt cx="2313768" cy="2248487"/>
          </a:xfrm>
        </p:grpSpPr>
        <p:sp>
          <p:nvSpPr>
            <p:cNvPr id="13" name="Ορθογώνιο 4">
              <a:extLst>
                <a:ext uri="{FF2B5EF4-FFF2-40B4-BE49-F238E27FC236}">
                  <a16:creationId xmlns:a16="http://schemas.microsoft.com/office/drawing/2014/main" id="{3634B2A6-1F21-C1AC-9EAA-49FA9F55B260}"/>
                </a:ext>
              </a:extLst>
            </p:cNvPr>
            <p:cNvSpPr/>
            <p:nvPr/>
          </p:nvSpPr>
          <p:spPr>
            <a:xfrm>
              <a:off x="3346720" y="366821"/>
              <a:ext cx="2313768" cy="2248487"/>
            </a:xfrm>
            <a:prstGeom prst="flowChartConnector">
              <a:avLst/>
            </a:prstGeom>
            <a:solidFill>
              <a:srgbClr val="92D050"/>
            </a:solidFill>
            <a:ln w="57150">
              <a:solidFill>
                <a:srgbClr val="92D05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r>
                <a:rPr lang="en-US" sz="2000" b="1" dirty="0">
                  <a:solidFill>
                    <a:schemeClr val="bg1"/>
                  </a:solidFill>
                  <a:latin typeface="Calibri" panose="020F0502020204030204" pitchFamily="34" charset="0"/>
                </a:rPr>
                <a:t>Correct</a:t>
              </a:r>
            </a:p>
          </p:txBody>
        </p:sp>
        <p:pic>
          <p:nvPicPr>
            <p:cNvPr id="14" name="Graphic 13" descr="Checkmark with solid fill">
              <a:extLst>
                <a:ext uri="{FF2B5EF4-FFF2-40B4-BE49-F238E27FC236}">
                  <a16:creationId xmlns:a16="http://schemas.microsoft.com/office/drawing/2014/main" id="{F59E3D3E-E9BF-839D-9FB0-EC7BD9C978D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104419" y="893834"/>
              <a:ext cx="1008734" cy="1008734"/>
            </a:xfrm>
            <a:prstGeom prst="rect">
              <a:avLst/>
            </a:prstGeom>
          </p:spPr>
        </p:pic>
      </p:grpSp>
      <p:grpSp>
        <p:nvGrpSpPr>
          <p:cNvPr id="16" name="Disagree 17">
            <a:extLst>
              <a:ext uri="{FF2B5EF4-FFF2-40B4-BE49-F238E27FC236}">
                <a16:creationId xmlns:a16="http://schemas.microsoft.com/office/drawing/2014/main" id="{DE81F6B2-AD64-3224-6860-A2B8A29251CD}"/>
              </a:ext>
            </a:extLst>
          </p:cNvPr>
          <p:cNvGrpSpPr/>
          <p:nvPr/>
        </p:nvGrpSpPr>
        <p:grpSpPr>
          <a:xfrm>
            <a:off x="6452866" y="2654219"/>
            <a:ext cx="2747774" cy="2248487"/>
            <a:chOff x="5872919" y="2536454"/>
            <a:chExt cx="2747774" cy="2248487"/>
          </a:xfrm>
        </p:grpSpPr>
        <p:sp>
          <p:nvSpPr>
            <p:cNvPr id="18" name="Ορθογώνιο 4">
              <a:extLst>
                <a:ext uri="{FF2B5EF4-FFF2-40B4-BE49-F238E27FC236}">
                  <a16:creationId xmlns:a16="http://schemas.microsoft.com/office/drawing/2014/main" id="{71A7E72A-FB49-0DBA-D06C-66B9A0C4D50E}"/>
                </a:ext>
              </a:extLst>
            </p:cNvPr>
            <p:cNvSpPr/>
            <p:nvPr/>
          </p:nvSpPr>
          <p:spPr>
            <a:xfrm>
              <a:off x="6096000" y="2536454"/>
              <a:ext cx="2313768" cy="2248487"/>
            </a:xfrm>
            <a:prstGeom prst="flowChartConnector">
              <a:avLst/>
            </a:prstGeom>
            <a:ln w="76200">
              <a:solidFill>
                <a:srgbClr val="C0000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r>
                <a:rPr lang="en-US" sz="2000" dirty="0">
                  <a:latin typeface="Calibri" panose="020F0502020204030204" pitchFamily="34" charset="0"/>
                </a:rPr>
                <a:t>I don’t agree</a:t>
              </a:r>
            </a:p>
          </p:txBody>
        </p:sp>
        <p:pic>
          <p:nvPicPr>
            <p:cNvPr id="19" name="Picture 25">
              <a:extLst>
                <a:ext uri="{FF2B5EF4-FFF2-40B4-BE49-F238E27FC236}">
                  <a16:creationId xmlns:a16="http://schemas.microsoft.com/office/drawing/2014/main" id="{F60E5DD1-1EAC-CD20-78EE-67C0CCA6E1F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872919" y="2755510"/>
              <a:ext cx="2747774" cy="1831849"/>
            </a:xfrm>
            <a:prstGeom prst="rect">
              <a:avLst/>
            </a:prstGeom>
          </p:spPr>
        </p:pic>
      </p:grpSp>
      <p:grpSp>
        <p:nvGrpSpPr>
          <p:cNvPr id="20" name="Wrong 26">
            <a:extLst>
              <a:ext uri="{FF2B5EF4-FFF2-40B4-BE49-F238E27FC236}">
                <a16:creationId xmlns:a16="http://schemas.microsoft.com/office/drawing/2014/main" id="{EE345ADE-480D-6793-4280-44B9D7F2E1E1}"/>
              </a:ext>
            </a:extLst>
          </p:cNvPr>
          <p:cNvGrpSpPr/>
          <p:nvPr/>
        </p:nvGrpSpPr>
        <p:grpSpPr>
          <a:xfrm>
            <a:off x="6673841" y="2641122"/>
            <a:ext cx="2313768" cy="2248486"/>
            <a:chOff x="6448424" y="3196807"/>
            <a:chExt cx="2313768" cy="2248486"/>
          </a:xfrm>
        </p:grpSpPr>
        <p:sp>
          <p:nvSpPr>
            <p:cNvPr id="21" name="Ορθογώνιο 7">
              <a:extLst>
                <a:ext uri="{FF2B5EF4-FFF2-40B4-BE49-F238E27FC236}">
                  <a16:creationId xmlns:a16="http://schemas.microsoft.com/office/drawing/2014/main" id="{DCBE4395-E129-F141-8C63-07ADBC3A7C34}"/>
                </a:ext>
              </a:extLst>
            </p:cNvPr>
            <p:cNvSpPr/>
            <p:nvPr/>
          </p:nvSpPr>
          <p:spPr>
            <a:xfrm>
              <a:off x="6448424" y="3196807"/>
              <a:ext cx="2313768" cy="2248486"/>
            </a:xfrm>
            <a:prstGeom prst="flowChartConnector">
              <a:avLst/>
            </a:prstGeom>
            <a:solidFill>
              <a:srgbClr val="C00000"/>
            </a:solidFill>
            <a:ln w="57150">
              <a:solidFill>
                <a:srgbClr val="C0000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r>
                <a:rPr lang="en-US" sz="2000" dirty="0">
                  <a:solidFill>
                    <a:schemeClr val="bg1"/>
                  </a:solidFill>
                  <a:latin typeface="Calibri" panose="020F0502020204030204" pitchFamily="34" charset="0"/>
                </a:rPr>
                <a:t>Wrong</a:t>
              </a:r>
            </a:p>
          </p:txBody>
        </p:sp>
        <p:pic>
          <p:nvPicPr>
            <p:cNvPr id="25" name="Graphic 28" descr="Close with solid fill">
              <a:extLst>
                <a:ext uri="{FF2B5EF4-FFF2-40B4-BE49-F238E27FC236}">
                  <a16:creationId xmlns:a16="http://schemas.microsoft.com/office/drawing/2014/main" id="{B7E2731F-7630-2E84-65BC-9F33DAC4D7A1}"/>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7039449" y="3694048"/>
              <a:ext cx="1140431" cy="1140431"/>
            </a:xfrm>
            <a:prstGeom prst="rect">
              <a:avLst/>
            </a:prstGeom>
          </p:spPr>
        </p:pic>
      </p:grpSp>
      <p:sp>
        <p:nvSpPr>
          <p:cNvPr id="2" name="Βέλος: Δεξιό 1">
            <a:hlinkClick r:id="" action="ppaction://hlinkshowjump?jump=nextslide"/>
            <a:extLst>
              <a:ext uri="{FF2B5EF4-FFF2-40B4-BE49-F238E27FC236}">
                <a16:creationId xmlns:a16="http://schemas.microsoft.com/office/drawing/2014/main" id="{49EF2372-7BBF-E02B-66BD-ECAB8F931A9D}"/>
              </a:ext>
            </a:extLst>
          </p:cNvPr>
          <p:cNvSpPr/>
          <p:nvPr/>
        </p:nvSpPr>
        <p:spPr>
          <a:xfrm>
            <a:off x="9638271" y="5080861"/>
            <a:ext cx="2446638" cy="1569659"/>
          </a:xfrm>
          <a:prstGeom prst="rightArrow">
            <a:avLst/>
          </a:prstGeom>
          <a:solidFill>
            <a:schemeClr val="bg1"/>
          </a:solidFill>
          <a:ln w="76200">
            <a:solidFill>
              <a:srgbClr val="00837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Βέλος: Αριστερό 16">
            <a:hlinkClick r:id="" action="ppaction://hlinkshowjump?jump=previousslide"/>
            <a:extLst>
              <a:ext uri="{FF2B5EF4-FFF2-40B4-BE49-F238E27FC236}">
                <a16:creationId xmlns:a16="http://schemas.microsoft.com/office/drawing/2014/main" id="{AA7E954C-82F9-0BF0-34B7-2F46C790F780}"/>
              </a:ext>
            </a:extLst>
          </p:cNvPr>
          <p:cNvSpPr/>
          <p:nvPr/>
        </p:nvSpPr>
        <p:spPr>
          <a:xfrm>
            <a:off x="81267" y="5108664"/>
            <a:ext cx="2326460" cy="1541856"/>
          </a:xfrm>
          <a:prstGeom prst="leftArrow">
            <a:avLst/>
          </a:prstGeom>
          <a:solidFill>
            <a:schemeClr val="bg1"/>
          </a:solidFill>
          <a:ln w="76200">
            <a:solidFill>
              <a:srgbClr val="00837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6AD6F4E-4218-6EAA-A177-864C0B4A1295}"/>
              </a:ext>
            </a:extLst>
          </p:cNvPr>
          <p:cNvSpPr txBox="1"/>
          <p:nvPr/>
        </p:nvSpPr>
        <p:spPr>
          <a:xfrm>
            <a:off x="17000" y="624325"/>
            <a:ext cx="12176266" cy="1077218"/>
          </a:xfrm>
          <a:prstGeom prst="rect">
            <a:avLst/>
          </a:prstGeom>
          <a:noFill/>
        </p:spPr>
        <p:txBody>
          <a:bodyPr wrap="square" rtlCol="0">
            <a:spAutoFit/>
          </a:bodyPr>
          <a:lstStyle/>
          <a:p>
            <a:pPr algn="ctr"/>
            <a:r>
              <a:rPr lang="en-US" sz="3200">
                <a:solidFill>
                  <a:srgbClr val="008379"/>
                </a:solidFill>
              </a:rPr>
              <a:t>7. I know that Virtual Reality Glasses can be used to relax me or help with my fears.</a:t>
            </a:r>
            <a:endParaRPr lang="el-GR" sz="3200" dirty="0">
              <a:solidFill>
                <a:srgbClr val="008379"/>
              </a:solidFill>
            </a:endParaRPr>
          </a:p>
        </p:txBody>
      </p:sp>
      <p:pic>
        <p:nvPicPr>
          <p:cNvPr id="4" name="7 A Question-38">
            <a:hlinkClick r:id="" action="ppaction://media"/>
            <a:extLst>
              <a:ext uri="{FF2B5EF4-FFF2-40B4-BE49-F238E27FC236}">
                <a16:creationId xmlns:a16="http://schemas.microsoft.com/office/drawing/2014/main" id="{0D027E0D-2EBE-C89D-1889-911EDADEBDFF}"/>
              </a:ext>
            </a:extLst>
          </p:cNvPr>
          <p:cNvPicPr>
            <a:picLocks noChangeAspect="1"/>
          </p:cNvPicPr>
          <p:nvPr>
            <a:audioFile r:link="rId3"/>
            <p:extLst>
              <p:ext uri="{DAA4B4D4-6D71-4841-9C94-3DE7FCFB9230}">
                <p14:media xmlns:p14="http://schemas.microsoft.com/office/powerpoint/2010/main" r:embed="rId2"/>
              </p:ext>
            </p:extLst>
          </p:nvPr>
        </p:nvPicPr>
        <p:blipFill>
          <a:blip r:embed="rId16"/>
          <a:stretch>
            <a:fillRect/>
          </a:stretch>
        </p:blipFill>
        <p:spPr>
          <a:xfrm>
            <a:off x="13064218" y="611912"/>
            <a:ext cx="609600" cy="609600"/>
          </a:xfrm>
          <a:prstGeom prst="rect">
            <a:avLst/>
          </a:prstGeom>
        </p:spPr>
      </p:pic>
      <p:pic>
        <p:nvPicPr>
          <p:cNvPr id="8" name="7 A Correct-39">
            <a:hlinkClick r:id="" action="ppaction://media"/>
            <a:extLst>
              <a:ext uri="{FF2B5EF4-FFF2-40B4-BE49-F238E27FC236}">
                <a16:creationId xmlns:a16="http://schemas.microsoft.com/office/drawing/2014/main" id="{8F03FAD6-2DFF-96F0-B0F1-7C8A4274C04C}"/>
              </a:ext>
            </a:extLst>
          </p:cNvPr>
          <p:cNvPicPr>
            <a:picLocks noChangeAspect="1"/>
          </p:cNvPicPr>
          <p:nvPr>
            <a:audioFile r:link="rId5"/>
            <p:extLst>
              <p:ext uri="{DAA4B4D4-6D71-4841-9C94-3DE7FCFB9230}">
                <p14:media xmlns:p14="http://schemas.microsoft.com/office/powerpoint/2010/main" r:embed="rId4"/>
              </p:ext>
            </p:extLst>
          </p:nvPr>
        </p:nvPicPr>
        <p:blipFill>
          <a:blip r:embed="rId16"/>
          <a:stretch>
            <a:fillRect/>
          </a:stretch>
        </p:blipFill>
        <p:spPr>
          <a:xfrm>
            <a:off x="13369018" y="2797076"/>
            <a:ext cx="609600" cy="609600"/>
          </a:xfrm>
          <a:prstGeom prst="rect">
            <a:avLst/>
          </a:prstGeom>
        </p:spPr>
      </p:pic>
      <p:pic>
        <p:nvPicPr>
          <p:cNvPr id="9" name="7 A wrong-40">
            <a:hlinkClick r:id="" action="ppaction://media"/>
            <a:extLst>
              <a:ext uri="{FF2B5EF4-FFF2-40B4-BE49-F238E27FC236}">
                <a16:creationId xmlns:a16="http://schemas.microsoft.com/office/drawing/2014/main" id="{FB5AD16A-AD8F-5554-DFEB-E75229F7FCF0}"/>
              </a:ext>
            </a:extLst>
          </p:cNvPr>
          <p:cNvPicPr>
            <a:picLocks noChangeAspect="1"/>
          </p:cNvPicPr>
          <p:nvPr>
            <a:audioFile r:link="rId7"/>
            <p:extLst>
              <p:ext uri="{DAA4B4D4-6D71-4841-9C94-3DE7FCFB9230}">
                <p14:media xmlns:p14="http://schemas.microsoft.com/office/powerpoint/2010/main" r:embed="rId6"/>
              </p:ext>
            </p:extLst>
          </p:nvPr>
        </p:nvPicPr>
        <p:blipFill>
          <a:blip r:embed="rId16"/>
          <a:stretch>
            <a:fillRect/>
          </a:stretch>
        </p:blipFill>
        <p:spPr>
          <a:xfrm>
            <a:off x="13198475" y="5413375"/>
            <a:ext cx="609600" cy="609600"/>
          </a:xfrm>
          <a:prstGeom prst="rect">
            <a:avLst/>
          </a:prstGeom>
        </p:spPr>
      </p:pic>
    </p:spTree>
    <p:custDataLst>
      <p:tags r:id="rId1"/>
    </p:custDataLst>
    <p:extLst>
      <p:ext uri="{BB962C8B-B14F-4D97-AF65-F5344CB8AC3E}">
        <p14:creationId xmlns:p14="http://schemas.microsoft.com/office/powerpoint/2010/main" val="27079906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248" fill="hold"/>
                                        <p:tgtEl>
                                          <p:spTgt spid="4"/>
                                        </p:tgtEl>
                                      </p:cBhvr>
                                    </p:cmd>
                                  </p:childTnLst>
                                </p:cTn>
                              </p:par>
                            </p:childTnLst>
                          </p:cTn>
                        </p:par>
                        <p:par>
                          <p:cTn id="7" fill="hold">
                            <p:stCondLst>
                              <p:cond delay="22248"/>
                            </p:stCondLst>
                            <p:childTnLst>
                              <p:par>
                                <p:cTn id="8" presetID="6" presetClass="entr" presetSubtype="16" fill="hold" nodeType="afterEffect">
                                  <p:stCondLst>
                                    <p:cond delay="52"/>
                                  </p:stCondLst>
                                  <p:childTnLst>
                                    <p:set>
                                      <p:cBhvr>
                                        <p:cTn id="9" dur="1" fill="hold">
                                          <p:stCondLst>
                                            <p:cond delay="0"/>
                                          </p:stCondLst>
                                        </p:cTn>
                                        <p:tgtEl>
                                          <p:spTgt spid="6"/>
                                        </p:tgtEl>
                                        <p:attrNameLst>
                                          <p:attrName>style.visibility</p:attrName>
                                        </p:attrNameLst>
                                      </p:cBhvr>
                                      <p:to>
                                        <p:strVal val="visible"/>
                                      </p:to>
                                    </p:set>
                                    <p:animEffect transition="in" filter="circle(in)">
                                      <p:cBhvr>
                                        <p:cTn id="10" dur="2000"/>
                                        <p:tgtEl>
                                          <p:spTgt spid="6"/>
                                        </p:tgtEl>
                                      </p:cBhvr>
                                    </p:animEffect>
                                  </p:childTnLst>
                                </p:cTn>
                              </p:par>
                              <p:par>
                                <p:cTn id="11" presetID="6" presetClass="entr" presetSubtype="16"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circle(in)">
                                      <p:cBhvr>
                                        <p:cTn id="13"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6"/>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par>
                          <p:cTn id="19" fill="hold">
                            <p:stCondLst>
                              <p:cond delay="0"/>
                            </p:stCondLst>
                            <p:childTnLst>
                              <p:par>
                                <p:cTn id="20" presetID="22" presetClass="entr" presetSubtype="4" fill="hold" grpId="0" nodeType="afterEffect">
                                  <p:stCondLst>
                                    <p:cond delay="750"/>
                                  </p:stCondLst>
                                  <p:childTnLst>
                                    <p:set>
                                      <p:cBhvr>
                                        <p:cTn id="21" dur="1" fill="hold">
                                          <p:stCondLst>
                                            <p:cond delay="0"/>
                                          </p:stCondLst>
                                        </p:cTn>
                                        <p:tgtEl>
                                          <p:spTgt spid="3"/>
                                        </p:tgtEl>
                                        <p:attrNameLst>
                                          <p:attrName>style.visibility</p:attrName>
                                        </p:attrNameLst>
                                      </p:cBhvr>
                                      <p:to>
                                        <p:strVal val="visible"/>
                                      </p:to>
                                    </p:set>
                                    <p:animEffect transition="in" filter="wipe(down)">
                                      <p:cBhvr>
                                        <p:cTn id="22" dur="500"/>
                                        <p:tgtEl>
                                          <p:spTgt spid="3"/>
                                        </p:tgtEl>
                                      </p:cBhvr>
                                    </p:animEffect>
                                  </p:childTnLst>
                                </p:cTn>
                              </p:par>
                              <p:par>
                                <p:cTn id="23" presetID="3" presetClass="mediacall" presetSubtype="0" fill="hold" nodeType="withEffect">
                                  <p:stCondLst>
                                    <p:cond delay="750"/>
                                  </p:stCondLst>
                                  <p:childTnLst>
                                    <p:cmd type="call" cmd="stop">
                                      <p:cBhvr>
                                        <p:cTn id="24" dur="1" fill="hold"/>
                                        <p:tgtEl>
                                          <p:spTgt spid="4"/>
                                        </p:tgtEl>
                                      </p:cBhvr>
                                    </p:cmd>
                                  </p:childTnLst>
                                </p:cTn>
                              </p:par>
                              <p:par>
                                <p:cTn id="25" presetID="3" presetClass="mediacall" presetSubtype="0" fill="hold" nodeType="withEffect">
                                  <p:stCondLst>
                                    <p:cond delay="750"/>
                                  </p:stCondLst>
                                  <p:childTnLst>
                                    <p:cmd type="call" cmd="stop">
                                      <p:cBhvr>
                                        <p:cTn id="26" dur="1" fill="hold"/>
                                        <p:tgtEl>
                                          <p:spTgt spid="9"/>
                                        </p:tgtEl>
                                      </p:cBhvr>
                                    </p:cmd>
                                  </p:childTnLst>
                                </p:cTn>
                              </p:par>
                            </p:childTnLst>
                          </p:cTn>
                        </p:par>
                        <p:par>
                          <p:cTn id="27" fill="hold">
                            <p:stCondLst>
                              <p:cond delay="1250"/>
                            </p:stCondLst>
                            <p:childTnLst>
                              <p:par>
                                <p:cTn id="28" presetID="1" presetClass="mediacall" presetSubtype="0" fill="hold" nodeType="afterEffect">
                                  <p:stCondLst>
                                    <p:cond delay="0"/>
                                  </p:stCondLst>
                                  <p:childTnLst>
                                    <p:cmd type="call" cmd="playFrom(0.0)">
                                      <p:cBhvr>
                                        <p:cTn id="29" dur="4392" fill="hold"/>
                                        <p:tgtEl>
                                          <p:spTgt spid="8"/>
                                        </p:tgtEl>
                                      </p:cBhvr>
                                    </p:cmd>
                                  </p:childTnLst>
                                </p:cTn>
                              </p:par>
                            </p:childTnLst>
                          </p:cTn>
                        </p:par>
                        <p:par>
                          <p:cTn id="30" fill="hold">
                            <p:stCondLst>
                              <p:cond delay="3530"/>
                            </p:stCondLst>
                            <p:childTnLst>
                              <p:par>
                                <p:cTn id="31" presetID="10" presetClass="entr" presetSubtype="0" fill="hold" grpId="0" nodeType="afterEffect">
                                  <p:stCondLst>
                                    <p:cond delay="500"/>
                                  </p:stCondLst>
                                  <p:childTnLst>
                                    <p:set>
                                      <p:cBhvr>
                                        <p:cTn id="32" dur="1" fill="hold">
                                          <p:stCondLst>
                                            <p:cond delay="0"/>
                                          </p:stCondLst>
                                        </p:cTn>
                                        <p:tgtEl>
                                          <p:spTgt spid="2"/>
                                        </p:tgtEl>
                                        <p:attrNameLst>
                                          <p:attrName>style.visibility</p:attrName>
                                        </p:attrNameLst>
                                      </p:cBhvr>
                                      <p:to>
                                        <p:strVal val="visible"/>
                                      </p:to>
                                    </p:set>
                                    <p:animEffect transition="in" filter="fade">
                                      <p:cBhvr>
                                        <p:cTn id="33" dur="500"/>
                                        <p:tgtEl>
                                          <p:spTgt spid="2"/>
                                        </p:tgtEl>
                                      </p:cBhvr>
                                    </p:animEffect>
                                  </p:childTnLst>
                                </p:cTn>
                              </p:par>
                              <p:par>
                                <p:cTn id="34" presetID="10" presetClass="entr" presetSubtype="0" fill="hold" grpId="0" nodeType="withEffect">
                                  <p:stCondLst>
                                    <p:cond delay="50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500"/>
                                        <p:tgtEl>
                                          <p:spTgt spid="17"/>
                                        </p:tgtEl>
                                      </p:cBhvr>
                                    </p:animEffect>
                                  </p:childTnLst>
                                </p:cTn>
                              </p:par>
                            </p:childTnLst>
                          </p:cTn>
                        </p:par>
                      </p:childTnLst>
                    </p:cTn>
                  </p:par>
                </p:childTnLst>
              </p:cTn>
              <p:nextCondLst>
                <p:cond evt="onClick" delay="0">
                  <p:tgtEl>
                    <p:spTgt spid="6"/>
                  </p:tgtEl>
                </p:cond>
              </p:nextCondLst>
            </p:seq>
            <p:seq concurrent="1" nextAc="seek">
              <p:cTn id="37" restart="whenNotActive" fill="hold" evtFilter="cancelBubble" nodeType="interactiveSeq">
                <p:stCondLst>
                  <p:cond evt="onClick" delay="0">
                    <p:tgtEl>
                      <p:spTgt spid="16"/>
                    </p:tgtEl>
                  </p:cond>
                </p:stCondLst>
                <p:endSync evt="end" delay="0">
                  <p:rtn val="all"/>
                </p:endSync>
                <p:childTnLst>
                  <p:par>
                    <p:cTn id="38" fill="hold">
                      <p:stCondLst>
                        <p:cond delay="0"/>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20"/>
                                        </p:tgtEl>
                                        <p:attrNameLst>
                                          <p:attrName>style.visibility</p:attrName>
                                        </p:attrNameLst>
                                      </p:cBhvr>
                                      <p:to>
                                        <p:strVal val="visible"/>
                                      </p:to>
                                    </p:set>
                                  </p:childTnLst>
                                </p:cTn>
                              </p:par>
                              <p:par>
                                <p:cTn id="42" presetID="3" presetClass="mediacall" presetSubtype="0" fill="hold" nodeType="withEffect">
                                  <p:stCondLst>
                                    <p:cond delay="0"/>
                                  </p:stCondLst>
                                  <p:childTnLst>
                                    <p:cmd type="call" cmd="stop">
                                      <p:cBhvr>
                                        <p:cTn id="43" dur="1" fill="hold"/>
                                        <p:tgtEl>
                                          <p:spTgt spid="4"/>
                                        </p:tgtEl>
                                      </p:cBhvr>
                                    </p:cmd>
                                  </p:childTnLst>
                                </p:cTn>
                              </p:par>
                              <p:par>
                                <p:cTn id="44" presetID="3" presetClass="mediacall" presetSubtype="0" fill="hold" nodeType="withEffect">
                                  <p:stCondLst>
                                    <p:cond delay="0"/>
                                  </p:stCondLst>
                                  <p:childTnLst>
                                    <p:cmd type="call" cmd="stop">
                                      <p:cBhvr>
                                        <p:cTn id="45" dur="1" fill="hold"/>
                                        <p:tgtEl>
                                          <p:spTgt spid="8"/>
                                        </p:tgtEl>
                                      </p:cBhvr>
                                    </p:cmd>
                                  </p:childTnLst>
                                </p:cTn>
                              </p:par>
                            </p:childTnLst>
                          </p:cTn>
                        </p:par>
                        <p:par>
                          <p:cTn id="46" fill="hold">
                            <p:stCondLst>
                              <p:cond delay="0"/>
                            </p:stCondLst>
                            <p:childTnLst>
                              <p:par>
                                <p:cTn id="47" presetID="1" presetClass="mediacall" presetSubtype="0" fill="hold" nodeType="afterEffect">
                                  <p:stCondLst>
                                    <p:cond delay="0"/>
                                  </p:stCondLst>
                                  <p:childTnLst>
                                    <p:cmd type="call" cmd="playFrom(0.0)">
                                      <p:cBhvr>
                                        <p:cTn id="48" dur="8183" fill="hold"/>
                                        <p:tgtEl>
                                          <p:spTgt spid="9"/>
                                        </p:tgtEl>
                                      </p:cBhvr>
                                    </p:cmd>
                                  </p:childTnLst>
                                </p:cTn>
                              </p:par>
                            </p:childTnLst>
                          </p:cTn>
                        </p:par>
                      </p:childTnLst>
                    </p:cTn>
                  </p:par>
                </p:childTnLst>
              </p:cTn>
              <p:nextCondLst>
                <p:cond evt="onClick" delay="0">
                  <p:tgtEl>
                    <p:spTgt spid="16"/>
                  </p:tgtEl>
                </p:cond>
              </p:nextCondLst>
            </p:seq>
            <p:audio>
              <p:cMediaNode vol="80000">
                <p:cTn id="49" fill="hold" display="0">
                  <p:stCondLst>
                    <p:cond delay="indefinite"/>
                  </p:stCondLst>
                  <p:endCondLst>
                    <p:cond evt="onStopAudio" delay="0">
                      <p:tgtEl>
                        <p:sldTgt/>
                      </p:tgtEl>
                    </p:cond>
                  </p:endCondLst>
                </p:cTn>
                <p:tgtEl>
                  <p:spTgt spid="4"/>
                </p:tgtEl>
              </p:cMediaNode>
            </p:audio>
            <p:audio>
              <p:cMediaNode vol="80000">
                <p:cTn id="50" fill="hold" display="0">
                  <p:stCondLst>
                    <p:cond delay="indefinite"/>
                  </p:stCondLst>
                  <p:endCondLst>
                    <p:cond evt="onStopAudio" delay="0">
                      <p:tgtEl>
                        <p:sldTgt/>
                      </p:tgtEl>
                    </p:cond>
                  </p:endCondLst>
                </p:cTn>
                <p:tgtEl>
                  <p:spTgt spid="8"/>
                </p:tgtEl>
              </p:cMediaNode>
            </p:audio>
            <p:audio>
              <p:cMediaNode vol="80000">
                <p:cTn id="51" fill="hold" display="0">
                  <p:stCondLst>
                    <p:cond delay="indefinite"/>
                  </p:stCondLst>
                  <p:endCondLst>
                    <p:cond evt="onStopAudio" delay="0">
                      <p:tgtEl>
                        <p:sldTgt/>
                      </p:tgtEl>
                    </p:cond>
                  </p:endCondLst>
                </p:cTn>
                <p:tgtEl>
                  <p:spTgt spid="9"/>
                </p:tgtEl>
              </p:cMediaNode>
            </p:audio>
          </p:childTnLst>
        </p:cTn>
      </p:par>
    </p:tnLst>
    <p:bldLst>
      <p:bldP spid="3" grpId="0" animBg="1"/>
      <p:bldP spid="2" grpId="0" animBg="1"/>
      <p:bldP spid="1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F819D1-189B-F7A9-4C81-118741F28D6E}"/>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87A5486D-062C-3D0F-8DA7-A67C0267410F}"/>
              </a:ext>
            </a:extLst>
          </p:cNvPr>
          <p:cNvSpPr txBox="1"/>
          <p:nvPr/>
        </p:nvSpPr>
        <p:spPr>
          <a:xfrm>
            <a:off x="2525486" y="5017958"/>
            <a:ext cx="7020850" cy="1384995"/>
          </a:xfrm>
          <a:prstGeom prst="rect">
            <a:avLst/>
          </a:prstGeom>
          <a:solidFill>
            <a:schemeClr val="bg1">
              <a:lumMod val="95000"/>
            </a:schemeClr>
          </a:solidFill>
        </p:spPr>
        <p:txBody>
          <a:bodyPr wrap="square">
            <a:spAutoFit/>
          </a:bodyPr>
          <a:lstStyle/>
          <a:p>
            <a:r>
              <a:rPr lang="en-GB" sz="2800"/>
              <a:t>That is great!</a:t>
            </a:r>
          </a:p>
          <a:p>
            <a:endParaRPr lang="en-GB" sz="2800"/>
          </a:p>
          <a:p>
            <a:endParaRPr lang="el-GR" sz="2800" dirty="0">
              <a:latin typeface="Calibri" panose="020F0502020204030204" pitchFamily="34" charset="0"/>
              <a:ea typeface="Calibri" panose="020F0502020204030204" pitchFamily="34" charset="0"/>
              <a:cs typeface="Calibri" panose="020F0502020204030204" pitchFamily="34" charset="0"/>
            </a:endParaRPr>
          </a:p>
        </p:txBody>
      </p:sp>
      <p:grpSp>
        <p:nvGrpSpPr>
          <p:cNvPr id="6" name="Agree 4">
            <a:extLst>
              <a:ext uri="{FF2B5EF4-FFF2-40B4-BE49-F238E27FC236}">
                <a16:creationId xmlns:a16="http://schemas.microsoft.com/office/drawing/2014/main" id="{300B0D27-9FBB-9619-5414-EF9E5746AC8B}"/>
              </a:ext>
            </a:extLst>
          </p:cNvPr>
          <p:cNvGrpSpPr/>
          <p:nvPr/>
        </p:nvGrpSpPr>
        <p:grpSpPr>
          <a:xfrm>
            <a:off x="2653982" y="2654219"/>
            <a:ext cx="2862072" cy="2248487"/>
            <a:chOff x="2460321" y="2536454"/>
            <a:chExt cx="2862072" cy="2248487"/>
          </a:xfrm>
        </p:grpSpPr>
        <p:sp>
          <p:nvSpPr>
            <p:cNvPr id="7" name="Ορθογώνιο 7">
              <a:extLst>
                <a:ext uri="{FF2B5EF4-FFF2-40B4-BE49-F238E27FC236}">
                  <a16:creationId xmlns:a16="http://schemas.microsoft.com/office/drawing/2014/main" id="{B356BC91-0B08-1519-422A-33E2B970A4F3}"/>
                </a:ext>
              </a:extLst>
            </p:cNvPr>
            <p:cNvSpPr/>
            <p:nvPr/>
          </p:nvSpPr>
          <p:spPr>
            <a:xfrm>
              <a:off x="2821486" y="2536454"/>
              <a:ext cx="2313768" cy="2248487"/>
            </a:xfrm>
            <a:prstGeom prst="flowChartConnector">
              <a:avLst/>
            </a:prstGeom>
            <a:ln w="76200">
              <a:solidFill>
                <a:srgbClr val="92D05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r>
                <a:rPr lang="en-US" sz="2000" dirty="0">
                  <a:latin typeface="Calibri" panose="020F0502020204030204" pitchFamily="34" charset="0"/>
                </a:rPr>
                <a:t>I agree</a:t>
              </a:r>
            </a:p>
          </p:txBody>
        </p:sp>
        <p:pic>
          <p:nvPicPr>
            <p:cNvPr id="11" name="Picture 7">
              <a:extLst>
                <a:ext uri="{FF2B5EF4-FFF2-40B4-BE49-F238E27FC236}">
                  <a16:creationId xmlns:a16="http://schemas.microsoft.com/office/drawing/2014/main" id="{96636C78-BB9E-D499-2007-90AF55956F0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60321" y="2679311"/>
              <a:ext cx="2862072" cy="1908048"/>
            </a:xfrm>
            <a:prstGeom prst="rect">
              <a:avLst/>
            </a:prstGeom>
          </p:spPr>
        </p:pic>
      </p:grpSp>
      <p:grpSp>
        <p:nvGrpSpPr>
          <p:cNvPr id="12" name="Correct 8">
            <a:extLst>
              <a:ext uri="{FF2B5EF4-FFF2-40B4-BE49-F238E27FC236}">
                <a16:creationId xmlns:a16="http://schemas.microsoft.com/office/drawing/2014/main" id="{0373578C-EE5A-33C3-F7B8-7C25D7FD963C}"/>
              </a:ext>
            </a:extLst>
          </p:cNvPr>
          <p:cNvGrpSpPr/>
          <p:nvPr/>
        </p:nvGrpSpPr>
        <p:grpSpPr>
          <a:xfrm>
            <a:off x="2981086" y="2654219"/>
            <a:ext cx="2313768" cy="2248487"/>
            <a:chOff x="3346720" y="366821"/>
            <a:chExt cx="2313768" cy="2248487"/>
          </a:xfrm>
        </p:grpSpPr>
        <p:sp>
          <p:nvSpPr>
            <p:cNvPr id="13" name="Ορθογώνιο 4">
              <a:extLst>
                <a:ext uri="{FF2B5EF4-FFF2-40B4-BE49-F238E27FC236}">
                  <a16:creationId xmlns:a16="http://schemas.microsoft.com/office/drawing/2014/main" id="{4672B16B-39E2-DFF2-D7AA-8856C5223084}"/>
                </a:ext>
              </a:extLst>
            </p:cNvPr>
            <p:cNvSpPr/>
            <p:nvPr/>
          </p:nvSpPr>
          <p:spPr>
            <a:xfrm>
              <a:off x="3346720" y="366821"/>
              <a:ext cx="2313768" cy="2248487"/>
            </a:xfrm>
            <a:prstGeom prst="flowChartConnector">
              <a:avLst/>
            </a:prstGeom>
            <a:solidFill>
              <a:srgbClr val="92D050"/>
            </a:solidFill>
            <a:ln w="57150">
              <a:solidFill>
                <a:srgbClr val="92D05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r>
                <a:rPr lang="en-US" sz="2000" b="1" dirty="0">
                  <a:solidFill>
                    <a:schemeClr val="bg1"/>
                  </a:solidFill>
                  <a:latin typeface="Calibri" panose="020F0502020204030204" pitchFamily="34" charset="0"/>
                </a:rPr>
                <a:t>Correct</a:t>
              </a:r>
            </a:p>
          </p:txBody>
        </p:sp>
        <p:pic>
          <p:nvPicPr>
            <p:cNvPr id="14" name="Graphic 13" descr="Checkmark with solid fill">
              <a:extLst>
                <a:ext uri="{FF2B5EF4-FFF2-40B4-BE49-F238E27FC236}">
                  <a16:creationId xmlns:a16="http://schemas.microsoft.com/office/drawing/2014/main" id="{6E15D3A7-A0FF-1AA4-D10E-39F18F3FCDDC}"/>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104419" y="893834"/>
              <a:ext cx="1008734" cy="1008734"/>
            </a:xfrm>
            <a:prstGeom prst="rect">
              <a:avLst/>
            </a:prstGeom>
          </p:spPr>
        </p:pic>
      </p:grpSp>
      <p:grpSp>
        <p:nvGrpSpPr>
          <p:cNvPr id="16" name="Disagree 17">
            <a:extLst>
              <a:ext uri="{FF2B5EF4-FFF2-40B4-BE49-F238E27FC236}">
                <a16:creationId xmlns:a16="http://schemas.microsoft.com/office/drawing/2014/main" id="{09B1B2CC-F856-C51E-26E1-9ABD5D0C4C05}"/>
              </a:ext>
            </a:extLst>
          </p:cNvPr>
          <p:cNvGrpSpPr/>
          <p:nvPr/>
        </p:nvGrpSpPr>
        <p:grpSpPr>
          <a:xfrm>
            <a:off x="6452866" y="2654219"/>
            <a:ext cx="2747774" cy="2248487"/>
            <a:chOff x="5872919" y="2536454"/>
            <a:chExt cx="2747774" cy="2248487"/>
          </a:xfrm>
        </p:grpSpPr>
        <p:sp>
          <p:nvSpPr>
            <p:cNvPr id="18" name="Ορθογώνιο 4">
              <a:extLst>
                <a:ext uri="{FF2B5EF4-FFF2-40B4-BE49-F238E27FC236}">
                  <a16:creationId xmlns:a16="http://schemas.microsoft.com/office/drawing/2014/main" id="{9707F3B9-ACC6-7A0B-DEEC-A8880ACD5024}"/>
                </a:ext>
              </a:extLst>
            </p:cNvPr>
            <p:cNvSpPr/>
            <p:nvPr/>
          </p:nvSpPr>
          <p:spPr>
            <a:xfrm>
              <a:off x="6096000" y="2536454"/>
              <a:ext cx="2313768" cy="2248487"/>
            </a:xfrm>
            <a:prstGeom prst="flowChartConnector">
              <a:avLst/>
            </a:prstGeom>
            <a:ln w="76200">
              <a:solidFill>
                <a:srgbClr val="C0000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r>
                <a:rPr lang="en-US" sz="2000" dirty="0">
                  <a:latin typeface="Calibri" panose="020F0502020204030204" pitchFamily="34" charset="0"/>
                </a:rPr>
                <a:t>I don’t agree</a:t>
              </a:r>
            </a:p>
          </p:txBody>
        </p:sp>
        <p:pic>
          <p:nvPicPr>
            <p:cNvPr id="19" name="Picture 25">
              <a:extLst>
                <a:ext uri="{FF2B5EF4-FFF2-40B4-BE49-F238E27FC236}">
                  <a16:creationId xmlns:a16="http://schemas.microsoft.com/office/drawing/2014/main" id="{3B065232-FD76-1CA5-E2C4-A1661676ACE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872919" y="2755510"/>
              <a:ext cx="2747774" cy="1831849"/>
            </a:xfrm>
            <a:prstGeom prst="rect">
              <a:avLst/>
            </a:prstGeom>
          </p:spPr>
        </p:pic>
      </p:grpSp>
      <p:grpSp>
        <p:nvGrpSpPr>
          <p:cNvPr id="20" name="Wrong 26">
            <a:extLst>
              <a:ext uri="{FF2B5EF4-FFF2-40B4-BE49-F238E27FC236}">
                <a16:creationId xmlns:a16="http://schemas.microsoft.com/office/drawing/2014/main" id="{64F11233-F26D-8752-8D70-36838EAFC704}"/>
              </a:ext>
            </a:extLst>
          </p:cNvPr>
          <p:cNvGrpSpPr/>
          <p:nvPr/>
        </p:nvGrpSpPr>
        <p:grpSpPr>
          <a:xfrm>
            <a:off x="6673841" y="2641122"/>
            <a:ext cx="2313768" cy="2248486"/>
            <a:chOff x="6448424" y="3196807"/>
            <a:chExt cx="2313768" cy="2248486"/>
          </a:xfrm>
        </p:grpSpPr>
        <p:sp>
          <p:nvSpPr>
            <p:cNvPr id="21" name="Ορθογώνιο 7">
              <a:extLst>
                <a:ext uri="{FF2B5EF4-FFF2-40B4-BE49-F238E27FC236}">
                  <a16:creationId xmlns:a16="http://schemas.microsoft.com/office/drawing/2014/main" id="{4E315508-1CE2-0E26-0AF5-B0AF6A01C1CC}"/>
                </a:ext>
              </a:extLst>
            </p:cNvPr>
            <p:cNvSpPr/>
            <p:nvPr/>
          </p:nvSpPr>
          <p:spPr>
            <a:xfrm>
              <a:off x="6448424" y="3196807"/>
              <a:ext cx="2313768" cy="2248486"/>
            </a:xfrm>
            <a:prstGeom prst="flowChartConnector">
              <a:avLst/>
            </a:prstGeom>
            <a:solidFill>
              <a:srgbClr val="C00000"/>
            </a:solidFill>
            <a:ln w="57150">
              <a:solidFill>
                <a:srgbClr val="C0000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r>
                <a:rPr lang="en-US" sz="2000" dirty="0">
                  <a:solidFill>
                    <a:schemeClr val="bg1"/>
                  </a:solidFill>
                  <a:latin typeface="Calibri" panose="020F0502020204030204" pitchFamily="34" charset="0"/>
                </a:rPr>
                <a:t>Wrong</a:t>
              </a:r>
            </a:p>
          </p:txBody>
        </p:sp>
        <p:pic>
          <p:nvPicPr>
            <p:cNvPr id="25" name="Graphic 28" descr="Close with solid fill">
              <a:extLst>
                <a:ext uri="{FF2B5EF4-FFF2-40B4-BE49-F238E27FC236}">
                  <a16:creationId xmlns:a16="http://schemas.microsoft.com/office/drawing/2014/main" id="{C214FD70-5280-F00A-C649-C2AF9720474F}"/>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7039449" y="3694048"/>
              <a:ext cx="1140431" cy="1140431"/>
            </a:xfrm>
            <a:prstGeom prst="rect">
              <a:avLst/>
            </a:prstGeom>
          </p:spPr>
        </p:pic>
      </p:grpSp>
      <p:sp>
        <p:nvSpPr>
          <p:cNvPr id="2" name="Βέλος: Δεξιό 1">
            <a:hlinkClick r:id="" action="ppaction://hlinkshowjump?jump=nextslide"/>
            <a:extLst>
              <a:ext uri="{FF2B5EF4-FFF2-40B4-BE49-F238E27FC236}">
                <a16:creationId xmlns:a16="http://schemas.microsoft.com/office/drawing/2014/main" id="{44C04783-45D0-3B60-F404-E7A65C5ABABA}"/>
              </a:ext>
            </a:extLst>
          </p:cNvPr>
          <p:cNvSpPr/>
          <p:nvPr/>
        </p:nvSpPr>
        <p:spPr>
          <a:xfrm>
            <a:off x="9638271" y="5080861"/>
            <a:ext cx="2446638" cy="1569659"/>
          </a:xfrm>
          <a:prstGeom prst="rightArrow">
            <a:avLst/>
          </a:prstGeom>
          <a:solidFill>
            <a:schemeClr val="bg1"/>
          </a:solidFill>
          <a:ln w="76200">
            <a:solidFill>
              <a:srgbClr val="00837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Βέλος: Αριστερό 16">
            <a:hlinkClick r:id="" action="ppaction://hlinkshowjump?jump=previousslide"/>
            <a:extLst>
              <a:ext uri="{FF2B5EF4-FFF2-40B4-BE49-F238E27FC236}">
                <a16:creationId xmlns:a16="http://schemas.microsoft.com/office/drawing/2014/main" id="{B39E47B8-1B2A-3AD2-330C-20C9D09569D5}"/>
              </a:ext>
            </a:extLst>
          </p:cNvPr>
          <p:cNvSpPr/>
          <p:nvPr/>
        </p:nvSpPr>
        <p:spPr>
          <a:xfrm>
            <a:off x="81267" y="5108664"/>
            <a:ext cx="2326460" cy="1541856"/>
          </a:xfrm>
          <a:prstGeom prst="leftArrow">
            <a:avLst/>
          </a:prstGeom>
          <a:solidFill>
            <a:schemeClr val="bg1"/>
          </a:solidFill>
          <a:ln w="76200">
            <a:solidFill>
              <a:srgbClr val="00837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DB9CD8C0-2631-80F2-56AD-061054B26B74}"/>
              </a:ext>
            </a:extLst>
          </p:cNvPr>
          <p:cNvSpPr txBox="1"/>
          <p:nvPr/>
        </p:nvSpPr>
        <p:spPr>
          <a:xfrm>
            <a:off x="17000" y="624325"/>
            <a:ext cx="12176266" cy="1077218"/>
          </a:xfrm>
          <a:prstGeom prst="rect">
            <a:avLst/>
          </a:prstGeom>
          <a:noFill/>
        </p:spPr>
        <p:txBody>
          <a:bodyPr wrap="square" rtlCol="0">
            <a:spAutoFit/>
          </a:bodyPr>
          <a:lstStyle/>
          <a:p>
            <a:pPr algn="ctr"/>
            <a:r>
              <a:rPr lang="en-US" sz="3200">
                <a:solidFill>
                  <a:srgbClr val="008379"/>
                </a:solidFill>
              </a:rPr>
              <a:t>8. I know that a smart speaker is used to answer questions: Ask about the weather, the result of a sports match, or interesting facts.</a:t>
            </a:r>
            <a:endParaRPr lang="el-GR" sz="3200" dirty="0">
              <a:solidFill>
                <a:srgbClr val="008379"/>
              </a:solidFill>
            </a:endParaRPr>
          </a:p>
        </p:txBody>
      </p:sp>
      <p:pic>
        <p:nvPicPr>
          <p:cNvPr id="4" name="8 A Question-44">
            <a:hlinkClick r:id="" action="ppaction://media"/>
            <a:extLst>
              <a:ext uri="{FF2B5EF4-FFF2-40B4-BE49-F238E27FC236}">
                <a16:creationId xmlns:a16="http://schemas.microsoft.com/office/drawing/2014/main" id="{27E8F825-8B43-ED8F-3B10-48D700CE516E}"/>
              </a:ext>
            </a:extLst>
          </p:cNvPr>
          <p:cNvPicPr>
            <a:picLocks noChangeAspect="1"/>
          </p:cNvPicPr>
          <p:nvPr>
            <a:audioFile r:link="rId3"/>
            <p:extLst>
              <p:ext uri="{DAA4B4D4-6D71-4841-9C94-3DE7FCFB9230}">
                <p14:media xmlns:p14="http://schemas.microsoft.com/office/powerpoint/2010/main" r:embed="rId2"/>
              </p:ext>
            </p:extLst>
          </p:nvPr>
        </p:nvPicPr>
        <p:blipFill>
          <a:blip r:embed="rId16"/>
          <a:stretch>
            <a:fillRect/>
          </a:stretch>
        </p:blipFill>
        <p:spPr>
          <a:xfrm>
            <a:off x="13300075" y="1412875"/>
            <a:ext cx="609600" cy="609600"/>
          </a:xfrm>
          <a:prstGeom prst="rect">
            <a:avLst/>
          </a:prstGeom>
        </p:spPr>
      </p:pic>
      <p:pic>
        <p:nvPicPr>
          <p:cNvPr id="8" name="8 A Correct-45">
            <a:hlinkClick r:id="" action="ppaction://media"/>
            <a:extLst>
              <a:ext uri="{FF2B5EF4-FFF2-40B4-BE49-F238E27FC236}">
                <a16:creationId xmlns:a16="http://schemas.microsoft.com/office/drawing/2014/main" id="{C4A6BDA7-566C-2808-C656-94CF6D31EF58}"/>
              </a:ext>
            </a:extLst>
          </p:cNvPr>
          <p:cNvPicPr>
            <a:picLocks noChangeAspect="1"/>
          </p:cNvPicPr>
          <p:nvPr>
            <a:audioFile r:link="rId5"/>
            <p:extLst>
              <p:ext uri="{DAA4B4D4-6D71-4841-9C94-3DE7FCFB9230}">
                <p14:media xmlns:p14="http://schemas.microsoft.com/office/powerpoint/2010/main" r:embed="rId4"/>
              </p:ext>
            </p:extLst>
          </p:nvPr>
        </p:nvPicPr>
        <p:blipFill>
          <a:blip r:embed="rId16"/>
          <a:stretch>
            <a:fillRect/>
          </a:stretch>
        </p:blipFill>
        <p:spPr>
          <a:xfrm>
            <a:off x="13528675" y="3444875"/>
            <a:ext cx="609600" cy="609600"/>
          </a:xfrm>
          <a:prstGeom prst="rect">
            <a:avLst/>
          </a:prstGeom>
        </p:spPr>
      </p:pic>
      <p:pic>
        <p:nvPicPr>
          <p:cNvPr id="9" name="8 A wrong-46">
            <a:hlinkClick r:id="" action="ppaction://media"/>
            <a:extLst>
              <a:ext uri="{FF2B5EF4-FFF2-40B4-BE49-F238E27FC236}">
                <a16:creationId xmlns:a16="http://schemas.microsoft.com/office/drawing/2014/main" id="{240F6B07-BF49-4397-845A-AFACD6E179B7}"/>
              </a:ext>
            </a:extLst>
          </p:cNvPr>
          <p:cNvPicPr>
            <a:picLocks noChangeAspect="1"/>
          </p:cNvPicPr>
          <p:nvPr>
            <a:audioFile r:link="rId7"/>
            <p:extLst>
              <p:ext uri="{DAA4B4D4-6D71-4841-9C94-3DE7FCFB9230}">
                <p14:media xmlns:p14="http://schemas.microsoft.com/office/powerpoint/2010/main" r:embed="rId6"/>
              </p:ext>
            </p:extLst>
          </p:nvPr>
        </p:nvPicPr>
        <p:blipFill>
          <a:blip r:embed="rId16"/>
          <a:stretch>
            <a:fillRect/>
          </a:stretch>
        </p:blipFill>
        <p:spPr>
          <a:xfrm>
            <a:off x="13452475" y="5680075"/>
            <a:ext cx="609600" cy="609600"/>
          </a:xfrm>
          <a:prstGeom prst="rect">
            <a:avLst/>
          </a:prstGeom>
        </p:spPr>
      </p:pic>
    </p:spTree>
    <p:custDataLst>
      <p:tags r:id="rId1"/>
    </p:custDataLst>
    <p:extLst>
      <p:ext uri="{BB962C8B-B14F-4D97-AF65-F5344CB8AC3E}">
        <p14:creationId xmlns:p14="http://schemas.microsoft.com/office/powerpoint/2010/main" val="22423057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7672" fill="hold"/>
                                        <p:tgtEl>
                                          <p:spTgt spid="4"/>
                                        </p:tgtEl>
                                      </p:cBhvr>
                                    </p:cmd>
                                  </p:childTnLst>
                                </p:cTn>
                              </p:par>
                            </p:childTnLst>
                          </p:cTn>
                        </p:par>
                        <p:par>
                          <p:cTn id="7" fill="hold">
                            <p:stCondLst>
                              <p:cond delay="27672"/>
                            </p:stCondLst>
                            <p:childTnLst>
                              <p:par>
                                <p:cTn id="8" presetID="6" presetClass="entr" presetSubtype="16" fill="hold" nodeType="afterEffect">
                                  <p:stCondLst>
                                    <p:cond delay="52"/>
                                  </p:stCondLst>
                                  <p:childTnLst>
                                    <p:set>
                                      <p:cBhvr>
                                        <p:cTn id="9" dur="1" fill="hold">
                                          <p:stCondLst>
                                            <p:cond delay="0"/>
                                          </p:stCondLst>
                                        </p:cTn>
                                        <p:tgtEl>
                                          <p:spTgt spid="6"/>
                                        </p:tgtEl>
                                        <p:attrNameLst>
                                          <p:attrName>style.visibility</p:attrName>
                                        </p:attrNameLst>
                                      </p:cBhvr>
                                      <p:to>
                                        <p:strVal val="visible"/>
                                      </p:to>
                                    </p:set>
                                    <p:animEffect transition="in" filter="circle(in)">
                                      <p:cBhvr>
                                        <p:cTn id="10" dur="2000"/>
                                        <p:tgtEl>
                                          <p:spTgt spid="6"/>
                                        </p:tgtEl>
                                      </p:cBhvr>
                                    </p:animEffect>
                                  </p:childTnLst>
                                </p:cTn>
                              </p:par>
                              <p:par>
                                <p:cTn id="11" presetID="6" presetClass="entr" presetSubtype="16"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circle(in)">
                                      <p:cBhvr>
                                        <p:cTn id="13"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6"/>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par>
                          <p:cTn id="19" fill="hold">
                            <p:stCondLst>
                              <p:cond delay="0"/>
                            </p:stCondLst>
                            <p:childTnLst>
                              <p:par>
                                <p:cTn id="20" presetID="22" presetClass="entr" presetSubtype="4" fill="hold" grpId="0" nodeType="afterEffect">
                                  <p:stCondLst>
                                    <p:cond delay="750"/>
                                  </p:stCondLst>
                                  <p:childTnLst>
                                    <p:set>
                                      <p:cBhvr>
                                        <p:cTn id="21" dur="1" fill="hold">
                                          <p:stCondLst>
                                            <p:cond delay="0"/>
                                          </p:stCondLst>
                                        </p:cTn>
                                        <p:tgtEl>
                                          <p:spTgt spid="3"/>
                                        </p:tgtEl>
                                        <p:attrNameLst>
                                          <p:attrName>style.visibility</p:attrName>
                                        </p:attrNameLst>
                                      </p:cBhvr>
                                      <p:to>
                                        <p:strVal val="visible"/>
                                      </p:to>
                                    </p:set>
                                    <p:animEffect transition="in" filter="wipe(down)">
                                      <p:cBhvr>
                                        <p:cTn id="22" dur="500"/>
                                        <p:tgtEl>
                                          <p:spTgt spid="3"/>
                                        </p:tgtEl>
                                      </p:cBhvr>
                                    </p:animEffect>
                                  </p:childTnLst>
                                </p:cTn>
                              </p:par>
                              <p:par>
                                <p:cTn id="23" presetID="3" presetClass="mediacall" presetSubtype="0" fill="hold" nodeType="withEffect">
                                  <p:stCondLst>
                                    <p:cond delay="750"/>
                                  </p:stCondLst>
                                  <p:childTnLst>
                                    <p:cmd type="call" cmd="stop">
                                      <p:cBhvr>
                                        <p:cTn id="24" dur="1" fill="hold"/>
                                        <p:tgtEl>
                                          <p:spTgt spid="4"/>
                                        </p:tgtEl>
                                      </p:cBhvr>
                                    </p:cmd>
                                  </p:childTnLst>
                                </p:cTn>
                              </p:par>
                              <p:par>
                                <p:cTn id="25" presetID="3" presetClass="mediacall" presetSubtype="0" fill="hold" nodeType="withEffect">
                                  <p:stCondLst>
                                    <p:cond delay="750"/>
                                  </p:stCondLst>
                                  <p:childTnLst>
                                    <p:cmd type="call" cmd="stop">
                                      <p:cBhvr>
                                        <p:cTn id="26" dur="1" fill="hold"/>
                                        <p:tgtEl>
                                          <p:spTgt spid="9"/>
                                        </p:tgtEl>
                                      </p:cBhvr>
                                    </p:cmd>
                                  </p:childTnLst>
                                </p:cTn>
                              </p:par>
                            </p:childTnLst>
                          </p:cTn>
                        </p:par>
                        <p:par>
                          <p:cTn id="27" fill="hold">
                            <p:stCondLst>
                              <p:cond delay="1250"/>
                            </p:stCondLst>
                            <p:childTnLst>
                              <p:par>
                                <p:cTn id="28" presetID="1" presetClass="mediacall" presetSubtype="0" fill="hold" nodeType="afterEffect">
                                  <p:stCondLst>
                                    <p:cond delay="0"/>
                                  </p:stCondLst>
                                  <p:childTnLst>
                                    <p:cmd type="call" cmd="playFrom(0.0)">
                                      <p:cBhvr>
                                        <p:cTn id="29" dur="4392" fill="hold"/>
                                        <p:tgtEl>
                                          <p:spTgt spid="8"/>
                                        </p:tgtEl>
                                      </p:cBhvr>
                                    </p:cmd>
                                  </p:childTnLst>
                                </p:cTn>
                              </p:par>
                            </p:childTnLst>
                          </p:cTn>
                        </p:par>
                        <p:par>
                          <p:cTn id="30" fill="hold">
                            <p:stCondLst>
                              <p:cond delay="3314"/>
                            </p:stCondLst>
                            <p:childTnLst>
                              <p:par>
                                <p:cTn id="31" presetID="10" presetClass="entr" presetSubtype="0" fill="hold" grpId="0" nodeType="afterEffect">
                                  <p:stCondLst>
                                    <p:cond delay="500"/>
                                  </p:stCondLst>
                                  <p:childTnLst>
                                    <p:set>
                                      <p:cBhvr>
                                        <p:cTn id="32" dur="1" fill="hold">
                                          <p:stCondLst>
                                            <p:cond delay="0"/>
                                          </p:stCondLst>
                                        </p:cTn>
                                        <p:tgtEl>
                                          <p:spTgt spid="2"/>
                                        </p:tgtEl>
                                        <p:attrNameLst>
                                          <p:attrName>style.visibility</p:attrName>
                                        </p:attrNameLst>
                                      </p:cBhvr>
                                      <p:to>
                                        <p:strVal val="visible"/>
                                      </p:to>
                                    </p:set>
                                    <p:animEffect transition="in" filter="fade">
                                      <p:cBhvr>
                                        <p:cTn id="33" dur="500"/>
                                        <p:tgtEl>
                                          <p:spTgt spid="2"/>
                                        </p:tgtEl>
                                      </p:cBhvr>
                                    </p:animEffect>
                                  </p:childTnLst>
                                </p:cTn>
                              </p:par>
                              <p:par>
                                <p:cTn id="34" presetID="10" presetClass="entr" presetSubtype="0" fill="hold" grpId="0" nodeType="withEffect">
                                  <p:stCondLst>
                                    <p:cond delay="50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500"/>
                                        <p:tgtEl>
                                          <p:spTgt spid="17"/>
                                        </p:tgtEl>
                                      </p:cBhvr>
                                    </p:animEffect>
                                  </p:childTnLst>
                                </p:cTn>
                              </p:par>
                            </p:childTnLst>
                          </p:cTn>
                        </p:par>
                      </p:childTnLst>
                    </p:cTn>
                  </p:par>
                </p:childTnLst>
              </p:cTn>
              <p:nextCondLst>
                <p:cond evt="onClick" delay="0">
                  <p:tgtEl>
                    <p:spTgt spid="6"/>
                  </p:tgtEl>
                </p:cond>
              </p:nextCondLst>
            </p:seq>
            <p:seq concurrent="1" nextAc="seek">
              <p:cTn id="37" restart="whenNotActive" fill="hold" evtFilter="cancelBubble" nodeType="interactiveSeq">
                <p:stCondLst>
                  <p:cond evt="onClick" delay="0">
                    <p:tgtEl>
                      <p:spTgt spid="16"/>
                    </p:tgtEl>
                  </p:cond>
                </p:stCondLst>
                <p:endSync evt="end" delay="0">
                  <p:rtn val="all"/>
                </p:endSync>
                <p:childTnLst>
                  <p:par>
                    <p:cTn id="38" fill="hold">
                      <p:stCondLst>
                        <p:cond delay="0"/>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20"/>
                                        </p:tgtEl>
                                        <p:attrNameLst>
                                          <p:attrName>style.visibility</p:attrName>
                                        </p:attrNameLst>
                                      </p:cBhvr>
                                      <p:to>
                                        <p:strVal val="visible"/>
                                      </p:to>
                                    </p:set>
                                  </p:childTnLst>
                                </p:cTn>
                              </p:par>
                              <p:par>
                                <p:cTn id="42" presetID="3" presetClass="mediacall" presetSubtype="0" fill="hold" nodeType="withEffect">
                                  <p:stCondLst>
                                    <p:cond delay="0"/>
                                  </p:stCondLst>
                                  <p:childTnLst>
                                    <p:cmd type="call" cmd="stop">
                                      <p:cBhvr>
                                        <p:cTn id="43" dur="1" fill="hold"/>
                                        <p:tgtEl>
                                          <p:spTgt spid="8"/>
                                        </p:tgtEl>
                                      </p:cBhvr>
                                    </p:cmd>
                                  </p:childTnLst>
                                </p:cTn>
                              </p:par>
                              <p:par>
                                <p:cTn id="44" presetID="3" presetClass="mediacall" presetSubtype="0" fill="hold" nodeType="withEffect">
                                  <p:stCondLst>
                                    <p:cond delay="0"/>
                                  </p:stCondLst>
                                  <p:childTnLst>
                                    <p:cmd type="call" cmd="stop">
                                      <p:cBhvr>
                                        <p:cTn id="45" dur="1" fill="hold"/>
                                        <p:tgtEl>
                                          <p:spTgt spid="4"/>
                                        </p:tgtEl>
                                      </p:cBhvr>
                                    </p:cmd>
                                  </p:childTnLst>
                                </p:cTn>
                              </p:par>
                            </p:childTnLst>
                          </p:cTn>
                        </p:par>
                        <p:par>
                          <p:cTn id="46" fill="hold">
                            <p:stCondLst>
                              <p:cond delay="0"/>
                            </p:stCondLst>
                            <p:childTnLst>
                              <p:par>
                                <p:cTn id="47" presetID="1" presetClass="mediacall" presetSubtype="0" fill="hold" nodeType="afterEffect">
                                  <p:stCondLst>
                                    <p:cond delay="0"/>
                                  </p:stCondLst>
                                  <p:childTnLst>
                                    <p:cmd type="call" cmd="playFrom(0.0)">
                                      <p:cBhvr>
                                        <p:cTn id="48" dur="8183" fill="hold"/>
                                        <p:tgtEl>
                                          <p:spTgt spid="9"/>
                                        </p:tgtEl>
                                      </p:cBhvr>
                                    </p:cmd>
                                  </p:childTnLst>
                                </p:cTn>
                              </p:par>
                            </p:childTnLst>
                          </p:cTn>
                        </p:par>
                      </p:childTnLst>
                    </p:cTn>
                  </p:par>
                </p:childTnLst>
              </p:cTn>
              <p:nextCondLst>
                <p:cond evt="onClick" delay="0">
                  <p:tgtEl>
                    <p:spTgt spid="16"/>
                  </p:tgtEl>
                </p:cond>
              </p:nextCondLst>
            </p:seq>
            <p:audio>
              <p:cMediaNode vol="80000">
                <p:cTn id="49" fill="hold" display="0">
                  <p:stCondLst>
                    <p:cond delay="indefinite"/>
                  </p:stCondLst>
                  <p:endCondLst>
                    <p:cond evt="onStopAudio" delay="0">
                      <p:tgtEl>
                        <p:sldTgt/>
                      </p:tgtEl>
                    </p:cond>
                  </p:endCondLst>
                </p:cTn>
                <p:tgtEl>
                  <p:spTgt spid="4"/>
                </p:tgtEl>
              </p:cMediaNode>
            </p:audio>
            <p:audio>
              <p:cMediaNode vol="80000">
                <p:cTn id="50" fill="hold" display="0">
                  <p:stCondLst>
                    <p:cond delay="indefinite"/>
                  </p:stCondLst>
                  <p:endCondLst>
                    <p:cond evt="onStopAudio" delay="0">
                      <p:tgtEl>
                        <p:sldTgt/>
                      </p:tgtEl>
                    </p:cond>
                  </p:endCondLst>
                </p:cTn>
                <p:tgtEl>
                  <p:spTgt spid="8"/>
                </p:tgtEl>
              </p:cMediaNode>
            </p:audio>
            <p:audio>
              <p:cMediaNode vol="80000">
                <p:cTn id="51" fill="hold" display="0">
                  <p:stCondLst>
                    <p:cond delay="indefinite"/>
                  </p:stCondLst>
                  <p:endCondLst>
                    <p:cond evt="onStopAudio" delay="0">
                      <p:tgtEl>
                        <p:sldTgt/>
                      </p:tgtEl>
                    </p:cond>
                  </p:endCondLst>
                </p:cTn>
                <p:tgtEl>
                  <p:spTgt spid="9"/>
                </p:tgtEl>
              </p:cMediaNode>
            </p:audio>
          </p:childTnLst>
        </p:cTn>
      </p:par>
    </p:tnLst>
    <p:bldLst>
      <p:bldP spid="3" grpId="0" animBg="1"/>
      <p:bldP spid="2" grpId="0" animBg="1"/>
      <p:bldP spid="1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LMS_API_VERSION" val="SCORM 1.2"/>
  <p:tag name="ISPRING_ULTRA_SCORM_COURSE_ID" val="C125DC14-71A5-4516-B7B1-E038238EAA9C"/>
  <p:tag name="ISPRING_CMI5_LAUNCH_METHOD" val="any window"/>
  <p:tag name="ISPRING_SCORM_ENDPOINT" val="&lt;endpoint&gt;&lt;enable&gt;0&lt;/enable&gt;&lt;lrs&gt;http://&lt;/lrs&gt;&lt;auth&gt;0&lt;/auth&gt;&lt;login&gt;&lt;/login&gt;&lt;password&gt;&lt;/password&gt;&lt;key&gt;&lt;/key&gt;&lt;name&gt;&lt;/name&gt;&lt;email&gt;&lt;/email&gt;&lt;/endpoint&gt;&#10;"/>
  <p:tag name="ISPRING_SCORM_RATE_SLIDES" val="1"/>
  <p:tag name="ISPRINGCLOUDFOLDERID" val="1"/>
  <p:tag name="ISPRINGONLINEFOLDERID" val="1"/>
  <p:tag name="ISPRING_OUTPUT_FOLDER" val="[[&quot;\n\uFFFD\uFFFDj{C10BDF9C-3647-451D-8B65-8C6CB282298B}&quot;,&quot;C:\\Users\\Pantelis\\OneDrive\\Documents\\Presentations&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free&quot;},&quot;advancedSettings&quot;:{&quot;enableTextAllocation&quot;:&quot;T_TRUE&quot;,&quot;viewingFromLocalDrive&quot;:&quot;T_TRUE&quot;,&quot;contentScale&quot;:75,&quot;contentScaleMode&quot;:&quot;SCAL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
  <p:tag name="ISPRING_SCORM_PASSING_SCORE" val="100.000000"/>
  <p:tag name="ISPRING_PRESENTATION_TITLE" val="ID-Health-Modules-temp-v01-Easy"/>
  <p:tag name="ISPRING_FIRST_PUBLISH" val="1"/>
  <p:tag name="ISPRING_SCORM_RATE_QUIZZES" val="0"/>
  <p:tag name="TOTAL_QUESTIONS" val="9"/>
</p:tagLst>
</file>

<file path=ppt/tags/tag10.xml><?xml version="1.0" encoding="utf-8"?>
<p:tagLst xmlns:a="http://schemas.openxmlformats.org/drawingml/2006/main" xmlns:r="http://schemas.openxmlformats.org/officeDocument/2006/relationships" xmlns:p="http://schemas.openxmlformats.org/presentationml/2006/main">
  <p:tag name="QNUM" val="9"/>
  <p:tag name="CORRECT" val="agree"/>
</p:tagLst>
</file>

<file path=ppt/tags/tag2.xml><?xml version="1.0" encoding="utf-8"?>
<p:tagLst xmlns:a="http://schemas.openxmlformats.org/drawingml/2006/main" xmlns:r="http://schemas.openxmlformats.org/officeDocument/2006/relationships" xmlns:p="http://schemas.openxmlformats.org/presentationml/2006/main">
  <p:tag name="QNUM" val="1"/>
  <p:tag name="CORRECT" val="agree"/>
</p:tagLst>
</file>

<file path=ppt/tags/tag3.xml><?xml version="1.0" encoding="utf-8"?>
<p:tagLst xmlns:a="http://schemas.openxmlformats.org/drawingml/2006/main" xmlns:r="http://schemas.openxmlformats.org/officeDocument/2006/relationships" xmlns:p="http://schemas.openxmlformats.org/presentationml/2006/main">
  <p:tag name="QNUM" val="2"/>
  <p:tag name="CORRECT" val="agree"/>
</p:tagLst>
</file>

<file path=ppt/tags/tag4.xml><?xml version="1.0" encoding="utf-8"?>
<p:tagLst xmlns:a="http://schemas.openxmlformats.org/drawingml/2006/main" xmlns:r="http://schemas.openxmlformats.org/officeDocument/2006/relationships" xmlns:p="http://schemas.openxmlformats.org/presentationml/2006/main">
  <p:tag name="QNUM" val="3"/>
  <p:tag name="CORRECT" val="agree"/>
</p:tagLst>
</file>

<file path=ppt/tags/tag5.xml><?xml version="1.0" encoding="utf-8"?>
<p:tagLst xmlns:a="http://schemas.openxmlformats.org/drawingml/2006/main" xmlns:r="http://schemas.openxmlformats.org/officeDocument/2006/relationships" xmlns:p="http://schemas.openxmlformats.org/presentationml/2006/main">
  <p:tag name="QNUM" val="4"/>
  <p:tag name="CORRECT" val="agree"/>
</p:tagLst>
</file>

<file path=ppt/tags/tag6.xml><?xml version="1.0" encoding="utf-8"?>
<p:tagLst xmlns:a="http://schemas.openxmlformats.org/drawingml/2006/main" xmlns:r="http://schemas.openxmlformats.org/officeDocument/2006/relationships" xmlns:p="http://schemas.openxmlformats.org/presentationml/2006/main">
  <p:tag name="QNUM" val="5"/>
  <p:tag name="CORRECT" val="agree"/>
</p:tagLst>
</file>

<file path=ppt/tags/tag7.xml><?xml version="1.0" encoding="utf-8"?>
<p:tagLst xmlns:a="http://schemas.openxmlformats.org/drawingml/2006/main" xmlns:r="http://schemas.openxmlformats.org/officeDocument/2006/relationships" xmlns:p="http://schemas.openxmlformats.org/presentationml/2006/main">
  <p:tag name="QNUM" val="6"/>
  <p:tag name="CORRECT" val="agree"/>
</p:tagLst>
</file>

<file path=ppt/tags/tag8.xml><?xml version="1.0" encoding="utf-8"?>
<p:tagLst xmlns:a="http://schemas.openxmlformats.org/drawingml/2006/main" xmlns:r="http://schemas.openxmlformats.org/officeDocument/2006/relationships" xmlns:p="http://schemas.openxmlformats.org/presentationml/2006/main">
  <p:tag name="QNUM" val="7"/>
  <p:tag name="CORRECT" val="agree"/>
</p:tagLst>
</file>

<file path=ppt/tags/tag9.xml><?xml version="1.0" encoding="utf-8"?>
<p:tagLst xmlns:a="http://schemas.openxmlformats.org/drawingml/2006/main" xmlns:r="http://schemas.openxmlformats.org/officeDocument/2006/relationships" xmlns:p="http://schemas.openxmlformats.org/presentationml/2006/main">
  <p:tag name="QNUM" val="8"/>
  <p:tag name="CORRECT" val="agree"/>
</p:tagLst>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2091</TotalTime>
  <Words>1370</Words>
  <Application>Microsoft Office PowerPoint</Application>
  <PresentationFormat>Widescreen</PresentationFormat>
  <Paragraphs>349</Paragraphs>
  <Slides>11</Slides>
  <Notes>11</Notes>
  <HiddenSlides>0</HiddenSlides>
  <MMClips>31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11</vt:i4>
      </vt:variant>
    </vt:vector>
  </HeadingPairs>
  <TitlesOfParts>
    <vt:vector size="15" baseType="lpstr">
      <vt:lpstr>Arial</vt:lpstr>
      <vt:lpstr>Calibri</vt:lpstr>
      <vt:lpstr>Wingdings</vt:lpstr>
      <vt:lpstr>Θέμα του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ID-Health-Modules-temp-v01-Easy</dc:title>
  <dc:creator>Pantelis Balaouras</dc:creator>
  <cp:lastModifiedBy>Pantelis Balaouras</cp:lastModifiedBy>
  <cp:revision>10</cp:revision>
  <dcterms:created xsi:type="dcterms:W3CDTF">2025-05-12T15:24:27Z</dcterms:created>
  <dcterms:modified xsi:type="dcterms:W3CDTF">2026-02-18T15:05:55Z</dcterms:modified>
</cp:coreProperties>
</file>