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2" r:id="rId2"/>
    <p:sldId id="271" r:id="rId3"/>
    <p:sldId id="316" r:id="rId4"/>
    <p:sldId id="317" r:id="rId5"/>
    <p:sldId id="320" r:id="rId6"/>
    <p:sldId id="322" r:id="rId7"/>
    <p:sldId id="324" r:id="rId8"/>
    <p:sldId id="325" r:id="rId9"/>
    <p:sldId id="327" r:id="rId10"/>
    <p:sldId id="330" r:id="rId11"/>
    <p:sldId id="332" r:id="rId12"/>
    <p:sldId id="314" r:id="rId13"/>
  </p:sldIdLst>
  <p:sldSz cx="12192000" cy="6858000"/>
  <p:notesSz cx="6858000" cy="9144000"/>
  <p:custDataLst>
    <p:tags r:id="rId15"/>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90DC1-5535-48F5-B294-98B152572655}" v="6" dt="2026-02-10T15:27:43.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88" d="100"/>
          <a:sy n="88" d="100"/>
        </p:scale>
        <p:origin x="117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a:p>
            <a:endParaRPr lang="en-US"/>
          </a:p>
          <a:p>
            <a:r>
              <a:rPr lang="en-US"/>
              <a:t>[Narration block 1 (Statement)]
Please do the quizzes. Each quiz has one sentence.
If you agree, click the green circle.
If you disagree, click the red circle. Let’s start</a:t>
            </a:r>
          </a:p>
          <a:p>
            <a:endParaRPr lang="en-US"/>
          </a:p>
          <a:p>
            <a:r>
              <a:rPr lang="en-US"/>
              <a:t>[Narration block (correct)]</a:t>
            </a:r>
          </a:p>
          <a:p>
            <a:endParaRPr lang="en-US"/>
          </a:p>
          <a:p>
            <a:r>
              <a:rPr lang="en-US"/>
              <a:t>[Narration block (wrong)]</a:t>
            </a:r>
          </a:p>
          <a:p>
            <a:endParaRPr lang="en-US"/>
          </a:p>
          <a:p>
            <a:r>
              <a:rPr lang="en-US"/>
              <a:t>[Narration block 4 (future)]</a:t>
            </a:r>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5F4CF-392A-9CF8-0231-760A095DE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344FB-BE82-C9A4-A654-1E1AF14E2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856C1E-7EA0-734B-1DA7-77C495819ED9}"/>
              </a:ext>
            </a:extLst>
          </p:cNvPr>
          <p:cNvSpPr>
            <a:spLocks noGrp="1"/>
          </p:cNvSpPr>
          <p:nvPr>
            <p:ph type="body" idx="1"/>
          </p:nvPr>
        </p:nvSpPr>
        <p:spPr/>
        <p:txBody>
          <a:bodyPr/>
          <a:lstStyle/>
          <a:p>
            <a:r>
              <a:rPr lang="en-US"/>
              <a:t>[Q=9][A=disagree]</a:t>
            </a:r>
          </a:p>
          <a:p>
            <a:endParaRPr lang="en-US"/>
          </a:p>
          <a:p>
            <a:r>
              <a:rPr lang="en-US"/>
              <a:t>[Narration block 1 (Statement)]
9. To make the Voice Assistant hear you well, you have to shout.
!! Do you agree with what you heard?
Or do you disagree?</a:t>
            </a:r>
          </a:p>
          <a:p>
            <a:endParaRPr lang="en-US"/>
          </a:p>
          <a:p>
            <a:r>
              <a:rPr lang="en-US"/>
              <a:t>[Narration block 2 (correct)]
You disagree! Great! This is correct. Why?
You do not need to shout.
Just speak clearly.
Say a short command.</a:t>
            </a:r>
          </a:p>
          <a:p>
            <a:endParaRPr lang="en-US"/>
          </a:p>
          <a:p>
            <a:r>
              <a:rPr lang="en-US"/>
              <a:t>[Narration block 3 (wrong)]
Do you agree? Think again!
Or discuss it again with your trainer.</a:t>
            </a:r>
          </a:p>
          <a:p>
            <a:endParaRPr lang="en-US"/>
          </a:p>
          <a:p>
            <a:r>
              <a:rPr lang="en-US"/>
              <a:t>[Narration block 4 (future)]</a:t>
            </a:r>
          </a:p>
          <a:p>
            <a:endParaRPr lang="en-US" dirty="0"/>
          </a:p>
        </p:txBody>
      </p:sp>
      <p:sp>
        <p:nvSpPr>
          <p:cNvPr id="4" name="Slide Number Placeholder 3">
            <a:extLst>
              <a:ext uri="{FF2B5EF4-FFF2-40B4-BE49-F238E27FC236}">
                <a16:creationId xmlns:a16="http://schemas.microsoft.com/office/drawing/2014/main" id="{FCE2F3BE-AA36-48C2-A116-910725B0820F}"/>
              </a:ext>
            </a:extLst>
          </p:cNvPr>
          <p:cNvSpPr>
            <a:spLocks noGrp="1"/>
          </p:cNvSpPr>
          <p:nvPr>
            <p:ph type="sldNum" sz="quarter" idx="5"/>
          </p:nvPr>
        </p:nvSpPr>
        <p:spPr/>
        <p:txBody>
          <a:bodyPr/>
          <a:lstStyle/>
          <a:p>
            <a:fld id="{828864C7-3637-46C8-87DC-E590609AC6BD}" type="slidenum">
              <a:rPr lang="el-GR" smtClean="0"/>
              <a:pPr/>
              <a:t>10</a:t>
            </a:fld>
            <a:endParaRPr lang="el-GR" dirty="0"/>
          </a:p>
        </p:txBody>
      </p:sp>
    </p:spTree>
    <p:extLst>
      <p:ext uri="{BB962C8B-B14F-4D97-AF65-F5344CB8AC3E}">
        <p14:creationId xmlns:p14="http://schemas.microsoft.com/office/powerpoint/2010/main" val="67012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4E20B-C789-6563-ED43-D77A7C0F0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D21EE-887B-5613-5526-9BADA17AD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4FDB8-71FB-1A46-7ACE-063B297BB695}"/>
              </a:ext>
            </a:extLst>
          </p:cNvPr>
          <p:cNvSpPr>
            <a:spLocks noGrp="1"/>
          </p:cNvSpPr>
          <p:nvPr>
            <p:ph type="body" idx="1"/>
          </p:nvPr>
        </p:nvSpPr>
        <p:spPr/>
        <p:txBody>
          <a:bodyPr/>
          <a:lstStyle/>
          <a:p>
            <a:r>
              <a:rPr lang="en-US"/>
              <a:t>[Q=10][A=agree]</a:t>
            </a:r>
          </a:p>
          <a:p>
            <a:endParaRPr lang="en-US"/>
          </a:p>
          <a:p>
            <a:r>
              <a:rPr lang="en-US"/>
              <a:t>[Narration block 1 (Statement)]
10. If you cannot find something on Google, changing the Keywords helps you search better.
!! Do you agree with what you heard?
Or do you disagree?</a:t>
            </a:r>
          </a:p>
          <a:p>
            <a:endParaRPr lang="en-US"/>
          </a:p>
          <a:p>
            <a:r>
              <a:rPr lang="en-US"/>
              <a:t>[Narration block 2 (correct)]
You agree! Great! This is correct. Why?
Changing the words is the best way to get a different and better answer.</a:t>
            </a:r>
          </a:p>
          <a:p>
            <a:endParaRPr lang="en-US"/>
          </a:p>
          <a:p>
            <a:r>
              <a:rPr lang="en-US"/>
              <a:t>[Narration block 3 (wrong)]
Do you disagree? Think again!
Or discuss it again with your trainer.</a:t>
            </a:r>
          </a:p>
          <a:p>
            <a:endParaRPr lang="en-US"/>
          </a:p>
          <a:p>
            <a:r>
              <a:rPr lang="en-US"/>
              <a:t>[Narration block 4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a:extLst>
              <a:ext uri="{FF2B5EF4-FFF2-40B4-BE49-F238E27FC236}">
                <a16:creationId xmlns:a16="http://schemas.microsoft.com/office/drawing/2014/main" id="{B82A814B-A39E-5E30-6410-B8B517520979}"/>
              </a:ext>
            </a:extLst>
          </p:cNvPr>
          <p:cNvSpPr>
            <a:spLocks noGrp="1"/>
          </p:cNvSpPr>
          <p:nvPr>
            <p:ph type="sldNum" sz="quarter" idx="5"/>
          </p:nvPr>
        </p:nvSpPr>
        <p:spPr/>
        <p:txBody>
          <a:bodyPr/>
          <a:lstStyle/>
          <a:p>
            <a:fld id="{828864C7-3637-46C8-87DC-E590609AC6BD}" type="slidenum">
              <a:rPr lang="el-GR" smtClean="0"/>
              <a:pPr/>
              <a:t>11</a:t>
            </a:fld>
            <a:endParaRPr lang="el-GR" dirty="0"/>
          </a:p>
        </p:txBody>
      </p:sp>
    </p:spTree>
    <p:extLst>
      <p:ext uri="{BB962C8B-B14F-4D97-AF65-F5344CB8AC3E}">
        <p14:creationId xmlns:p14="http://schemas.microsoft.com/office/powerpoint/2010/main" val="1667072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a:p>
            <a:r>
              <a:rPr lang="en-US"/>
              <a:t>[Narration block 1 (Statement)]
You have finished the quizzes.
Did you like them?</a:t>
            </a:r>
          </a:p>
          <a:p>
            <a:endParaRPr lang="en-US"/>
          </a:p>
          <a:p>
            <a:r>
              <a:rPr lang="en-US"/>
              <a:t>[Narration block 2 (start)]
Want to start again?
Click the green button on the left.</a:t>
            </a:r>
          </a:p>
          <a:p>
            <a:endParaRPr lang="en-US"/>
          </a:p>
          <a:p>
            <a:r>
              <a:rPr lang="en-US"/>
              <a:t>[Narration block 3 (exit)]
To leave, click the grey exit button on the right.</a:t>
            </a:r>
          </a:p>
          <a:p>
            <a:endParaRPr lang="en-US"/>
          </a:p>
          <a:p>
            <a:r>
              <a:rPr lang="en-US"/>
              <a:t>[Narration block 4]</a:t>
            </a:r>
          </a:p>
          <a:p>
            <a:endParaRPr lang="en-US"/>
          </a:p>
          <a:p>
            <a:endParaRPr lang="en-US"/>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12</a:t>
            </a:fld>
            <a:endParaRPr lang="el-GR" dirty="0"/>
          </a:p>
        </p:txBody>
      </p:sp>
    </p:spTree>
    <p:extLst>
      <p:ext uri="{BB962C8B-B14F-4D97-AF65-F5344CB8AC3E}">
        <p14:creationId xmlns:p14="http://schemas.microsoft.com/office/powerpoint/2010/main" val="56129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[Q=1][A=agree]</a:t>
            </a:r>
          </a:p>
          <a:p>
            <a:endParaRPr lang="en-US"/>
          </a:p>
          <a:p>
            <a:r>
              <a:rPr lang="en-US"/>
              <a:t>[Narration block 1 (Statement)]
1. To use technology, it is good to know three tools.
Google. Artificial Intelligence, also called A-I.
And the Voice Assistant.
!! Do you agree with what you heard?
Or do you disagree?</a:t>
            </a:r>
          </a:p>
          <a:p>
            <a:endParaRPr lang="en-US"/>
          </a:p>
          <a:p>
            <a:r>
              <a:rPr lang="en-US"/>
              <a:t>[Narration block 2 (correct)]
You agree! Great! This is correct. Why?
Because these three tools help you do things every day. Technology helps you!</a:t>
            </a:r>
          </a:p>
          <a:p>
            <a:endParaRPr lang="en-US"/>
          </a:p>
          <a:p>
            <a:r>
              <a:rPr lang="en-US"/>
              <a:t>[Narration block 3 (wrong)]
Do you disagree?  Think again!
Or discuss it again with your trainer.</a:t>
            </a:r>
          </a:p>
          <a:p>
            <a:endParaRPr lang="en-US"/>
          </a:p>
          <a:p>
            <a:r>
              <a:rPr lang="en-US"/>
              <a:t>[Narration block 4 (future)]</a:t>
            </a:r>
          </a:p>
          <a:p>
            <a:endParaRPr lang="el-GR" dirty="0"/>
          </a:p>
        </p:txBody>
      </p:sp>
      <p:sp>
        <p:nvSpPr>
          <p:cNvPr id="4" name="Slide Number Placeholder 3"/>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8858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0188-20C2-BC69-BE2D-A6BBCEA4E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05F48-9EEB-D348-9FD0-7F8796226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2395C-9320-555A-1510-954F2062809C}"/>
              </a:ext>
            </a:extLst>
          </p:cNvPr>
          <p:cNvSpPr>
            <a:spLocks noGrp="1"/>
          </p:cNvSpPr>
          <p:nvPr>
            <p:ph type="body" idx="1"/>
          </p:nvPr>
        </p:nvSpPr>
        <p:spPr/>
        <p:txBody>
          <a:bodyPr/>
          <a:lstStyle/>
          <a:p>
            <a:r>
              <a:rPr lang="en-US"/>
              <a:t>[Q=2][A=disagree]</a:t>
            </a:r>
          </a:p>
          <a:p>
            <a:endParaRPr lang="en-US"/>
          </a:p>
          <a:p>
            <a:r>
              <a:rPr lang="en-US"/>
              <a:t>[Narration block 1 (Statement)]
2. If you put Keywords in Google, the search is slower.
!! Do you agree with what you heard? Or do you disagree?</a:t>
            </a:r>
          </a:p>
          <a:p>
            <a:endParaRPr lang="en-US"/>
          </a:p>
          <a:p>
            <a:r>
              <a:rPr lang="en-US"/>
              <a:t>[Narration block 2 (correct)]
You disagree! This is correct. Why?
Keywords make Google find the information faster.</a:t>
            </a:r>
          </a:p>
          <a:p>
            <a:endParaRPr lang="en-US"/>
          </a:p>
          <a:p>
            <a:r>
              <a:rPr lang="en-US"/>
              <a:t>[Narration block 3 (wrong)]
Do you agree? Think again!
Or discuss it again with your trainer.</a:t>
            </a:r>
          </a:p>
          <a:p>
            <a:endParaRPr lang="en-US"/>
          </a:p>
          <a:p>
            <a:r>
              <a:rPr lang="en-US"/>
              <a:t>[Narration block 4 (future)]</a:t>
            </a:r>
          </a:p>
          <a:p>
            <a:endParaRPr lang="en-US" dirty="0"/>
          </a:p>
        </p:txBody>
      </p:sp>
      <p:sp>
        <p:nvSpPr>
          <p:cNvPr id="4" name="Slide Number Placeholder 3">
            <a:extLst>
              <a:ext uri="{FF2B5EF4-FFF2-40B4-BE49-F238E27FC236}">
                <a16:creationId xmlns:a16="http://schemas.microsoft.com/office/drawing/2014/main" id="{735757D0-6A17-8CDE-E61C-9B46DBF3468B}"/>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3508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BD1D-399D-0F55-F905-82E09E8F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B23E3-878A-C91F-CCDC-11B1F5EF7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8D7B6-9D3E-F0E4-19CC-C4D169BAC362}"/>
              </a:ext>
            </a:extLst>
          </p:cNvPr>
          <p:cNvSpPr>
            <a:spLocks noGrp="1"/>
          </p:cNvSpPr>
          <p:nvPr>
            <p:ph type="body" idx="1"/>
          </p:nvPr>
        </p:nvSpPr>
        <p:spPr/>
        <p:txBody>
          <a:bodyPr/>
          <a:lstStyle/>
          <a:p>
            <a:r>
              <a:rPr lang="en-US"/>
              <a:t>[Q=3][A=agree]</a:t>
            </a:r>
          </a:p>
          <a:p>
            <a:endParaRPr lang="en-US"/>
          </a:p>
          <a:p>
            <a:r>
              <a:rPr lang="en-US"/>
              <a:t>[Narration block 1 (Statement)]
3. Artificial Intelligence  helps you make a long text shorter.
!! Do you agree with what you heard?
Or do you disagree?</a:t>
            </a:r>
          </a:p>
          <a:p>
            <a:endParaRPr lang="en-US"/>
          </a:p>
          <a:p>
            <a:r>
              <a:rPr lang="en-US"/>
              <a:t>[Narration block 2 (correct)]
You agree! Great! This is correct. Why ?
Artificial Intelligence is very useful for summarizing texts and saving you time.</a:t>
            </a:r>
          </a:p>
          <a:p>
            <a:endParaRPr lang="en-US"/>
          </a:p>
          <a:p>
            <a:r>
              <a:rPr lang="en-US"/>
              <a:t>[Narration block 3 (wrong)]
Do you disagree? Think again!
Or discuss it again with your trainer.</a:t>
            </a:r>
          </a:p>
          <a:p>
            <a:endParaRPr lang="en-US"/>
          </a:p>
          <a:p>
            <a:r>
              <a:rPr lang="en-US"/>
              <a:t>[Narration block 4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a:extLst>
              <a:ext uri="{FF2B5EF4-FFF2-40B4-BE49-F238E27FC236}">
                <a16:creationId xmlns:a16="http://schemas.microsoft.com/office/drawing/2014/main" id="{B9DD6B96-AC7C-DDFF-2DC5-82EF37831D82}"/>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181930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98129-595E-2CCF-FDB4-D632E2EC8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67598-5C89-3D3E-9862-AF77E76B3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3A130-6AA4-6D4F-F467-8F3C268A0F06}"/>
              </a:ext>
            </a:extLst>
          </p:cNvPr>
          <p:cNvSpPr>
            <a:spLocks noGrp="1"/>
          </p:cNvSpPr>
          <p:nvPr>
            <p:ph type="body" idx="1"/>
          </p:nvPr>
        </p:nvSpPr>
        <p:spPr/>
        <p:txBody>
          <a:bodyPr/>
          <a:lstStyle/>
          <a:p>
            <a:r>
              <a:rPr lang="en-US"/>
              <a:t>[Q=4][A=disagree]</a:t>
            </a:r>
          </a:p>
          <a:p>
            <a:endParaRPr lang="en-US"/>
          </a:p>
          <a:p>
            <a:r>
              <a:rPr lang="en-US"/>
              <a:t>[Narration block 1 (Statement)]
4. If the Voice Assistant does not understand you, you must repeat the exact same sentence.
!! Do you agree with what you heard?
Or do you disagree?</a:t>
            </a:r>
          </a:p>
          <a:p>
            <a:endParaRPr lang="en-US"/>
          </a:p>
          <a:p>
            <a:r>
              <a:rPr lang="en-US"/>
              <a:t>[Narration block 2 (correct)]
You disagree! Great! This is correct. Why? If it does not understand you, it is better to change the sentence and talk to it differently.</a:t>
            </a:r>
          </a:p>
          <a:p>
            <a:endParaRPr lang="en-US"/>
          </a:p>
          <a:p>
            <a:r>
              <a:rPr lang="en-US"/>
              <a:t>[Narration block 3 (wrong)]
Do you agree? Think again!
Or discuss it again with your trainer.</a:t>
            </a:r>
          </a:p>
          <a:p>
            <a:endParaRPr lang="en-US"/>
          </a:p>
          <a:p>
            <a:r>
              <a:rPr lang="en-US"/>
              <a:t>[Narration block 4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C460AD3-4860-08D9-652B-792AE53AAFD6}"/>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184048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E5323-985E-5C00-0613-7A2949690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35806-1600-094F-8FE0-F8129F827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CB2AF-6B8F-FC31-D90B-B733E900DD20}"/>
              </a:ext>
            </a:extLst>
          </p:cNvPr>
          <p:cNvSpPr>
            <a:spLocks noGrp="1"/>
          </p:cNvSpPr>
          <p:nvPr>
            <p:ph type="body" idx="1"/>
          </p:nvPr>
        </p:nvSpPr>
        <p:spPr/>
        <p:txBody>
          <a:bodyPr/>
          <a:lstStyle/>
          <a:p>
            <a:r>
              <a:rPr lang="en-US"/>
              <a:t>[Q=5][A=disagree]</a:t>
            </a:r>
          </a:p>
          <a:p>
            <a:r>
              <a:rPr lang="en-US"/>
              <a:t>[Narration block 1 (Statement)]
5. When you search on Google, the first result you see is ALWAYS the best information.
!!Do you agree with what you heard?
Or do you disagree?</a:t>
            </a:r>
          </a:p>
          <a:p>
            <a:endParaRPr lang="en-US"/>
          </a:p>
          <a:p>
            <a:r>
              <a:rPr lang="en-US"/>
              <a:t>[Narration block 2 (correct)]
You disagree! This is correct. Why?
You need to compare results.
Sometimes the first result is an advertisement.
It is not always the most useful.</a:t>
            </a:r>
          </a:p>
          <a:p>
            <a:endParaRPr lang="en-US"/>
          </a:p>
          <a:p>
            <a:r>
              <a:rPr lang="en-US"/>
              <a:t>[Narration block 3 (wrong)]
Do you agree? Think again!
Or discuss it again with your trainer.</a:t>
            </a:r>
          </a:p>
          <a:p>
            <a:endParaRPr lang="en-US"/>
          </a:p>
          <a:p>
            <a:r>
              <a:rPr lang="en-US"/>
              <a:t>[Narration block 4 (future)]</a:t>
            </a:r>
          </a:p>
          <a:p>
            <a:endParaRPr lang="en-US" dirty="0"/>
          </a:p>
        </p:txBody>
      </p:sp>
      <p:sp>
        <p:nvSpPr>
          <p:cNvPr id="4" name="Slide Number Placeholder 3">
            <a:extLst>
              <a:ext uri="{FF2B5EF4-FFF2-40B4-BE49-F238E27FC236}">
                <a16:creationId xmlns:a16="http://schemas.microsoft.com/office/drawing/2014/main" id="{3CB1A1B9-6141-7D72-E1C8-6671290D9A24}"/>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3113291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B9AEB-A3AA-3BE3-7F16-2FD0BC8AF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0E3BD-1273-F274-2153-E2C4C84E9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F688F-55A8-DF16-D78C-DA1CF4F73CD4}"/>
              </a:ext>
            </a:extLst>
          </p:cNvPr>
          <p:cNvSpPr>
            <a:spLocks noGrp="1"/>
          </p:cNvSpPr>
          <p:nvPr>
            <p:ph type="body" idx="1"/>
          </p:nvPr>
        </p:nvSpPr>
        <p:spPr/>
        <p:txBody>
          <a:bodyPr/>
          <a:lstStyle/>
          <a:p>
            <a:r>
              <a:rPr lang="en-US"/>
              <a:t>[Q=6][A=disagree]</a:t>
            </a:r>
          </a:p>
          <a:p>
            <a:endParaRPr lang="en-US"/>
          </a:p>
          <a:p>
            <a:r>
              <a:rPr lang="en-US"/>
              <a:t>[Narration block 1 (Statement)]
6. The Voice Assistant only answers questions.
It cannot set alarms.
!! Do you agree with what you heard?
Or do you disagree?</a:t>
            </a:r>
          </a:p>
          <a:p>
            <a:endParaRPr lang="en-US"/>
          </a:p>
          <a:p>
            <a:r>
              <a:rPr lang="en-US"/>
              <a:t>[Narration block 2 (correct)]
You disagree! Great! This is correct. Why?
The Voice Assistant can set alarms.
It can also set reminders.
These help you.</a:t>
            </a:r>
          </a:p>
          <a:p>
            <a:endParaRPr lang="en-US"/>
          </a:p>
          <a:p>
            <a:r>
              <a:rPr lang="en-US"/>
              <a:t>[Narration block 3 (wrong)]
Do you agree? Think again!
Or discuss it again with your trainer.</a:t>
            </a:r>
          </a:p>
          <a:p>
            <a:endParaRPr lang="en-US"/>
          </a:p>
          <a:p>
            <a:r>
              <a:rPr lang="en-US"/>
              <a:t>[Narration block 4 (future)]</a:t>
            </a:r>
          </a:p>
          <a:p>
            <a:endParaRPr lang="en-US" dirty="0"/>
          </a:p>
        </p:txBody>
      </p:sp>
      <p:sp>
        <p:nvSpPr>
          <p:cNvPr id="4" name="Slide Number Placeholder 3">
            <a:extLst>
              <a:ext uri="{FF2B5EF4-FFF2-40B4-BE49-F238E27FC236}">
                <a16:creationId xmlns:a16="http://schemas.microsoft.com/office/drawing/2014/main" id="{5CBBB142-B8CC-E383-033F-609C273F4841}"/>
              </a:ext>
            </a:extLst>
          </p:cNvPr>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306301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A5F18-9D3A-A1E6-A500-344F1C5D8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3317D-CF37-E035-EE5A-2FAD009AA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50FF2-666B-968D-737A-229874B6C975}"/>
              </a:ext>
            </a:extLst>
          </p:cNvPr>
          <p:cNvSpPr>
            <a:spLocks noGrp="1"/>
          </p:cNvSpPr>
          <p:nvPr>
            <p:ph type="body" idx="1"/>
          </p:nvPr>
        </p:nvSpPr>
        <p:spPr/>
        <p:txBody>
          <a:bodyPr/>
          <a:lstStyle/>
          <a:p>
            <a:r>
              <a:rPr lang="en-US"/>
              <a:t>[Q=7][A=agree]</a:t>
            </a:r>
          </a:p>
          <a:p>
            <a:endParaRPr lang="en-US"/>
          </a:p>
          <a:p>
            <a:r>
              <a:rPr lang="en-US"/>
              <a:t>[Narration block 1 (Statement)]
7. It is important to know how to choose the Apps and information that really help you.
!! Do you agree with what you heard?
Or do you disagree?</a:t>
            </a:r>
          </a:p>
          <a:p>
            <a:endParaRPr lang="en-US"/>
          </a:p>
          <a:p>
            <a:r>
              <a:rPr lang="en-US"/>
              <a:t>[Narration block 2 (correct)]
You agree! Great! This is correct!
Why? Choosing the right information is important. Choosing the right apps is important.</a:t>
            </a:r>
          </a:p>
          <a:p>
            <a:endParaRPr lang="en-US"/>
          </a:p>
          <a:p>
            <a:r>
              <a:rPr lang="en-US"/>
              <a:t>[Narration block 3 (wrong)]
Do you disagree? Think again!
Discuss it again with your trainer.</a:t>
            </a:r>
          </a:p>
          <a:p>
            <a:endParaRPr lang="en-US"/>
          </a:p>
          <a:p>
            <a:r>
              <a:rPr lang="en-US"/>
              <a:t>[Narration block 4 (future)]</a:t>
            </a:r>
          </a:p>
          <a:p>
            <a:endParaRPr lang="el-GR" dirty="0"/>
          </a:p>
        </p:txBody>
      </p:sp>
      <p:sp>
        <p:nvSpPr>
          <p:cNvPr id="4" name="Slide Number Placeholder 3">
            <a:extLst>
              <a:ext uri="{FF2B5EF4-FFF2-40B4-BE49-F238E27FC236}">
                <a16:creationId xmlns:a16="http://schemas.microsoft.com/office/drawing/2014/main" id="{F4095001-D8E3-3621-276E-AFFD87404FD5}"/>
              </a:ext>
            </a:extLst>
          </p:cNvPr>
          <p:cNvSpPr>
            <a:spLocks noGrp="1"/>
          </p:cNvSpPr>
          <p:nvPr>
            <p:ph type="sldNum" sz="quarter" idx="5"/>
          </p:nvPr>
        </p:nvSpPr>
        <p:spPr/>
        <p:txBody>
          <a:bodyPr/>
          <a:lstStyle/>
          <a:p>
            <a:fld id="{828864C7-3637-46C8-87DC-E590609AC6BD}" type="slidenum">
              <a:rPr lang="el-GR" smtClean="0"/>
              <a:pPr/>
              <a:t>8</a:t>
            </a:fld>
            <a:endParaRPr lang="el-GR" dirty="0"/>
          </a:p>
        </p:txBody>
      </p:sp>
    </p:spTree>
    <p:extLst>
      <p:ext uri="{BB962C8B-B14F-4D97-AF65-F5344CB8AC3E}">
        <p14:creationId xmlns:p14="http://schemas.microsoft.com/office/powerpoint/2010/main" val="410702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51F77-425F-AAD6-2C69-8F420694E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60206-4B8F-A64E-7930-F042B740F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345B1-201D-BAF0-1150-F02BA606257C}"/>
              </a:ext>
            </a:extLst>
          </p:cNvPr>
          <p:cNvSpPr>
            <a:spLocks noGrp="1"/>
          </p:cNvSpPr>
          <p:nvPr>
            <p:ph type="body" idx="1"/>
          </p:nvPr>
        </p:nvSpPr>
        <p:spPr/>
        <p:txBody>
          <a:bodyPr/>
          <a:lstStyle/>
          <a:p>
            <a:r>
              <a:rPr lang="en-US"/>
              <a:t>[Q=8][A=agree]</a:t>
            </a:r>
          </a:p>
          <a:p>
            <a:endParaRPr lang="en-US"/>
          </a:p>
          <a:p>
            <a:r>
              <a:rPr lang="en-US"/>
              <a:t>[Narration block 1 (Statement)]
8. Artificial Intelligence can help you get new ideas.
It can help you be creative!
!! Do you agree with what you heard? Or do you disagree?</a:t>
            </a:r>
          </a:p>
          <a:p>
            <a:endParaRPr lang="en-US"/>
          </a:p>
          <a:p>
            <a:r>
              <a:rPr lang="en-US"/>
              <a:t>[Narration block 2 (correct)]
You agree! Great! This is correct. Why?
Artificial Intelligence does more than write.
It can also give you ideas to start something new.</a:t>
            </a:r>
          </a:p>
          <a:p>
            <a:endParaRPr lang="en-US"/>
          </a:p>
          <a:p>
            <a:r>
              <a:rPr lang="en-US"/>
              <a:t>[Narration block 3 (wrong)]
Do you disagree? Think again!
Or discuss it again with your trainer.</a:t>
            </a:r>
          </a:p>
          <a:p>
            <a:endParaRPr lang="en-US"/>
          </a:p>
          <a:p>
            <a:r>
              <a:rPr lang="en-US"/>
              <a:t>[Narration block 4 (future)]</a:t>
            </a:r>
          </a:p>
          <a:p>
            <a:endParaRPr lang="el-GR" dirty="0"/>
          </a:p>
        </p:txBody>
      </p:sp>
      <p:sp>
        <p:nvSpPr>
          <p:cNvPr id="4" name="Slide Number Placeholder 3">
            <a:extLst>
              <a:ext uri="{FF2B5EF4-FFF2-40B4-BE49-F238E27FC236}">
                <a16:creationId xmlns:a16="http://schemas.microsoft.com/office/drawing/2014/main" id="{9A96F574-6501-2E49-9677-92FFFF63D65D}"/>
              </a:ext>
            </a:extLst>
          </p:cNvPr>
          <p:cNvSpPr>
            <a:spLocks noGrp="1"/>
          </p:cNvSpPr>
          <p:nvPr>
            <p:ph type="sldNum" sz="quarter" idx="5"/>
          </p:nvPr>
        </p:nvSpPr>
        <p:spPr/>
        <p:txBody>
          <a:bodyPr/>
          <a:lstStyle/>
          <a:p>
            <a:fld id="{828864C7-3637-46C8-87DC-E590609AC6BD}" type="slidenum">
              <a:rPr lang="el-GR" smtClean="0"/>
              <a:pPr/>
              <a:t>9</a:t>
            </a:fld>
            <a:endParaRPr lang="el-GR" dirty="0"/>
          </a:p>
        </p:txBody>
      </p:sp>
    </p:spTree>
    <p:extLst>
      <p:ext uri="{BB962C8B-B14F-4D97-AF65-F5344CB8AC3E}">
        <p14:creationId xmlns:p14="http://schemas.microsoft.com/office/powerpoint/2010/main" val="18424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hyperlink" Target="https://www.freepik.com/free-photo/serious-focused-young-woman-pondering-something_22362411.htm#fromView=image_search_similar&amp;page=1&amp;position=8&amp;uuid=d75f44f7-77e9-4651-82f0-3683bea6bd5d&amp;query=quiz" TargetMode="External"/><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6.mp3"/><Relationship Id="rId7" Type="http://schemas.openxmlformats.org/officeDocument/2006/relationships/audio" Target="../media/media28.mp3"/><Relationship Id="rId12" Type="http://schemas.openxmlformats.org/officeDocument/2006/relationships/image" Target="../media/image12.svg"/><Relationship Id="rId2" Type="http://schemas.microsoft.com/office/2007/relationships/media" Target="../media/media26.mp3"/><Relationship Id="rId16" Type="http://schemas.openxmlformats.org/officeDocument/2006/relationships/image" Target="../media/image7.png"/><Relationship Id="rId1" Type="http://schemas.openxmlformats.org/officeDocument/2006/relationships/tags" Target="../tags/tag10.xml"/><Relationship Id="rId6" Type="http://schemas.microsoft.com/office/2007/relationships/media" Target="../media/media28.mp3"/><Relationship Id="rId11" Type="http://schemas.openxmlformats.org/officeDocument/2006/relationships/image" Target="../media/image11.png"/><Relationship Id="rId5" Type="http://schemas.openxmlformats.org/officeDocument/2006/relationships/audio" Target="../media/media27.mp3"/><Relationship Id="rId15" Type="http://schemas.openxmlformats.org/officeDocument/2006/relationships/image" Target="../media/image10.svg"/><Relationship Id="rId10" Type="http://schemas.openxmlformats.org/officeDocument/2006/relationships/image" Target="../media/image5.png"/><Relationship Id="rId4" Type="http://schemas.microsoft.com/office/2007/relationships/media" Target="../media/media27.mp3"/><Relationship Id="rId9" Type="http://schemas.openxmlformats.org/officeDocument/2006/relationships/notesSlide" Target="../notesSlides/notesSlide10.xml"/><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9.mp3"/><Relationship Id="rId7" Type="http://schemas.openxmlformats.org/officeDocument/2006/relationships/audio" Target="../media/media31.mp3"/><Relationship Id="rId12" Type="http://schemas.openxmlformats.org/officeDocument/2006/relationships/image" Target="../media/image10.svg"/><Relationship Id="rId2" Type="http://schemas.microsoft.com/office/2007/relationships/media" Target="../media/media29.mp3"/><Relationship Id="rId16" Type="http://schemas.openxmlformats.org/officeDocument/2006/relationships/image" Target="../media/image7.png"/><Relationship Id="rId1" Type="http://schemas.openxmlformats.org/officeDocument/2006/relationships/tags" Target="../tags/tag11.xml"/><Relationship Id="rId6" Type="http://schemas.microsoft.com/office/2007/relationships/media" Target="../media/media31.mp3"/><Relationship Id="rId11" Type="http://schemas.openxmlformats.org/officeDocument/2006/relationships/image" Target="../media/image9.png"/><Relationship Id="rId5" Type="http://schemas.openxmlformats.org/officeDocument/2006/relationships/audio" Target="../media/media30.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30.mp3"/><Relationship Id="rId9" Type="http://schemas.openxmlformats.org/officeDocument/2006/relationships/notesSlide" Target="../notesSlides/notesSlide11.xml"/><Relationship Id="rId1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14.png"/><Relationship Id="rId3" Type="http://schemas.microsoft.com/office/2007/relationships/media" Target="../media/media33.mp3"/><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audio" Target="../media/media34.mp3"/><Relationship Id="rId11" Type="http://schemas.openxmlformats.org/officeDocument/2006/relationships/hyperlink" Target="https://www.freepik.com/free-photo/very-good-definitely-recommend-handsome-cheerful-smiling-adult-man-give-positive-reaction-awesome-performance-show-thumbup-laughing-approve-like-product-white-background_24800614.htm#fromView=image_search_similar&amp;page=6&amp;position=6&amp;uuid=870eccad-b170-44da-85c8-b82842493333&amp;query=bravo?log-in=google" TargetMode="External"/><Relationship Id="rId5" Type="http://schemas.microsoft.com/office/2007/relationships/media" Target="../media/media34.mp3"/><Relationship Id="rId10" Type="http://schemas.openxmlformats.org/officeDocument/2006/relationships/hyperlink" Target="https://cdn.pixabay.com/photo/2016/03/27/07/12/apple-1282240_960_720.jpg" TargetMode="External"/><Relationship Id="rId4" Type="http://schemas.openxmlformats.org/officeDocument/2006/relationships/audio" Target="../media/media33.mp3"/><Relationship Id="rId9" Type="http://schemas.openxmlformats.org/officeDocument/2006/relationships/image" Target="../media/image13.jp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10.svg"/><Relationship Id="rId2" Type="http://schemas.microsoft.com/office/2007/relationships/media" Target="../media/media2.mp3"/><Relationship Id="rId16" Type="http://schemas.openxmlformats.org/officeDocument/2006/relationships/image" Target="../media/image7.png"/><Relationship Id="rId1" Type="http://schemas.openxmlformats.org/officeDocument/2006/relationships/tags" Target="../tags/tag2.xml"/><Relationship Id="rId6" Type="http://schemas.microsoft.com/office/2007/relationships/media" Target="../media/media4.mp3"/><Relationship Id="rId11" Type="http://schemas.openxmlformats.org/officeDocument/2006/relationships/image" Target="../media/image9.png"/><Relationship Id="rId5" Type="http://schemas.openxmlformats.org/officeDocument/2006/relationships/audio" Target="../media/media3.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3.mp3"/><Relationship Id="rId9" Type="http://schemas.openxmlformats.org/officeDocument/2006/relationships/notesSlide" Target="../notesSlides/notesSlide2.xm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5.mp3"/><Relationship Id="rId7" Type="http://schemas.openxmlformats.org/officeDocument/2006/relationships/audio" Target="../media/media7.mp3"/><Relationship Id="rId12" Type="http://schemas.openxmlformats.org/officeDocument/2006/relationships/image" Target="../media/image12.svg"/><Relationship Id="rId2" Type="http://schemas.microsoft.com/office/2007/relationships/media" Target="../media/media5.mp3"/><Relationship Id="rId16" Type="http://schemas.openxmlformats.org/officeDocument/2006/relationships/image" Target="../media/image7.png"/><Relationship Id="rId1" Type="http://schemas.openxmlformats.org/officeDocument/2006/relationships/tags" Target="../tags/tag3.xml"/><Relationship Id="rId6" Type="http://schemas.microsoft.com/office/2007/relationships/media" Target="../media/media7.mp3"/><Relationship Id="rId11" Type="http://schemas.openxmlformats.org/officeDocument/2006/relationships/image" Target="../media/image11.png"/><Relationship Id="rId5" Type="http://schemas.openxmlformats.org/officeDocument/2006/relationships/audio" Target="../media/media6.mp3"/><Relationship Id="rId15" Type="http://schemas.openxmlformats.org/officeDocument/2006/relationships/image" Target="../media/image10.svg"/><Relationship Id="rId10" Type="http://schemas.openxmlformats.org/officeDocument/2006/relationships/image" Target="../media/image5.png"/><Relationship Id="rId4" Type="http://schemas.microsoft.com/office/2007/relationships/media" Target="../media/media6.mp3"/><Relationship Id="rId9" Type="http://schemas.openxmlformats.org/officeDocument/2006/relationships/notesSlide" Target="../notesSlides/notesSlide3.xm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8.mp3"/><Relationship Id="rId7" Type="http://schemas.openxmlformats.org/officeDocument/2006/relationships/audio" Target="../media/media10.mp3"/><Relationship Id="rId12" Type="http://schemas.openxmlformats.org/officeDocument/2006/relationships/image" Target="../media/image10.svg"/><Relationship Id="rId2" Type="http://schemas.microsoft.com/office/2007/relationships/media" Target="../media/media8.mp3"/><Relationship Id="rId16" Type="http://schemas.openxmlformats.org/officeDocument/2006/relationships/image" Target="../media/image7.png"/><Relationship Id="rId1" Type="http://schemas.openxmlformats.org/officeDocument/2006/relationships/tags" Target="../tags/tag4.xml"/><Relationship Id="rId6" Type="http://schemas.microsoft.com/office/2007/relationships/media" Target="../media/media10.mp3"/><Relationship Id="rId11" Type="http://schemas.openxmlformats.org/officeDocument/2006/relationships/image" Target="../media/image9.png"/><Relationship Id="rId5" Type="http://schemas.openxmlformats.org/officeDocument/2006/relationships/audio" Target="../media/media9.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9.mp3"/><Relationship Id="rId9" Type="http://schemas.openxmlformats.org/officeDocument/2006/relationships/notesSlide" Target="../notesSlides/notesSlide4.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11.mp3"/><Relationship Id="rId7" Type="http://schemas.openxmlformats.org/officeDocument/2006/relationships/audio" Target="../media/media13.mp3"/><Relationship Id="rId12" Type="http://schemas.openxmlformats.org/officeDocument/2006/relationships/image" Target="../media/image12.svg"/><Relationship Id="rId2" Type="http://schemas.microsoft.com/office/2007/relationships/media" Target="../media/media11.mp3"/><Relationship Id="rId16" Type="http://schemas.openxmlformats.org/officeDocument/2006/relationships/image" Target="../media/image7.png"/><Relationship Id="rId1" Type="http://schemas.openxmlformats.org/officeDocument/2006/relationships/tags" Target="../tags/tag5.xml"/><Relationship Id="rId6" Type="http://schemas.microsoft.com/office/2007/relationships/media" Target="../media/media13.mp3"/><Relationship Id="rId11" Type="http://schemas.openxmlformats.org/officeDocument/2006/relationships/image" Target="../media/image11.png"/><Relationship Id="rId5" Type="http://schemas.openxmlformats.org/officeDocument/2006/relationships/audio" Target="../media/media12.mp3"/><Relationship Id="rId15" Type="http://schemas.openxmlformats.org/officeDocument/2006/relationships/image" Target="../media/image10.svg"/><Relationship Id="rId10" Type="http://schemas.openxmlformats.org/officeDocument/2006/relationships/image" Target="../media/image5.png"/><Relationship Id="rId4" Type="http://schemas.microsoft.com/office/2007/relationships/media" Target="../media/media12.mp3"/><Relationship Id="rId9" Type="http://schemas.openxmlformats.org/officeDocument/2006/relationships/notesSlide" Target="../notesSlides/notesSlide5.xml"/><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14.mp3"/><Relationship Id="rId7" Type="http://schemas.openxmlformats.org/officeDocument/2006/relationships/audio" Target="../media/media16.mp3"/><Relationship Id="rId12" Type="http://schemas.openxmlformats.org/officeDocument/2006/relationships/image" Target="../media/image12.svg"/><Relationship Id="rId2" Type="http://schemas.microsoft.com/office/2007/relationships/media" Target="../media/media14.mp3"/><Relationship Id="rId16" Type="http://schemas.openxmlformats.org/officeDocument/2006/relationships/image" Target="../media/image7.png"/><Relationship Id="rId1" Type="http://schemas.openxmlformats.org/officeDocument/2006/relationships/tags" Target="../tags/tag6.xml"/><Relationship Id="rId6" Type="http://schemas.microsoft.com/office/2007/relationships/media" Target="../media/media16.mp3"/><Relationship Id="rId11" Type="http://schemas.openxmlformats.org/officeDocument/2006/relationships/image" Target="../media/image11.png"/><Relationship Id="rId5" Type="http://schemas.openxmlformats.org/officeDocument/2006/relationships/audio" Target="../media/media15.mp3"/><Relationship Id="rId15" Type="http://schemas.openxmlformats.org/officeDocument/2006/relationships/image" Target="../media/image10.svg"/><Relationship Id="rId10" Type="http://schemas.openxmlformats.org/officeDocument/2006/relationships/image" Target="../media/image5.png"/><Relationship Id="rId4" Type="http://schemas.microsoft.com/office/2007/relationships/media" Target="../media/media15.mp3"/><Relationship Id="rId9" Type="http://schemas.openxmlformats.org/officeDocument/2006/relationships/notesSlide" Target="../notesSlides/notesSlide6.xml"/><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17.mp3"/><Relationship Id="rId7" Type="http://schemas.openxmlformats.org/officeDocument/2006/relationships/audio" Target="../media/media19.mp3"/><Relationship Id="rId12" Type="http://schemas.openxmlformats.org/officeDocument/2006/relationships/image" Target="../media/image12.svg"/><Relationship Id="rId2" Type="http://schemas.microsoft.com/office/2007/relationships/media" Target="../media/media17.mp3"/><Relationship Id="rId16" Type="http://schemas.openxmlformats.org/officeDocument/2006/relationships/image" Target="../media/image7.png"/><Relationship Id="rId1" Type="http://schemas.openxmlformats.org/officeDocument/2006/relationships/tags" Target="../tags/tag7.xml"/><Relationship Id="rId6" Type="http://schemas.microsoft.com/office/2007/relationships/media" Target="../media/media19.mp3"/><Relationship Id="rId11" Type="http://schemas.openxmlformats.org/officeDocument/2006/relationships/image" Target="../media/image11.png"/><Relationship Id="rId5" Type="http://schemas.openxmlformats.org/officeDocument/2006/relationships/audio" Target="../media/media18.mp3"/><Relationship Id="rId15" Type="http://schemas.openxmlformats.org/officeDocument/2006/relationships/image" Target="../media/image10.svg"/><Relationship Id="rId10" Type="http://schemas.openxmlformats.org/officeDocument/2006/relationships/image" Target="../media/image5.png"/><Relationship Id="rId4" Type="http://schemas.microsoft.com/office/2007/relationships/media" Target="../media/media18.mp3"/><Relationship Id="rId9" Type="http://schemas.openxmlformats.org/officeDocument/2006/relationships/notesSlide" Target="../notesSlides/notesSlide7.xml"/><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0.mp3"/><Relationship Id="rId7" Type="http://schemas.openxmlformats.org/officeDocument/2006/relationships/audio" Target="../media/media22.mp3"/><Relationship Id="rId12" Type="http://schemas.openxmlformats.org/officeDocument/2006/relationships/image" Target="../media/image10.svg"/><Relationship Id="rId2" Type="http://schemas.microsoft.com/office/2007/relationships/media" Target="../media/media20.mp3"/><Relationship Id="rId16" Type="http://schemas.openxmlformats.org/officeDocument/2006/relationships/image" Target="../media/image7.png"/><Relationship Id="rId1" Type="http://schemas.openxmlformats.org/officeDocument/2006/relationships/tags" Target="../tags/tag8.xml"/><Relationship Id="rId6" Type="http://schemas.microsoft.com/office/2007/relationships/media" Target="../media/media22.mp3"/><Relationship Id="rId11" Type="http://schemas.openxmlformats.org/officeDocument/2006/relationships/image" Target="../media/image9.png"/><Relationship Id="rId5" Type="http://schemas.openxmlformats.org/officeDocument/2006/relationships/audio" Target="../media/media21.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21.mp3"/><Relationship Id="rId9" Type="http://schemas.openxmlformats.org/officeDocument/2006/relationships/notesSlide" Target="../notesSlides/notesSlide8.xml"/><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png"/><Relationship Id="rId3" Type="http://schemas.openxmlformats.org/officeDocument/2006/relationships/audio" Target="../media/media23.mp3"/><Relationship Id="rId7" Type="http://schemas.openxmlformats.org/officeDocument/2006/relationships/audio" Target="../media/media25.mp3"/><Relationship Id="rId12" Type="http://schemas.openxmlformats.org/officeDocument/2006/relationships/image" Target="../media/image10.svg"/><Relationship Id="rId2" Type="http://schemas.microsoft.com/office/2007/relationships/media" Target="../media/media23.mp3"/><Relationship Id="rId16" Type="http://schemas.openxmlformats.org/officeDocument/2006/relationships/image" Target="../media/image7.png"/><Relationship Id="rId1" Type="http://schemas.openxmlformats.org/officeDocument/2006/relationships/tags" Target="../tags/tag9.xml"/><Relationship Id="rId6" Type="http://schemas.microsoft.com/office/2007/relationships/media" Target="../media/media25.mp3"/><Relationship Id="rId11" Type="http://schemas.openxmlformats.org/officeDocument/2006/relationships/image" Target="../media/image9.png"/><Relationship Id="rId5" Type="http://schemas.openxmlformats.org/officeDocument/2006/relationships/audio" Target="../media/media24.mp3"/><Relationship Id="rId15" Type="http://schemas.openxmlformats.org/officeDocument/2006/relationships/image" Target="../media/image12.svg"/><Relationship Id="rId10" Type="http://schemas.openxmlformats.org/officeDocument/2006/relationships/image" Target="../media/image5.png"/><Relationship Id="rId4" Type="http://schemas.microsoft.com/office/2007/relationships/media" Target="../media/media24.mp3"/><Relationship Id="rId9" Type="http://schemas.openxmlformats.org/officeDocument/2006/relationships/notesSlide" Target="../notesSlides/notesSlide9.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GB" sz="1200" dirty="0">
                <a:hlinkClick r:id="rId10"/>
              </a:rPr>
              <a:t>Image by </a:t>
            </a:r>
            <a:r>
              <a:rPr lang="en-GB" sz="1200" dirty="0" err="1">
                <a:hlinkClick r:id="rId10"/>
              </a:rPr>
              <a:t>zinkevych</a:t>
            </a:r>
            <a:r>
              <a:rPr lang="en-GB" sz="1200" dirty="0">
                <a:hlinkClick r:id="rId10"/>
              </a:rPr>
              <a:t> on </a:t>
            </a:r>
            <a:r>
              <a:rPr lang="en-GB" sz="1200" dirty="0" err="1">
                <a:hlinkClick r:id="rId10"/>
              </a:rPr>
              <a:t>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2"/>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20" fill="hold"/>
                                        <p:tgtEl>
                                          <p:spTgt spid="2"/>
                                        </p:tgtEl>
                                      </p:cBhvr>
                                    </p:cmd>
                                  </p:childTnLst>
                                </p:cTn>
                              </p:par>
                            </p:childTnLst>
                          </p:cTn>
                        </p:par>
                        <p:par>
                          <p:cTn id="7" fill="hold">
                            <p:stCondLst>
                              <p:cond delay="2052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549F7-3374-7B13-A8C1-8054E5D9BA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5D6986-E55F-0EAB-8070-A637165D0F48}"/>
              </a:ext>
            </a:extLst>
          </p:cNvPr>
          <p:cNvSpPr txBox="1"/>
          <p:nvPr/>
        </p:nvSpPr>
        <p:spPr>
          <a:xfrm>
            <a:off x="2520777" y="5019314"/>
            <a:ext cx="7018639" cy="1815882"/>
          </a:xfrm>
          <a:prstGeom prst="rect">
            <a:avLst/>
          </a:prstGeom>
          <a:solidFill>
            <a:schemeClr val="bg1">
              <a:lumMod val="95000"/>
            </a:schemeClr>
          </a:solidFill>
        </p:spPr>
        <p:txBody>
          <a:bodyPr wrap="square">
            <a:spAutoFit/>
          </a:bodyPr>
          <a:lstStyle/>
          <a:p>
            <a:r>
              <a:rPr lang="en-US" sz="2800"/>
              <a:t>Why? It is not necessary to shout. You just have to give a clear and brief command.</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Agree 6">
            <a:extLst>
              <a:ext uri="{FF2B5EF4-FFF2-40B4-BE49-F238E27FC236}">
                <a16:creationId xmlns:a16="http://schemas.microsoft.com/office/drawing/2014/main" id="{17423395-9292-11B3-9C4A-83AA9BA4F63F}"/>
              </a:ext>
            </a:extLst>
          </p:cNvPr>
          <p:cNvGrpSpPr/>
          <p:nvPr/>
        </p:nvGrpSpPr>
        <p:grpSpPr>
          <a:xfrm>
            <a:off x="2640543" y="2635494"/>
            <a:ext cx="2862072" cy="2248487"/>
            <a:chOff x="2460321" y="2536454"/>
            <a:chExt cx="2862072" cy="2248487"/>
          </a:xfrm>
        </p:grpSpPr>
        <p:sp>
          <p:nvSpPr>
            <p:cNvPr id="9" name="Ορθογώνιο 7">
              <a:extLst>
                <a:ext uri="{FF2B5EF4-FFF2-40B4-BE49-F238E27FC236}">
                  <a16:creationId xmlns:a16="http://schemas.microsoft.com/office/drawing/2014/main" id="{85E7FA48-4C49-C848-DB9E-D6C510F4C76A}"/>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9">
              <a:extLst>
                <a:ext uri="{FF2B5EF4-FFF2-40B4-BE49-F238E27FC236}">
                  <a16:creationId xmlns:a16="http://schemas.microsoft.com/office/drawing/2014/main" id="{4EE368B7-35A6-780B-3E8F-EA7A19AA5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3" name="Wrong 10">
            <a:extLst>
              <a:ext uri="{FF2B5EF4-FFF2-40B4-BE49-F238E27FC236}">
                <a16:creationId xmlns:a16="http://schemas.microsoft.com/office/drawing/2014/main" id="{20A131FE-5C54-278F-D604-6A92B515EB0C}"/>
              </a:ext>
            </a:extLst>
          </p:cNvPr>
          <p:cNvGrpSpPr/>
          <p:nvPr/>
        </p:nvGrpSpPr>
        <p:grpSpPr>
          <a:xfrm>
            <a:off x="3011982" y="2645768"/>
            <a:ext cx="2313768" cy="2248486"/>
            <a:chOff x="6531514" y="493155"/>
            <a:chExt cx="2313768" cy="2248486"/>
          </a:xfrm>
        </p:grpSpPr>
        <p:sp>
          <p:nvSpPr>
            <p:cNvPr id="14" name="Ορθογώνιο 7">
              <a:extLst>
                <a:ext uri="{FF2B5EF4-FFF2-40B4-BE49-F238E27FC236}">
                  <a16:creationId xmlns:a16="http://schemas.microsoft.com/office/drawing/2014/main" id="{931B6E39-5829-1550-E31E-AD26685B2216}"/>
                </a:ext>
              </a:extLst>
            </p:cNvPr>
            <p:cNvSpPr/>
            <p:nvPr/>
          </p:nvSpPr>
          <p:spPr>
            <a:xfrm>
              <a:off x="6531514" y="493155"/>
              <a:ext cx="2313768" cy="2248486"/>
            </a:xfrm>
            <a:prstGeom prst="flowChartConnector">
              <a:avLst/>
            </a:prstGeom>
            <a:solidFill>
              <a:srgbClr val="C0000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15" name="Graphic 12" descr="Close with solid fill">
              <a:extLst>
                <a:ext uri="{FF2B5EF4-FFF2-40B4-BE49-F238E27FC236}">
                  <a16:creationId xmlns:a16="http://schemas.microsoft.com/office/drawing/2014/main" id="{16D83670-95B0-3BAA-EB13-45CD99B30A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8182" y="1047182"/>
              <a:ext cx="1140431" cy="1140431"/>
            </a:xfrm>
            <a:prstGeom prst="rect">
              <a:avLst/>
            </a:prstGeom>
          </p:spPr>
        </p:pic>
      </p:grpSp>
      <p:grpSp>
        <p:nvGrpSpPr>
          <p:cNvPr id="16" name="Disagree 13">
            <a:extLst>
              <a:ext uri="{FF2B5EF4-FFF2-40B4-BE49-F238E27FC236}">
                <a16:creationId xmlns:a16="http://schemas.microsoft.com/office/drawing/2014/main" id="{B0325BDE-08C1-9253-7617-0037253EF046}"/>
              </a:ext>
            </a:extLst>
          </p:cNvPr>
          <p:cNvGrpSpPr/>
          <p:nvPr/>
        </p:nvGrpSpPr>
        <p:grpSpPr>
          <a:xfrm>
            <a:off x="6462635" y="2645767"/>
            <a:ext cx="2747774" cy="2248487"/>
            <a:chOff x="5872919" y="2536454"/>
            <a:chExt cx="2747774" cy="2248487"/>
          </a:xfrm>
        </p:grpSpPr>
        <p:sp>
          <p:nvSpPr>
            <p:cNvPr id="17" name="Ορθογώνιο 4">
              <a:extLst>
                <a:ext uri="{FF2B5EF4-FFF2-40B4-BE49-F238E27FC236}">
                  <a16:creationId xmlns:a16="http://schemas.microsoft.com/office/drawing/2014/main" id="{C9FC4B69-63D4-6AD9-BBE4-B9B9CD86B4AA}"/>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8" name="Picture 15">
              <a:extLst>
                <a:ext uri="{FF2B5EF4-FFF2-40B4-BE49-F238E27FC236}">
                  <a16:creationId xmlns:a16="http://schemas.microsoft.com/office/drawing/2014/main" id="{ADD9563F-83F4-6921-472C-1E367B82A3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19" name="Correct 16">
            <a:extLst>
              <a:ext uri="{FF2B5EF4-FFF2-40B4-BE49-F238E27FC236}">
                <a16:creationId xmlns:a16="http://schemas.microsoft.com/office/drawing/2014/main" id="{7DE0513D-05B6-4FEC-36BD-F36C0081F707}"/>
              </a:ext>
            </a:extLst>
          </p:cNvPr>
          <p:cNvGrpSpPr/>
          <p:nvPr/>
        </p:nvGrpSpPr>
        <p:grpSpPr>
          <a:xfrm>
            <a:off x="6697795" y="2656648"/>
            <a:ext cx="2313768" cy="2248487"/>
            <a:chOff x="3295649" y="3077368"/>
            <a:chExt cx="2313768" cy="2248487"/>
          </a:xfrm>
        </p:grpSpPr>
        <p:sp>
          <p:nvSpPr>
            <p:cNvPr id="20" name="Ορθογώνιο 4">
              <a:extLst>
                <a:ext uri="{FF2B5EF4-FFF2-40B4-BE49-F238E27FC236}">
                  <a16:creationId xmlns:a16="http://schemas.microsoft.com/office/drawing/2014/main" id="{2B7E8E77-7547-70E5-65C4-497E5BE08387}"/>
                </a:ext>
              </a:extLst>
            </p:cNvPr>
            <p:cNvSpPr/>
            <p:nvPr/>
          </p:nvSpPr>
          <p:spPr>
            <a:xfrm>
              <a:off x="3295649" y="3077368"/>
              <a:ext cx="2313768" cy="2248487"/>
            </a:xfrm>
            <a:prstGeom prst="flowChartConnector">
              <a:avLst/>
            </a:prstGeom>
            <a:solidFill>
              <a:srgbClr val="92D05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21" name="Graphic 18" descr="Checkmark with solid fill">
              <a:extLst>
                <a:ext uri="{FF2B5EF4-FFF2-40B4-BE49-F238E27FC236}">
                  <a16:creationId xmlns:a16="http://schemas.microsoft.com/office/drawing/2014/main" id="{FE5049E7-0B38-0281-5DA8-F6B38F74936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0736" y="3639188"/>
              <a:ext cx="1008734" cy="1008734"/>
            </a:xfrm>
            <a:prstGeom prst="rect">
              <a:avLst/>
            </a:prstGeom>
          </p:spPr>
        </p:pic>
      </p:grpSp>
      <p:sp>
        <p:nvSpPr>
          <p:cNvPr id="25" name="Βέλος: Δεξιό 24">
            <a:hlinkClick r:id="" action="ppaction://hlinkshowjump?jump=nextslide"/>
            <a:extLst>
              <a:ext uri="{FF2B5EF4-FFF2-40B4-BE49-F238E27FC236}">
                <a16:creationId xmlns:a16="http://schemas.microsoft.com/office/drawing/2014/main" id="{0B16A157-A779-BE1F-4288-54E819E09124}"/>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2DE2F5B6-321A-DA84-7D78-407D4ABFE496}"/>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4525591-DCB1-8BF8-C2FE-D7B895241EBC}"/>
              </a:ext>
            </a:extLst>
          </p:cNvPr>
          <p:cNvSpPr txBox="1"/>
          <p:nvPr/>
        </p:nvSpPr>
        <p:spPr>
          <a:xfrm>
            <a:off x="17000" y="624325"/>
            <a:ext cx="12176266" cy="584775"/>
          </a:xfrm>
          <a:prstGeom prst="rect">
            <a:avLst/>
          </a:prstGeom>
          <a:noFill/>
        </p:spPr>
        <p:txBody>
          <a:bodyPr wrap="square" rtlCol="0">
            <a:spAutoFit/>
          </a:bodyPr>
          <a:lstStyle/>
          <a:p>
            <a:pPr algn="ctr"/>
            <a:r>
              <a:rPr lang="en-US" sz="3200">
                <a:solidFill>
                  <a:srgbClr val="008379"/>
                </a:solidFill>
              </a:rPr>
              <a:t>9. To make the Voice Assistant hear you well, you have to shout.</a:t>
            </a:r>
            <a:endParaRPr lang="el-GR" sz="3200" dirty="0">
              <a:solidFill>
                <a:srgbClr val="008379"/>
              </a:solidFill>
            </a:endParaRPr>
          </a:p>
        </p:txBody>
      </p:sp>
      <p:pic>
        <p:nvPicPr>
          <p:cNvPr id="4" name="9 B Question-53">
            <a:hlinkClick r:id="" action="ppaction://media"/>
            <a:extLst>
              <a:ext uri="{FF2B5EF4-FFF2-40B4-BE49-F238E27FC236}">
                <a16:creationId xmlns:a16="http://schemas.microsoft.com/office/drawing/2014/main" id="{C14B57D4-E707-0A79-81EE-E031BB270B1A}"/>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630275" y="473075"/>
            <a:ext cx="609600" cy="609600"/>
          </a:xfrm>
          <a:prstGeom prst="rect">
            <a:avLst/>
          </a:prstGeom>
        </p:spPr>
      </p:pic>
      <p:pic>
        <p:nvPicPr>
          <p:cNvPr id="6" name="9 B Correct-54">
            <a:hlinkClick r:id="" action="ppaction://media"/>
            <a:extLst>
              <a:ext uri="{FF2B5EF4-FFF2-40B4-BE49-F238E27FC236}">
                <a16:creationId xmlns:a16="http://schemas.microsoft.com/office/drawing/2014/main" id="{8D4C63A7-3C9D-E361-233C-8592A9976BCF}"/>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388975" y="2752876"/>
            <a:ext cx="609600" cy="609600"/>
          </a:xfrm>
          <a:prstGeom prst="rect">
            <a:avLst/>
          </a:prstGeom>
        </p:spPr>
      </p:pic>
      <p:pic>
        <p:nvPicPr>
          <p:cNvPr id="7" name="9 B wrong-55">
            <a:hlinkClick r:id="" action="ppaction://media"/>
            <a:extLst>
              <a:ext uri="{FF2B5EF4-FFF2-40B4-BE49-F238E27FC236}">
                <a16:creationId xmlns:a16="http://schemas.microsoft.com/office/drawing/2014/main" id="{5326F5E7-009D-0000-6B14-646A873C86B0}"/>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388975" y="4883981"/>
            <a:ext cx="609600" cy="609600"/>
          </a:xfrm>
          <a:prstGeom prst="rect">
            <a:avLst/>
          </a:prstGeom>
        </p:spPr>
      </p:pic>
    </p:spTree>
    <p:custDataLst>
      <p:tags r:id="rId1"/>
    </p:custDataLst>
    <p:extLst>
      <p:ext uri="{BB962C8B-B14F-4D97-AF65-F5344CB8AC3E}">
        <p14:creationId xmlns:p14="http://schemas.microsoft.com/office/powerpoint/2010/main" val="1578231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24" fill="hold"/>
                                        <p:tgtEl>
                                          <p:spTgt spid="4"/>
                                        </p:tgtEl>
                                      </p:cBhvr>
                                    </p:cmd>
                                  </p:childTnLst>
                                </p:cTn>
                              </p:par>
                            </p:childTnLst>
                          </p:cTn>
                        </p:par>
                        <p:par>
                          <p:cTn id="7" fill="hold">
                            <p:stCondLst>
                              <p:cond delay="17424"/>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22" presetClass="entr" presetSubtype="4" fill="hold" grpId="0" nodeType="withEffect">
                                  <p:stCondLst>
                                    <p:cond delay="75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3" presetClass="mediacall" presetSubtype="0" fill="hold" nodeType="withEffect">
                                  <p:stCondLst>
                                    <p:cond delay="750"/>
                                  </p:stCondLst>
                                  <p:childTnLst>
                                    <p:cmd type="call" cmd="stop">
                                      <p:cBhvr>
                                        <p:cTn id="23" dur="1" fill="hold"/>
                                        <p:tgtEl>
                                          <p:spTgt spid="4"/>
                                        </p:tgtEl>
                                      </p:cBhvr>
                                    </p:cmd>
                                  </p:childTnLst>
                                </p:cTn>
                              </p:par>
                              <p:par>
                                <p:cTn id="24" presetID="3" presetClass="mediacall" presetSubtype="0" fill="hold" nodeType="withEffect">
                                  <p:stCondLst>
                                    <p:cond delay="750"/>
                                  </p:stCondLst>
                                  <p:childTnLst>
                                    <p:cmd type="call" cmd="stop">
                                      <p:cBhvr>
                                        <p:cTn id="25" dur="1" fill="hold"/>
                                        <p:tgtEl>
                                          <p:spTgt spid="7"/>
                                        </p:tgtEl>
                                      </p:cBhvr>
                                    </p:cmd>
                                  </p:childTnLst>
                                </p:cTn>
                              </p:par>
                            </p:childTnLst>
                          </p:cTn>
                        </p:par>
                        <p:par>
                          <p:cTn id="26" fill="hold">
                            <p:stCondLst>
                              <p:cond delay="1250"/>
                            </p:stCondLst>
                            <p:childTnLst>
                              <p:par>
                                <p:cTn id="27" presetID="1" presetClass="mediacall" presetSubtype="0" fill="hold" nodeType="afterEffect">
                                  <p:stCondLst>
                                    <p:cond delay="0"/>
                                  </p:stCondLst>
                                  <p:childTnLst>
                                    <p:cmd type="call" cmd="playFrom(0.0)">
                                      <p:cBhvr>
                                        <p:cTn id="28" dur="20040" fill="hold"/>
                                        <p:tgtEl>
                                          <p:spTgt spid="6"/>
                                        </p:tgtEl>
                                      </p:cBhvr>
                                    </p:cmd>
                                  </p:childTnLst>
                                </p:cTn>
                              </p:par>
                            </p:childTnLst>
                          </p:cTn>
                        </p:par>
                        <p:par>
                          <p:cTn id="29" fill="hold">
                            <p:stCondLst>
                              <p:cond delay="3506"/>
                            </p:stCondLst>
                            <p:childTnLst>
                              <p:par>
                                <p:cTn id="30" presetID="1"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3506"/>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3" presetClass="mediacall" presetSubtype="0" fill="hold" nodeType="withEffect">
                                  <p:stCondLst>
                                    <p:cond delay="0"/>
                                  </p:stCondLst>
                                  <p:childTnLst>
                                    <p:cmd type="call" cmd="stop">
                                      <p:cBhvr>
                                        <p:cTn id="41" dur="1" fill="hold"/>
                                        <p:tgtEl>
                                          <p:spTgt spid="4"/>
                                        </p:tgtEl>
                                      </p:cBhvr>
                                    </p:cmd>
                                  </p:childTnLst>
                                </p:cTn>
                              </p:par>
                              <p:par>
                                <p:cTn id="42" presetID="3" presetClass="mediacall" presetSubtype="0" fill="hold" nodeType="withEffect">
                                  <p:stCondLst>
                                    <p:cond delay="0"/>
                                  </p:stCondLst>
                                  <p:childTnLst>
                                    <p:cmd type="call" cmd="stop">
                                      <p:cBhvr>
                                        <p:cTn id="43" dur="1" fill="hold"/>
                                        <p:tgtEl>
                                          <p:spTgt spid="6"/>
                                        </p:tgtEl>
                                      </p:cBhvr>
                                    </p:cmd>
                                  </p:childTnLst>
                                </p:cTn>
                              </p:par>
                            </p:childTnLst>
                          </p:cTn>
                        </p:par>
                        <p:par>
                          <p:cTn id="44" fill="hold">
                            <p:stCondLst>
                              <p:cond delay="0"/>
                            </p:stCondLst>
                            <p:childTnLst>
                              <p:par>
                                <p:cTn id="45" presetID="1" presetClass="mediacall" presetSubtype="0" fill="hold" nodeType="afterEffect">
                                  <p:stCondLst>
                                    <p:cond delay="0"/>
                                  </p:stCondLst>
                                  <p:childTnLst>
                                    <p:cmd type="call" cmd="playFrom(0.0)">
                                      <p:cBhvr>
                                        <p:cTn id="46" dur="9816" fill="hold"/>
                                        <p:tgtEl>
                                          <p:spTgt spid="7"/>
                                        </p:tgtEl>
                                      </p:cBhvr>
                                    </p:cmd>
                                  </p:childTnLst>
                                </p:cTn>
                              </p:par>
                            </p:childTnLst>
                          </p:cTn>
                        </p:par>
                      </p:childTnLst>
                    </p:cTn>
                  </p:par>
                </p:childTnLst>
              </p:cTn>
              <p:nextCondLst>
                <p:cond evt="onClick" delay="0">
                  <p:tgtEl>
                    <p:spTgt spid="2"/>
                  </p:tgtEl>
                </p:cond>
              </p:nextCondLst>
            </p:seq>
            <p:audio>
              <p:cMediaNode vol="80000">
                <p:cTn id="47" fill="hold" display="0">
                  <p:stCondLst>
                    <p:cond delay="indefinite"/>
                  </p:stCondLst>
                  <p:endCondLst>
                    <p:cond evt="onStopAudio" delay="0">
                      <p:tgtEl>
                        <p:sldTgt/>
                      </p:tgtEl>
                    </p:cond>
                  </p:endCondLst>
                </p:cTn>
                <p:tgtEl>
                  <p:spTgt spid="4"/>
                </p:tgtEl>
              </p:cMediaNode>
            </p:audio>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7"/>
                </p:tgtEl>
              </p:cMediaNode>
            </p:audio>
          </p:childTnLst>
        </p:cTn>
      </p:par>
    </p:tnLst>
    <p:bldLst>
      <p:bldP spid="3"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E4522-66AA-8C26-7D43-4DA73CF2FA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5B424D5-6BCB-55E7-2D69-13378A1DCE1F}"/>
              </a:ext>
            </a:extLst>
          </p:cNvPr>
          <p:cNvSpPr txBox="1"/>
          <p:nvPr/>
        </p:nvSpPr>
        <p:spPr>
          <a:xfrm>
            <a:off x="2525486" y="5017958"/>
            <a:ext cx="7020850" cy="1815882"/>
          </a:xfrm>
          <a:prstGeom prst="rect">
            <a:avLst/>
          </a:prstGeom>
          <a:solidFill>
            <a:schemeClr val="bg1">
              <a:lumMod val="95000"/>
            </a:schemeClr>
          </a:solidFill>
        </p:spPr>
        <p:txBody>
          <a:bodyPr wrap="square">
            <a:spAutoFit/>
          </a:bodyPr>
          <a:lstStyle/>
          <a:p>
            <a:r>
              <a:rPr lang="en-US" sz="2800"/>
              <a:t>Why? Changing the words is the best way to get a different and better answer.</a:t>
            </a:r>
          </a:p>
          <a:p>
            <a:endParaRPr lang="en-US" sz="2800"/>
          </a:p>
          <a:p>
            <a:endParaRPr lang="en-GB" sz="2800" dirty="0"/>
          </a:p>
        </p:txBody>
      </p:sp>
      <p:grpSp>
        <p:nvGrpSpPr>
          <p:cNvPr id="6" name="Agree 4">
            <a:extLst>
              <a:ext uri="{FF2B5EF4-FFF2-40B4-BE49-F238E27FC236}">
                <a16:creationId xmlns:a16="http://schemas.microsoft.com/office/drawing/2014/main" id="{0723E497-57F5-EDC8-5FA3-BDB4A06441F2}"/>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EA8DD37E-7BBE-673A-7BCB-FFE67E7484BC}"/>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AC39766D-8D02-EFBB-3C33-2FD584B6F9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7D67DB68-FE65-78BB-BEBE-A8716FD8FCFB}"/>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1CC533C6-6B32-86E2-B200-3C8FA19E8B5A}"/>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1415FDE5-92C0-71F1-568C-E61C7B1EF2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9C2E47EE-DA77-2D03-94F7-A10503FFBBCC}"/>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2084D93E-E782-A40F-BEBA-EA728364F5DA}"/>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A4F4D309-116D-A170-0946-A5911F20F7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0454C1D3-D5AE-5596-F76A-FEA915230534}"/>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8F134CA7-90CB-0016-D98D-78B6975A5265}"/>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B8C34B7A-D4CA-3245-55C2-4561F289D68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05CAAAA7-8135-D288-CCCB-E303A809F90E}"/>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19CCDB98-108B-580A-880A-0C197E5E5CAF}"/>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8457401-F4DD-52A4-7A1C-79480253824B}"/>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10. If you cannot find something on Google, changing the Keywords helps you search better.</a:t>
            </a:r>
            <a:endParaRPr lang="el-GR" sz="3200" dirty="0">
              <a:solidFill>
                <a:srgbClr val="008379"/>
              </a:solidFill>
            </a:endParaRPr>
          </a:p>
        </p:txBody>
      </p:sp>
      <p:pic>
        <p:nvPicPr>
          <p:cNvPr id="10" name="10 A Question-56">
            <a:hlinkClick r:id="" action="ppaction://media"/>
            <a:extLst>
              <a:ext uri="{FF2B5EF4-FFF2-40B4-BE49-F238E27FC236}">
                <a16:creationId xmlns:a16="http://schemas.microsoft.com/office/drawing/2014/main" id="{CE02337D-70EA-627D-3D8C-01F1BECAD7F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995275" y="1095375"/>
            <a:ext cx="609600" cy="609600"/>
          </a:xfrm>
          <a:prstGeom prst="rect">
            <a:avLst/>
          </a:prstGeom>
        </p:spPr>
      </p:pic>
      <p:pic>
        <p:nvPicPr>
          <p:cNvPr id="15" name="10 A Correct-57">
            <a:hlinkClick r:id="" action="ppaction://media"/>
            <a:extLst>
              <a:ext uri="{FF2B5EF4-FFF2-40B4-BE49-F238E27FC236}">
                <a16:creationId xmlns:a16="http://schemas.microsoft.com/office/drawing/2014/main" id="{801BE605-1329-160B-DD31-EDF13FBCB153}"/>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173075" y="3000375"/>
            <a:ext cx="609600" cy="609600"/>
          </a:xfrm>
          <a:prstGeom prst="rect">
            <a:avLst/>
          </a:prstGeom>
        </p:spPr>
      </p:pic>
      <p:pic>
        <p:nvPicPr>
          <p:cNvPr id="22" name="10 A wrong-58">
            <a:hlinkClick r:id="" action="ppaction://media"/>
            <a:extLst>
              <a:ext uri="{FF2B5EF4-FFF2-40B4-BE49-F238E27FC236}">
                <a16:creationId xmlns:a16="http://schemas.microsoft.com/office/drawing/2014/main" id="{BD6F24B0-B535-2B50-1D01-69C9E6405EAD}"/>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2995275" y="4597906"/>
            <a:ext cx="609600" cy="609600"/>
          </a:xfrm>
          <a:prstGeom prst="rect">
            <a:avLst/>
          </a:prstGeom>
        </p:spPr>
      </p:pic>
    </p:spTree>
    <p:custDataLst>
      <p:tags r:id="rId1"/>
    </p:custDataLst>
    <p:extLst>
      <p:ext uri="{BB962C8B-B14F-4D97-AF65-F5344CB8AC3E}">
        <p14:creationId xmlns:p14="http://schemas.microsoft.com/office/powerpoint/2010/main" val="2148968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68" fill="hold"/>
                                        <p:tgtEl>
                                          <p:spTgt spid="10"/>
                                        </p:tgtEl>
                                      </p:cBhvr>
                                    </p:cmd>
                                  </p:childTnLst>
                                </p:cTn>
                              </p:par>
                            </p:childTnLst>
                          </p:cTn>
                        </p:par>
                        <p:par>
                          <p:cTn id="7" fill="hold">
                            <p:stCondLst>
                              <p:cond delay="19368"/>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10"/>
                                        </p:tgtEl>
                                      </p:cBhvr>
                                    </p:cmd>
                                  </p:childTnLst>
                                </p:cTn>
                              </p:par>
                              <p:par>
                                <p:cTn id="25" presetID="3" presetClass="mediacall" presetSubtype="0" fill="hold" nodeType="withEffect">
                                  <p:stCondLst>
                                    <p:cond delay="750"/>
                                  </p:stCondLst>
                                  <p:childTnLst>
                                    <p:cmd type="call" cmd="stop">
                                      <p:cBhvr>
                                        <p:cTn id="26" dur="1" fill="hold"/>
                                        <p:tgtEl>
                                          <p:spTgt spid="22"/>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16704" fill="hold"/>
                                        <p:tgtEl>
                                          <p:spTgt spid="15"/>
                                        </p:tgtEl>
                                      </p:cBhvr>
                                    </p:cmd>
                                  </p:childTnLst>
                                </p:cTn>
                              </p:par>
                            </p:childTnLst>
                          </p:cTn>
                        </p:par>
                        <p:par>
                          <p:cTn id="30" fill="hold">
                            <p:stCondLst>
                              <p:cond delay="3266"/>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15"/>
                                        </p:tgtEl>
                                      </p:cBhvr>
                                    </p:cmd>
                                  </p:childTnLst>
                                </p:cTn>
                              </p:par>
                              <p:par>
                                <p:cTn id="44" presetID="3" presetClass="mediacall" presetSubtype="0" fill="hold" nodeType="withEffect">
                                  <p:stCondLst>
                                    <p:cond delay="0"/>
                                  </p:stCondLst>
                                  <p:childTnLst>
                                    <p:cmd type="call" cmd="stop">
                                      <p:cBhvr>
                                        <p:cTn id="45" dur="1" fill="hold"/>
                                        <p:tgtEl>
                                          <p:spTgt spid="10"/>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128" fill="hold"/>
                                        <p:tgtEl>
                                          <p:spTgt spid="22"/>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10"/>
                </p:tgtEl>
              </p:cMediaNode>
            </p:audio>
            <p:audio>
              <p:cMediaNode vol="8000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22"/>
                </p:tgtEl>
              </p:cMediaNode>
            </p:audio>
          </p:childTnLst>
        </p:cTn>
      </p:par>
    </p:tnLst>
    <p:bldLst>
      <p:bldP spid="3" grpId="0" animBg="1"/>
      <p:bldP spid="2"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Source</a:t>
            </a:r>
            <a:r>
              <a:rPr lang="de-DE" sz="1200" b="0" i="0" u="none" strike="noStrike" cap="none" dirty="0">
                <a:solidFill>
                  <a:schemeClr val="dk1"/>
                </a:solidFill>
                <a:latin typeface="Calibri"/>
                <a:ea typeface="Calibri"/>
                <a:cs typeface="Calibri"/>
                <a:sym typeface="Calibri"/>
              </a:rPr>
              <a:t> | </a:t>
            </a:r>
            <a:r>
              <a:rPr lang="de-DE" sz="1200" b="0" i="0" u="sng" strike="noStrike" cap="none" dirty="0" err="1">
                <a:solidFill>
                  <a:schemeClr val="dk1"/>
                </a:solidFill>
                <a:latin typeface="Calibri"/>
                <a:ea typeface="Calibri"/>
                <a:cs typeface="Calibri"/>
                <a:sym typeface="Calibri"/>
                <a:hlinkClick r:id="rId11"/>
              </a:rPr>
              <a:t>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161063">
            <a:off x="4944040" y="4957598"/>
            <a:ext cx="3859025" cy="1531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40" fill="hold"/>
                                        <p:tgtEl>
                                          <p:spTgt spid="12"/>
                                        </p:tgtEl>
                                      </p:cBhvr>
                                    </p:cmd>
                                  </p:childTnLst>
                                </p:cTn>
                              </p:par>
                            </p:childTnLst>
                          </p:cTn>
                        </p:par>
                        <p:par>
                          <p:cTn id="7" fill="hold">
                            <p:stCondLst>
                              <p:cond delay="684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7848" fill="hold"/>
                                        <p:tgtEl>
                                          <p:spTgt spid="13"/>
                                        </p:tgtEl>
                                      </p:cBhvr>
                                    </p:cmd>
                                  </p:childTnLst>
                                </p:cTn>
                              </p:par>
                            </p:childTnLst>
                          </p:cTn>
                        </p:par>
                        <p:par>
                          <p:cTn id="13" fill="hold">
                            <p:stCondLst>
                              <p:cond delay="13176"/>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63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9B29-429B-F221-D95A-880899E17C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FA381E-9FB8-6905-D822-3B2F2A6E7D28}"/>
              </a:ext>
            </a:extLst>
          </p:cNvPr>
          <p:cNvSpPr txBox="1"/>
          <p:nvPr/>
        </p:nvSpPr>
        <p:spPr>
          <a:xfrm>
            <a:off x="2525486" y="5017958"/>
            <a:ext cx="7020850" cy="1815882"/>
          </a:xfrm>
          <a:prstGeom prst="rect">
            <a:avLst/>
          </a:prstGeom>
          <a:solidFill>
            <a:schemeClr val="bg1">
              <a:lumMod val="95000"/>
            </a:schemeClr>
          </a:solidFill>
        </p:spPr>
        <p:txBody>
          <a:bodyPr wrap="square">
            <a:spAutoFit/>
          </a:bodyPr>
          <a:lstStyle/>
          <a:p>
            <a:r>
              <a:rPr lang="en-US" sz="2800"/>
              <a:t>Why? Because these 3 tools help you in your daily life with technology.</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090D8236-2AB3-E78A-7156-56AE772E77B8}"/>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555434E4-EF6C-4AE8-9C08-EA8920E13DE0}"/>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BF586E31-7F01-0FBF-34E0-EA19B2EAF9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E1AC679A-16EC-F9DE-CFBA-9B8BA399B486}"/>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A952626C-F691-9AFE-D140-C66043B124D0}"/>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E3BFE76F-71A2-5338-E478-1D9747CC50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387DF3E8-74D4-94E7-0A41-7D2353A6974C}"/>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8502F70D-6CA0-D4D9-217D-A3BB290F52D7}"/>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927EDAD6-6B36-BB7F-27CC-797B841EE9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7FF545A1-0E70-F708-9463-6F230B1B48F0}"/>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ED784C78-A370-8DB0-5C4A-B8EAC0AD5561}"/>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1786E724-929B-B212-2994-ADE69D837D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1ED72AE7-D9A1-4593-FC4E-21C5D4736A21}"/>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3E437B7E-A8A6-E133-6F36-C420F671FF1A}"/>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3711134-FDD0-BB52-39EB-C3E70480DD14}"/>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1. To use technology, you must know three tools: Google, AI (Artificial Intelligence), and the Voice Assistant.</a:t>
            </a:r>
            <a:endParaRPr lang="el-GR" sz="3200" dirty="0">
              <a:solidFill>
                <a:srgbClr val="008379"/>
              </a:solidFill>
            </a:endParaRPr>
          </a:p>
        </p:txBody>
      </p:sp>
      <p:pic>
        <p:nvPicPr>
          <p:cNvPr id="4" name="1 A Question-2">
            <a:hlinkClick r:id="" action="ppaction://media"/>
            <a:extLst>
              <a:ext uri="{FF2B5EF4-FFF2-40B4-BE49-F238E27FC236}">
                <a16:creationId xmlns:a16="http://schemas.microsoft.com/office/drawing/2014/main" id="{4FFA2DC5-3BD1-55F3-63CD-6C77AD6CE446}"/>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249275" y="803275"/>
            <a:ext cx="609600" cy="609600"/>
          </a:xfrm>
          <a:prstGeom prst="rect">
            <a:avLst/>
          </a:prstGeom>
        </p:spPr>
      </p:pic>
      <p:pic>
        <p:nvPicPr>
          <p:cNvPr id="8" name="1 A Correct-3">
            <a:hlinkClick r:id="" action="ppaction://media"/>
            <a:extLst>
              <a:ext uri="{FF2B5EF4-FFF2-40B4-BE49-F238E27FC236}">
                <a16:creationId xmlns:a16="http://schemas.microsoft.com/office/drawing/2014/main" id="{498DD79A-7B9C-4E58-D621-2AC1FBE2149E}"/>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325475" y="2797076"/>
            <a:ext cx="609600" cy="609600"/>
          </a:xfrm>
          <a:prstGeom prst="rect">
            <a:avLst/>
          </a:prstGeom>
        </p:spPr>
      </p:pic>
      <p:pic>
        <p:nvPicPr>
          <p:cNvPr id="9" name="1 A wrong-4">
            <a:hlinkClick r:id="" action="ppaction://media"/>
            <a:extLst>
              <a:ext uri="{FF2B5EF4-FFF2-40B4-BE49-F238E27FC236}">
                <a16:creationId xmlns:a16="http://schemas.microsoft.com/office/drawing/2014/main" id="{C542041E-9973-6D5C-53BB-FB5342E07A10}"/>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325475" y="6162675"/>
            <a:ext cx="609600" cy="609600"/>
          </a:xfrm>
          <a:prstGeom prst="rect">
            <a:avLst/>
          </a:prstGeom>
        </p:spPr>
      </p:pic>
    </p:spTree>
    <p:custDataLst>
      <p:tags r:id="rId1"/>
    </p:custDataLst>
    <p:extLst>
      <p:ext uri="{BB962C8B-B14F-4D97-AF65-F5344CB8AC3E}">
        <p14:creationId xmlns:p14="http://schemas.microsoft.com/office/powerpoint/2010/main" val="244482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16" fill="hold"/>
                                        <p:tgtEl>
                                          <p:spTgt spid="4"/>
                                        </p:tgtEl>
                                      </p:cBhvr>
                                    </p:cmd>
                                  </p:childTnLst>
                                </p:cTn>
                              </p:par>
                            </p:childTnLst>
                          </p:cTn>
                        </p:par>
                        <p:par>
                          <p:cTn id="7" fill="hold">
                            <p:stCondLst>
                              <p:cond delay="28416"/>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19128" fill="hold"/>
                                        <p:tgtEl>
                                          <p:spTgt spid="8"/>
                                        </p:tgtEl>
                                      </p:cBhvr>
                                    </p:cmd>
                                  </p:childTnLst>
                                </p:cTn>
                              </p:par>
                            </p:childTnLst>
                          </p:cTn>
                        </p:par>
                        <p:par>
                          <p:cTn id="30" fill="hold">
                            <p:stCondLst>
                              <p:cond delay="3338"/>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128"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FF09-3D6F-F1E6-B165-4658DAB2D4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8A60E9-7A40-41FC-2F0A-C2675EDB7D79}"/>
              </a:ext>
            </a:extLst>
          </p:cNvPr>
          <p:cNvSpPr txBox="1"/>
          <p:nvPr/>
        </p:nvSpPr>
        <p:spPr>
          <a:xfrm>
            <a:off x="2520777" y="5019314"/>
            <a:ext cx="7018639" cy="1815882"/>
          </a:xfrm>
          <a:prstGeom prst="rect">
            <a:avLst/>
          </a:prstGeom>
          <a:solidFill>
            <a:schemeClr val="bg1">
              <a:lumMod val="95000"/>
            </a:schemeClr>
          </a:solidFill>
        </p:spPr>
        <p:txBody>
          <a:bodyPr wrap="square">
            <a:spAutoFit/>
          </a:bodyPr>
          <a:lstStyle/>
          <a:p>
            <a:r>
              <a:rPr lang="en-US" sz="2800"/>
              <a:t>Why? Keywords make Google find the information faster.</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Agree 6">
            <a:extLst>
              <a:ext uri="{FF2B5EF4-FFF2-40B4-BE49-F238E27FC236}">
                <a16:creationId xmlns:a16="http://schemas.microsoft.com/office/drawing/2014/main" id="{19A4FE0B-A475-560E-9041-6AAD98A2C17C}"/>
              </a:ext>
            </a:extLst>
          </p:cNvPr>
          <p:cNvGrpSpPr/>
          <p:nvPr/>
        </p:nvGrpSpPr>
        <p:grpSpPr>
          <a:xfrm>
            <a:off x="2640543" y="2635494"/>
            <a:ext cx="2862072" cy="2248487"/>
            <a:chOff x="2460321" y="2536454"/>
            <a:chExt cx="2862072" cy="2248487"/>
          </a:xfrm>
        </p:grpSpPr>
        <p:sp>
          <p:nvSpPr>
            <p:cNvPr id="9" name="Ορθογώνιο 7">
              <a:extLst>
                <a:ext uri="{FF2B5EF4-FFF2-40B4-BE49-F238E27FC236}">
                  <a16:creationId xmlns:a16="http://schemas.microsoft.com/office/drawing/2014/main" id="{71BE6603-7487-A0C9-DE31-252F10160374}"/>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9">
              <a:extLst>
                <a:ext uri="{FF2B5EF4-FFF2-40B4-BE49-F238E27FC236}">
                  <a16:creationId xmlns:a16="http://schemas.microsoft.com/office/drawing/2014/main" id="{01CC9D2E-126B-E3B1-050B-6965577113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3" name="Wrong 10">
            <a:extLst>
              <a:ext uri="{FF2B5EF4-FFF2-40B4-BE49-F238E27FC236}">
                <a16:creationId xmlns:a16="http://schemas.microsoft.com/office/drawing/2014/main" id="{5D7DD59D-E10F-2A97-EB48-619BD87A2FD6}"/>
              </a:ext>
            </a:extLst>
          </p:cNvPr>
          <p:cNvGrpSpPr/>
          <p:nvPr/>
        </p:nvGrpSpPr>
        <p:grpSpPr>
          <a:xfrm>
            <a:off x="3011982" y="2645768"/>
            <a:ext cx="2313768" cy="2248486"/>
            <a:chOff x="6531514" y="493155"/>
            <a:chExt cx="2313768" cy="2248486"/>
          </a:xfrm>
        </p:grpSpPr>
        <p:sp>
          <p:nvSpPr>
            <p:cNvPr id="14" name="Ορθογώνιο 7">
              <a:extLst>
                <a:ext uri="{FF2B5EF4-FFF2-40B4-BE49-F238E27FC236}">
                  <a16:creationId xmlns:a16="http://schemas.microsoft.com/office/drawing/2014/main" id="{98B6405B-3658-1C46-AC4A-F5FF305EDA16}"/>
                </a:ext>
              </a:extLst>
            </p:cNvPr>
            <p:cNvSpPr/>
            <p:nvPr/>
          </p:nvSpPr>
          <p:spPr>
            <a:xfrm>
              <a:off x="6531514" y="493155"/>
              <a:ext cx="2313768" cy="2248486"/>
            </a:xfrm>
            <a:prstGeom prst="flowChartConnector">
              <a:avLst/>
            </a:prstGeom>
            <a:solidFill>
              <a:srgbClr val="C0000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15" name="Graphic 12" descr="Close with solid fill">
              <a:extLst>
                <a:ext uri="{FF2B5EF4-FFF2-40B4-BE49-F238E27FC236}">
                  <a16:creationId xmlns:a16="http://schemas.microsoft.com/office/drawing/2014/main" id="{539E1A92-4225-9D00-3068-6C4C8FF021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8182" y="1047182"/>
              <a:ext cx="1140431" cy="1140431"/>
            </a:xfrm>
            <a:prstGeom prst="rect">
              <a:avLst/>
            </a:prstGeom>
          </p:spPr>
        </p:pic>
      </p:grpSp>
      <p:grpSp>
        <p:nvGrpSpPr>
          <p:cNvPr id="16" name="Disagree 13">
            <a:extLst>
              <a:ext uri="{FF2B5EF4-FFF2-40B4-BE49-F238E27FC236}">
                <a16:creationId xmlns:a16="http://schemas.microsoft.com/office/drawing/2014/main" id="{5722DDD5-4852-0D7F-634A-29283B1643AD}"/>
              </a:ext>
            </a:extLst>
          </p:cNvPr>
          <p:cNvGrpSpPr/>
          <p:nvPr/>
        </p:nvGrpSpPr>
        <p:grpSpPr>
          <a:xfrm>
            <a:off x="6462635" y="2645767"/>
            <a:ext cx="2747774" cy="2248487"/>
            <a:chOff x="5872919" y="2536454"/>
            <a:chExt cx="2747774" cy="2248487"/>
          </a:xfrm>
        </p:grpSpPr>
        <p:sp>
          <p:nvSpPr>
            <p:cNvPr id="17" name="Ορθογώνιο 4">
              <a:extLst>
                <a:ext uri="{FF2B5EF4-FFF2-40B4-BE49-F238E27FC236}">
                  <a16:creationId xmlns:a16="http://schemas.microsoft.com/office/drawing/2014/main" id="{1BBE42F9-635E-C5F7-6C3A-6D75A9EEB59A}"/>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8" name="Picture 15">
              <a:extLst>
                <a:ext uri="{FF2B5EF4-FFF2-40B4-BE49-F238E27FC236}">
                  <a16:creationId xmlns:a16="http://schemas.microsoft.com/office/drawing/2014/main" id="{5B1D371E-18D4-151E-4C38-3F2543D6A9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19" name="Correct 16">
            <a:extLst>
              <a:ext uri="{FF2B5EF4-FFF2-40B4-BE49-F238E27FC236}">
                <a16:creationId xmlns:a16="http://schemas.microsoft.com/office/drawing/2014/main" id="{CA6ADDCD-BCD0-2BB2-D05F-8358A721411A}"/>
              </a:ext>
            </a:extLst>
          </p:cNvPr>
          <p:cNvGrpSpPr/>
          <p:nvPr/>
        </p:nvGrpSpPr>
        <p:grpSpPr>
          <a:xfrm>
            <a:off x="6697795" y="2656648"/>
            <a:ext cx="2313768" cy="2248487"/>
            <a:chOff x="3295649" y="3077368"/>
            <a:chExt cx="2313768" cy="2248487"/>
          </a:xfrm>
        </p:grpSpPr>
        <p:sp>
          <p:nvSpPr>
            <p:cNvPr id="20" name="Ορθογώνιο 4">
              <a:extLst>
                <a:ext uri="{FF2B5EF4-FFF2-40B4-BE49-F238E27FC236}">
                  <a16:creationId xmlns:a16="http://schemas.microsoft.com/office/drawing/2014/main" id="{4ED6873C-9250-5069-A2E3-C5E8B1151CB2}"/>
                </a:ext>
              </a:extLst>
            </p:cNvPr>
            <p:cNvSpPr/>
            <p:nvPr/>
          </p:nvSpPr>
          <p:spPr>
            <a:xfrm>
              <a:off x="3295649" y="3077368"/>
              <a:ext cx="2313768" cy="2248487"/>
            </a:xfrm>
            <a:prstGeom prst="flowChartConnector">
              <a:avLst/>
            </a:prstGeom>
            <a:solidFill>
              <a:srgbClr val="92D05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21" name="Graphic 18" descr="Checkmark with solid fill">
              <a:extLst>
                <a:ext uri="{FF2B5EF4-FFF2-40B4-BE49-F238E27FC236}">
                  <a16:creationId xmlns:a16="http://schemas.microsoft.com/office/drawing/2014/main" id="{146A92CD-9301-5A88-64C0-30CC1E09BC6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0736" y="3639188"/>
              <a:ext cx="1008734" cy="1008734"/>
            </a:xfrm>
            <a:prstGeom prst="rect">
              <a:avLst/>
            </a:prstGeom>
          </p:spPr>
        </p:pic>
      </p:grpSp>
      <p:sp>
        <p:nvSpPr>
          <p:cNvPr id="25" name="Βέλος: Δεξιό 24">
            <a:hlinkClick r:id="" action="ppaction://hlinkshowjump?jump=nextslide"/>
            <a:extLst>
              <a:ext uri="{FF2B5EF4-FFF2-40B4-BE49-F238E27FC236}">
                <a16:creationId xmlns:a16="http://schemas.microsoft.com/office/drawing/2014/main" id="{5D0A1DA8-6728-C313-6657-135903C35F43}"/>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D31B5181-8C07-CE40-1809-96C281E2F097}"/>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E65C3D3-B9D0-3FF9-D2C2-6D996602B032}"/>
              </a:ext>
            </a:extLst>
          </p:cNvPr>
          <p:cNvSpPr txBox="1"/>
          <p:nvPr/>
        </p:nvSpPr>
        <p:spPr>
          <a:xfrm>
            <a:off x="17000" y="624325"/>
            <a:ext cx="12176266" cy="584775"/>
          </a:xfrm>
          <a:prstGeom prst="rect">
            <a:avLst/>
          </a:prstGeom>
          <a:noFill/>
        </p:spPr>
        <p:txBody>
          <a:bodyPr wrap="square" rtlCol="0">
            <a:spAutoFit/>
          </a:bodyPr>
          <a:lstStyle/>
          <a:p>
            <a:pPr algn="ctr"/>
            <a:r>
              <a:rPr lang="en-US" sz="3200">
                <a:solidFill>
                  <a:srgbClr val="008379"/>
                </a:solidFill>
              </a:rPr>
              <a:t>2. If you put Keywords in Google, the search for information is slower.</a:t>
            </a:r>
            <a:endParaRPr lang="el-GR" sz="3200" dirty="0">
              <a:solidFill>
                <a:srgbClr val="008379"/>
              </a:solidFill>
            </a:endParaRPr>
          </a:p>
        </p:txBody>
      </p:sp>
      <p:pic>
        <p:nvPicPr>
          <p:cNvPr id="4" name="2 B Question-11">
            <a:hlinkClick r:id="" action="ppaction://media"/>
            <a:extLst>
              <a:ext uri="{FF2B5EF4-FFF2-40B4-BE49-F238E27FC236}">
                <a16:creationId xmlns:a16="http://schemas.microsoft.com/office/drawing/2014/main" id="{7755EB0F-D18D-7B9F-24AE-078F6E706BC6}"/>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630275" y="-454025"/>
            <a:ext cx="609600" cy="609600"/>
          </a:xfrm>
          <a:prstGeom prst="rect">
            <a:avLst/>
          </a:prstGeom>
        </p:spPr>
      </p:pic>
      <p:pic>
        <p:nvPicPr>
          <p:cNvPr id="6" name="2 B Correct-12">
            <a:hlinkClick r:id="" action="ppaction://media"/>
            <a:extLst>
              <a:ext uri="{FF2B5EF4-FFF2-40B4-BE49-F238E27FC236}">
                <a16:creationId xmlns:a16="http://schemas.microsoft.com/office/drawing/2014/main" id="{6C573619-2A95-AF26-2B43-3C21CAF750D1}"/>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668375" y="3038475"/>
            <a:ext cx="609600" cy="609600"/>
          </a:xfrm>
          <a:prstGeom prst="rect">
            <a:avLst/>
          </a:prstGeom>
        </p:spPr>
      </p:pic>
      <p:pic>
        <p:nvPicPr>
          <p:cNvPr id="7" name="2 B wrong-13">
            <a:hlinkClick r:id="" action="ppaction://media"/>
            <a:extLst>
              <a:ext uri="{FF2B5EF4-FFF2-40B4-BE49-F238E27FC236}">
                <a16:creationId xmlns:a16="http://schemas.microsoft.com/office/drawing/2014/main" id="{6206F13A-CAAC-1534-0F05-6B82203D6F41}"/>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935075" y="5972175"/>
            <a:ext cx="609600" cy="609600"/>
          </a:xfrm>
          <a:prstGeom prst="rect">
            <a:avLst/>
          </a:prstGeom>
        </p:spPr>
      </p:pic>
    </p:spTree>
    <p:custDataLst>
      <p:tags r:id="rId1"/>
    </p:custDataLst>
    <p:extLst>
      <p:ext uri="{BB962C8B-B14F-4D97-AF65-F5344CB8AC3E}">
        <p14:creationId xmlns:p14="http://schemas.microsoft.com/office/powerpoint/2010/main" val="1524444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896" fill="hold"/>
                                        <p:tgtEl>
                                          <p:spTgt spid="4"/>
                                        </p:tgtEl>
                                      </p:cBhvr>
                                    </p:cmd>
                                  </p:childTnLst>
                                </p:cTn>
                              </p:par>
                            </p:childTnLst>
                          </p:cTn>
                        </p:par>
                        <p:par>
                          <p:cTn id="7" fill="hold">
                            <p:stCondLst>
                              <p:cond delay="16896"/>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22" presetClass="entr" presetSubtype="4" fill="hold" grpId="0" nodeType="withEffect">
                                  <p:stCondLst>
                                    <p:cond delay="75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3" presetClass="mediacall" presetSubtype="0" fill="hold" nodeType="withEffect">
                                  <p:stCondLst>
                                    <p:cond delay="750"/>
                                  </p:stCondLst>
                                  <p:childTnLst>
                                    <p:cmd type="call" cmd="stop">
                                      <p:cBhvr>
                                        <p:cTn id="23" dur="1" fill="hold"/>
                                        <p:tgtEl>
                                          <p:spTgt spid="4"/>
                                        </p:tgtEl>
                                      </p:cBhvr>
                                    </p:cmd>
                                  </p:childTnLst>
                                </p:cTn>
                              </p:par>
                              <p:par>
                                <p:cTn id="24" presetID="3" presetClass="mediacall" presetSubtype="0" fill="hold" nodeType="withEffect">
                                  <p:stCondLst>
                                    <p:cond delay="750"/>
                                  </p:stCondLst>
                                  <p:childTnLst>
                                    <p:cmd type="call" cmd="stop">
                                      <p:cBhvr>
                                        <p:cTn id="25" dur="1" fill="hold"/>
                                        <p:tgtEl>
                                          <p:spTgt spid="7"/>
                                        </p:tgtEl>
                                      </p:cBhvr>
                                    </p:cmd>
                                  </p:childTnLst>
                                </p:cTn>
                              </p:par>
                            </p:childTnLst>
                          </p:cTn>
                        </p:par>
                        <p:par>
                          <p:cTn id="26" fill="hold">
                            <p:stCondLst>
                              <p:cond delay="1250"/>
                            </p:stCondLst>
                            <p:childTnLst>
                              <p:par>
                                <p:cTn id="27" presetID="1" presetClass="mediacall" presetSubtype="0" fill="hold" nodeType="afterEffect">
                                  <p:stCondLst>
                                    <p:cond delay="0"/>
                                  </p:stCondLst>
                                  <p:childTnLst>
                                    <p:cmd type="call" cmd="playFrom(0.0)">
                                      <p:cBhvr>
                                        <p:cTn id="28" dur="14016" fill="hold"/>
                                        <p:tgtEl>
                                          <p:spTgt spid="6"/>
                                        </p:tgtEl>
                                      </p:cBhvr>
                                    </p:cmd>
                                  </p:childTnLst>
                                </p:cTn>
                              </p:par>
                            </p:childTnLst>
                          </p:cTn>
                        </p:par>
                        <p:par>
                          <p:cTn id="29" fill="hold">
                            <p:stCondLst>
                              <p:cond delay="3434"/>
                            </p:stCondLst>
                            <p:childTnLst>
                              <p:par>
                                <p:cTn id="30" presetID="1"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3434"/>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3" presetClass="mediacall" presetSubtype="0" fill="hold" nodeType="withEffect">
                                  <p:stCondLst>
                                    <p:cond delay="0"/>
                                  </p:stCondLst>
                                  <p:childTnLst>
                                    <p:cmd type="call" cmd="stop">
                                      <p:cBhvr>
                                        <p:cTn id="41" dur="1" fill="hold"/>
                                        <p:tgtEl>
                                          <p:spTgt spid="6"/>
                                        </p:tgtEl>
                                      </p:cBhvr>
                                    </p:cmd>
                                  </p:childTnLst>
                                </p:cTn>
                              </p:par>
                              <p:par>
                                <p:cTn id="42" presetID="3" presetClass="mediacall" presetSubtype="0" fill="hold" nodeType="withEffect">
                                  <p:stCondLst>
                                    <p:cond delay="0"/>
                                  </p:stCondLst>
                                  <p:childTnLst>
                                    <p:cmd type="call" cmd="stop">
                                      <p:cBhvr>
                                        <p:cTn id="43" dur="1" fill="hold"/>
                                        <p:tgtEl>
                                          <p:spTgt spid="4"/>
                                        </p:tgtEl>
                                      </p:cBhvr>
                                    </p:cmd>
                                  </p:childTnLst>
                                </p:cTn>
                              </p:par>
                            </p:childTnLst>
                          </p:cTn>
                        </p:par>
                        <p:par>
                          <p:cTn id="44" fill="hold">
                            <p:stCondLst>
                              <p:cond delay="0"/>
                            </p:stCondLst>
                            <p:childTnLst>
                              <p:par>
                                <p:cTn id="45" presetID="1" presetClass="mediacall" presetSubtype="0" fill="hold" nodeType="afterEffect">
                                  <p:stCondLst>
                                    <p:cond delay="0"/>
                                  </p:stCondLst>
                                  <p:childTnLst>
                                    <p:cmd type="call" cmd="playFrom(0.0)">
                                      <p:cBhvr>
                                        <p:cTn id="46" dur="9816" fill="hold"/>
                                        <p:tgtEl>
                                          <p:spTgt spid="7"/>
                                        </p:tgtEl>
                                      </p:cBhvr>
                                    </p:cmd>
                                  </p:childTnLst>
                                </p:cTn>
                              </p:par>
                            </p:childTnLst>
                          </p:cTn>
                        </p:par>
                      </p:childTnLst>
                    </p:cTn>
                  </p:par>
                </p:childTnLst>
              </p:cTn>
              <p:nextCondLst>
                <p:cond evt="onClick" delay="0">
                  <p:tgtEl>
                    <p:spTgt spid="2"/>
                  </p:tgtEl>
                </p:cond>
              </p:nextCondLst>
            </p:seq>
            <p:audio>
              <p:cMediaNode vol="80000">
                <p:cTn id="47" fill="hold" display="0">
                  <p:stCondLst>
                    <p:cond delay="indefinite"/>
                  </p:stCondLst>
                  <p:endCondLst>
                    <p:cond evt="onStopAudio" delay="0">
                      <p:tgtEl>
                        <p:sldTgt/>
                      </p:tgtEl>
                    </p:cond>
                  </p:endCondLst>
                </p:cTn>
                <p:tgtEl>
                  <p:spTgt spid="4"/>
                </p:tgtEl>
              </p:cMediaNode>
            </p:audio>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7"/>
                </p:tgtEl>
              </p:cMediaNode>
            </p:audio>
          </p:childTnLst>
        </p:cTn>
      </p:par>
    </p:tnLst>
    <p:bldLst>
      <p:bldP spid="3"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789E-10A2-B4FA-E327-DAB2D811A8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9A73D6-B34C-EC97-5219-EF0AA286CA17}"/>
              </a:ext>
            </a:extLst>
          </p:cNvPr>
          <p:cNvSpPr txBox="1"/>
          <p:nvPr/>
        </p:nvSpPr>
        <p:spPr>
          <a:xfrm>
            <a:off x="2525486" y="5017958"/>
            <a:ext cx="7020850" cy="1815882"/>
          </a:xfrm>
          <a:prstGeom prst="rect">
            <a:avLst/>
          </a:prstGeom>
          <a:solidFill>
            <a:schemeClr val="bg1">
              <a:lumMod val="95000"/>
            </a:schemeClr>
          </a:solidFill>
        </p:spPr>
        <p:txBody>
          <a:bodyPr wrap="square">
            <a:spAutoFit/>
          </a:bodyPr>
          <a:lstStyle/>
          <a:p>
            <a:r>
              <a:rPr lang="en-US" sz="2800"/>
              <a:t>Why? Artificial Intelligence is very useful for summarizing texts and saving you time.</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4D3B292F-B85A-9159-2D09-FEF8734BCE5A}"/>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2BB15374-1E1F-8BF3-546F-17AAEEFEBD61}"/>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DE091AFD-F3A5-A731-38DA-7A40E6FEC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2648080D-E765-D71A-4318-09DBC5186E72}"/>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71F7D23B-254F-9F24-1194-21C62470DC8C}"/>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A1B3D9AF-5B30-F1F7-2A20-798A4BBDA8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46120F7B-0AE0-8FC5-266D-470ED2AC457C}"/>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42B1F57D-560F-65C0-10E8-7138624CE06D}"/>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F768BE53-5C4E-9023-9B36-2BAA5C83F0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B15925E9-B4AB-7FFE-B537-AF54A74A9F4B}"/>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BFD13F2B-C5BF-312A-1B84-C28FF2A0729A}"/>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7FE42831-2DDA-454A-D257-7E605EC1C3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45B91F5D-7A96-96B9-FA68-62B51423FD8F}"/>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CE0F45ED-C05E-4221-944F-6640502DB50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4B4D98A-1CF6-1C5B-15B8-284AE6120246}"/>
              </a:ext>
            </a:extLst>
          </p:cNvPr>
          <p:cNvSpPr txBox="1"/>
          <p:nvPr/>
        </p:nvSpPr>
        <p:spPr>
          <a:xfrm>
            <a:off x="17000" y="624325"/>
            <a:ext cx="12176266" cy="584775"/>
          </a:xfrm>
          <a:prstGeom prst="rect">
            <a:avLst/>
          </a:prstGeom>
          <a:noFill/>
        </p:spPr>
        <p:txBody>
          <a:bodyPr wrap="square" rtlCol="0">
            <a:spAutoFit/>
          </a:bodyPr>
          <a:lstStyle/>
          <a:p>
            <a:pPr algn="ctr"/>
            <a:r>
              <a:rPr lang="en-US" sz="3200">
                <a:solidFill>
                  <a:srgbClr val="008379"/>
                </a:solidFill>
              </a:rPr>
              <a:t>3. AI (Artificial Intelligence) helps you make a long text shorter.</a:t>
            </a:r>
            <a:endParaRPr lang="el-GR" sz="3200" dirty="0">
              <a:solidFill>
                <a:srgbClr val="008379"/>
              </a:solidFill>
            </a:endParaRPr>
          </a:p>
        </p:txBody>
      </p:sp>
      <p:pic>
        <p:nvPicPr>
          <p:cNvPr id="4" name="3 A Question-14">
            <a:hlinkClick r:id="" action="ppaction://media"/>
            <a:extLst>
              <a:ext uri="{FF2B5EF4-FFF2-40B4-BE49-F238E27FC236}">
                <a16:creationId xmlns:a16="http://schemas.microsoft.com/office/drawing/2014/main" id="{E35FA217-F547-1F08-A626-6695DECA2CE2}"/>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388975" y="523875"/>
            <a:ext cx="609600" cy="609600"/>
          </a:xfrm>
          <a:prstGeom prst="rect">
            <a:avLst/>
          </a:prstGeom>
        </p:spPr>
      </p:pic>
      <p:pic>
        <p:nvPicPr>
          <p:cNvPr id="8" name="3 A Correct-15">
            <a:hlinkClick r:id="" action="ppaction://media"/>
            <a:extLst>
              <a:ext uri="{FF2B5EF4-FFF2-40B4-BE49-F238E27FC236}">
                <a16:creationId xmlns:a16="http://schemas.microsoft.com/office/drawing/2014/main" id="{66E32BD7-1CFC-69AE-13A3-4D8DFF89B36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404850" y="2492276"/>
            <a:ext cx="609600" cy="609600"/>
          </a:xfrm>
          <a:prstGeom prst="rect">
            <a:avLst/>
          </a:prstGeom>
        </p:spPr>
      </p:pic>
      <p:pic>
        <p:nvPicPr>
          <p:cNvPr id="9" name="3 A wrong-16">
            <a:hlinkClick r:id="" action="ppaction://media"/>
            <a:extLst>
              <a:ext uri="{FF2B5EF4-FFF2-40B4-BE49-F238E27FC236}">
                <a16:creationId xmlns:a16="http://schemas.microsoft.com/office/drawing/2014/main" id="{233B7C76-28F6-714D-2FD1-61000C8152F1}"/>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420725" y="4400324"/>
            <a:ext cx="609600" cy="609600"/>
          </a:xfrm>
          <a:prstGeom prst="rect">
            <a:avLst/>
          </a:prstGeom>
        </p:spPr>
      </p:pic>
    </p:spTree>
    <p:custDataLst>
      <p:tags r:id="rId1"/>
    </p:custDataLst>
    <p:extLst>
      <p:ext uri="{BB962C8B-B14F-4D97-AF65-F5344CB8AC3E}">
        <p14:creationId xmlns:p14="http://schemas.microsoft.com/office/powerpoint/2010/main" val="79628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56" fill="hold"/>
                                        <p:tgtEl>
                                          <p:spTgt spid="4"/>
                                        </p:tgtEl>
                                      </p:cBhvr>
                                    </p:cmd>
                                  </p:childTnLst>
                                </p:cTn>
                              </p:par>
                            </p:childTnLst>
                          </p:cTn>
                        </p:par>
                        <p:par>
                          <p:cTn id="7" fill="hold">
                            <p:stCondLst>
                              <p:cond delay="17256"/>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9"/>
                                        </p:tgtEl>
                                      </p:cBhvr>
                                    </p:cmd>
                                  </p:childTnLst>
                                </p:cTn>
                              </p:par>
                              <p:par>
                                <p:cTn id="25" presetID="3" presetClass="mediacall" presetSubtype="0" fill="hold" nodeType="withEffect">
                                  <p:stCondLst>
                                    <p:cond delay="750"/>
                                  </p:stCondLst>
                                  <p:childTnLst>
                                    <p:cmd type="call" cmd="stop">
                                      <p:cBhvr>
                                        <p:cTn id="26" dur="1" fill="hold"/>
                                        <p:tgtEl>
                                          <p:spTgt spid="4"/>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18432" fill="hold"/>
                                        <p:tgtEl>
                                          <p:spTgt spid="8"/>
                                        </p:tgtEl>
                                      </p:cBhvr>
                                    </p:cmd>
                                  </p:childTnLst>
                                </p:cTn>
                              </p:par>
                            </p:childTnLst>
                          </p:cTn>
                        </p:par>
                        <p:par>
                          <p:cTn id="30" fill="hold">
                            <p:stCondLst>
                              <p:cond delay="3506"/>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128"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0D3B-1EA1-F1AC-5A7F-3FAE62488F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996CD3-D036-66AB-EB80-164D12F40175}"/>
              </a:ext>
            </a:extLst>
          </p:cNvPr>
          <p:cNvSpPr txBox="1"/>
          <p:nvPr/>
        </p:nvSpPr>
        <p:spPr>
          <a:xfrm>
            <a:off x="2520777" y="5019314"/>
            <a:ext cx="7018639" cy="2246769"/>
          </a:xfrm>
          <a:prstGeom prst="rect">
            <a:avLst/>
          </a:prstGeom>
          <a:solidFill>
            <a:schemeClr val="bg1">
              <a:lumMod val="95000"/>
            </a:schemeClr>
          </a:solidFill>
        </p:spPr>
        <p:txBody>
          <a:bodyPr wrap="square">
            <a:spAutoFit/>
          </a:bodyPr>
          <a:lstStyle/>
          <a:p>
            <a:r>
              <a:rPr lang="en-US" sz="2800"/>
              <a:t>Why? If it does not understand you, it is better to change the sentence and talk to it differently.</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Agree 6">
            <a:extLst>
              <a:ext uri="{FF2B5EF4-FFF2-40B4-BE49-F238E27FC236}">
                <a16:creationId xmlns:a16="http://schemas.microsoft.com/office/drawing/2014/main" id="{964926E1-F810-3F36-AADE-4F9CE79D4BF8}"/>
              </a:ext>
            </a:extLst>
          </p:cNvPr>
          <p:cNvGrpSpPr/>
          <p:nvPr/>
        </p:nvGrpSpPr>
        <p:grpSpPr>
          <a:xfrm>
            <a:off x="2640543" y="2635494"/>
            <a:ext cx="2862072" cy="2248487"/>
            <a:chOff x="2460321" y="2536454"/>
            <a:chExt cx="2862072" cy="2248487"/>
          </a:xfrm>
        </p:grpSpPr>
        <p:sp>
          <p:nvSpPr>
            <p:cNvPr id="9" name="Ορθογώνιο 7">
              <a:extLst>
                <a:ext uri="{FF2B5EF4-FFF2-40B4-BE49-F238E27FC236}">
                  <a16:creationId xmlns:a16="http://schemas.microsoft.com/office/drawing/2014/main" id="{209B1631-732A-15EF-ED3F-07998AABB2F5}"/>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9">
              <a:extLst>
                <a:ext uri="{FF2B5EF4-FFF2-40B4-BE49-F238E27FC236}">
                  <a16:creationId xmlns:a16="http://schemas.microsoft.com/office/drawing/2014/main" id="{897CB8F5-626B-D7E1-E2D6-173F847D12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3" name="Wrong 10">
            <a:extLst>
              <a:ext uri="{FF2B5EF4-FFF2-40B4-BE49-F238E27FC236}">
                <a16:creationId xmlns:a16="http://schemas.microsoft.com/office/drawing/2014/main" id="{3C9B96C0-DADD-1E91-32B3-99C0614CC97A}"/>
              </a:ext>
            </a:extLst>
          </p:cNvPr>
          <p:cNvGrpSpPr/>
          <p:nvPr/>
        </p:nvGrpSpPr>
        <p:grpSpPr>
          <a:xfrm>
            <a:off x="3011982" y="2645768"/>
            <a:ext cx="2313768" cy="2248486"/>
            <a:chOff x="6531514" y="493155"/>
            <a:chExt cx="2313768" cy="2248486"/>
          </a:xfrm>
        </p:grpSpPr>
        <p:sp>
          <p:nvSpPr>
            <p:cNvPr id="14" name="Ορθογώνιο 7">
              <a:extLst>
                <a:ext uri="{FF2B5EF4-FFF2-40B4-BE49-F238E27FC236}">
                  <a16:creationId xmlns:a16="http://schemas.microsoft.com/office/drawing/2014/main" id="{85033BC6-5FC0-8D5A-DD8A-6BF655A83DC1}"/>
                </a:ext>
              </a:extLst>
            </p:cNvPr>
            <p:cNvSpPr/>
            <p:nvPr/>
          </p:nvSpPr>
          <p:spPr>
            <a:xfrm>
              <a:off x="6531514" y="493155"/>
              <a:ext cx="2313768" cy="2248486"/>
            </a:xfrm>
            <a:prstGeom prst="flowChartConnector">
              <a:avLst/>
            </a:prstGeom>
            <a:solidFill>
              <a:srgbClr val="C0000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15" name="Graphic 12" descr="Close with solid fill">
              <a:extLst>
                <a:ext uri="{FF2B5EF4-FFF2-40B4-BE49-F238E27FC236}">
                  <a16:creationId xmlns:a16="http://schemas.microsoft.com/office/drawing/2014/main" id="{8A1F2C9C-0CBE-7594-6BD1-D4CA6A69B4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8182" y="1047182"/>
              <a:ext cx="1140431" cy="1140431"/>
            </a:xfrm>
            <a:prstGeom prst="rect">
              <a:avLst/>
            </a:prstGeom>
          </p:spPr>
        </p:pic>
      </p:grpSp>
      <p:grpSp>
        <p:nvGrpSpPr>
          <p:cNvPr id="16" name="Disagree 13">
            <a:extLst>
              <a:ext uri="{FF2B5EF4-FFF2-40B4-BE49-F238E27FC236}">
                <a16:creationId xmlns:a16="http://schemas.microsoft.com/office/drawing/2014/main" id="{A3C80D18-534A-5399-6552-87C6A6B33B05}"/>
              </a:ext>
            </a:extLst>
          </p:cNvPr>
          <p:cNvGrpSpPr/>
          <p:nvPr/>
        </p:nvGrpSpPr>
        <p:grpSpPr>
          <a:xfrm>
            <a:off x="6462635" y="2645767"/>
            <a:ext cx="2747774" cy="2248487"/>
            <a:chOff x="5872919" y="2536454"/>
            <a:chExt cx="2747774" cy="2248487"/>
          </a:xfrm>
        </p:grpSpPr>
        <p:sp>
          <p:nvSpPr>
            <p:cNvPr id="17" name="Ορθογώνιο 4">
              <a:extLst>
                <a:ext uri="{FF2B5EF4-FFF2-40B4-BE49-F238E27FC236}">
                  <a16:creationId xmlns:a16="http://schemas.microsoft.com/office/drawing/2014/main" id="{1957362D-A4F2-D654-611D-2082280A3B7B}"/>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8" name="Picture 15">
              <a:extLst>
                <a:ext uri="{FF2B5EF4-FFF2-40B4-BE49-F238E27FC236}">
                  <a16:creationId xmlns:a16="http://schemas.microsoft.com/office/drawing/2014/main" id="{28358E54-7C01-0042-E6AB-75F10C772A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19" name="Correct 16">
            <a:extLst>
              <a:ext uri="{FF2B5EF4-FFF2-40B4-BE49-F238E27FC236}">
                <a16:creationId xmlns:a16="http://schemas.microsoft.com/office/drawing/2014/main" id="{EB504E2D-E5CB-A508-DD91-107FE3BC2DEB}"/>
              </a:ext>
            </a:extLst>
          </p:cNvPr>
          <p:cNvGrpSpPr/>
          <p:nvPr/>
        </p:nvGrpSpPr>
        <p:grpSpPr>
          <a:xfrm>
            <a:off x="6697795" y="2656648"/>
            <a:ext cx="2313768" cy="2248487"/>
            <a:chOff x="3295649" y="3077368"/>
            <a:chExt cx="2313768" cy="2248487"/>
          </a:xfrm>
        </p:grpSpPr>
        <p:sp>
          <p:nvSpPr>
            <p:cNvPr id="20" name="Ορθογώνιο 4">
              <a:extLst>
                <a:ext uri="{FF2B5EF4-FFF2-40B4-BE49-F238E27FC236}">
                  <a16:creationId xmlns:a16="http://schemas.microsoft.com/office/drawing/2014/main" id="{17140C70-320D-D361-7C9F-EA11504F8565}"/>
                </a:ext>
              </a:extLst>
            </p:cNvPr>
            <p:cNvSpPr/>
            <p:nvPr/>
          </p:nvSpPr>
          <p:spPr>
            <a:xfrm>
              <a:off x="3295649" y="3077368"/>
              <a:ext cx="2313768" cy="2248487"/>
            </a:xfrm>
            <a:prstGeom prst="flowChartConnector">
              <a:avLst/>
            </a:prstGeom>
            <a:solidFill>
              <a:srgbClr val="92D05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21" name="Graphic 18" descr="Checkmark with solid fill">
              <a:extLst>
                <a:ext uri="{FF2B5EF4-FFF2-40B4-BE49-F238E27FC236}">
                  <a16:creationId xmlns:a16="http://schemas.microsoft.com/office/drawing/2014/main" id="{5820EB97-45FD-D180-82E1-CD472898E9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0736" y="3639188"/>
              <a:ext cx="1008734" cy="1008734"/>
            </a:xfrm>
            <a:prstGeom prst="rect">
              <a:avLst/>
            </a:prstGeom>
          </p:spPr>
        </p:pic>
      </p:grpSp>
      <p:sp>
        <p:nvSpPr>
          <p:cNvPr id="25" name="Βέλος: Δεξιό 24">
            <a:hlinkClick r:id="" action="ppaction://hlinkshowjump?jump=nextslide"/>
            <a:extLst>
              <a:ext uri="{FF2B5EF4-FFF2-40B4-BE49-F238E27FC236}">
                <a16:creationId xmlns:a16="http://schemas.microsoft.com/office/drawing/2014/main" id="{29A30D9F-DED0-560D-641A-283D549E57F8}"/>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FE8E17BF-9050-69BA-8C63-D93322B3460D}"/>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DC22149-7496-490B-A0A5-06CAEEF0CB55}"/>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4. If the Voice Assistant does not understand you, you must repeat the exact same sentence.</a:t>
            </a:r>
            <a:endParaRPr lang="el-GR" sz="3200" dirty="0">
              <a:solidFill>
                <a:srgbClr val="008379"/>
              </a:solidFill>
            </a:endParaRPr>
          </a:p>
        </p:txBody>
      </p:sp>
      <p:pic>
        <p:nvPicPr>
          <p:cNvPr id="4" name="4 B Question-23">
            <a:hlinkClick r:id="" action="ppaction://media"/>
            <a:extLst>
              <a:ext uri="{FF2B5EF4-FFF2-40B4-BE49-F238E27FC236}">
                <a16:creationId xmlns:a16="http://schemas.microsoft.com/office/drawing/2014/main" id="{39625552-96CF-22D0-731C-06AD9E246898}"/>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439775" y="-9525"/>
            <a:ext cx="609600" cy="609600"/>
          </a:xfrm>
          <a:prstGeom prst="rect">
            <a:avLst/>
          </a:prstGeom>
        </p:spPr>
      </p:pic>
      <p:pic>
        <p:nvPicPr>
          <p:cNvPr id="6" name="4 B Correct-24">
            <a:hlinkClick r:id="" action="ppaction://media"/>
            <a:extLst>
              <a:ext uri="{FF2B5EF4-FFF2-40B4-BE49-F238E27FC236}">
                <a16:creationId xmlns:a16="http://schemas.microsoft.com/office/drawing/2014/main" id="{378448A1-4097-3195-6B11-3FE95AA1072D}"/>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289189" y="2036167"/>
            <a:ext cx="609600" cy="609600"/>
          </a:xfrm>
          <a:prstGeom prst="rect">
            <a:avLst/>
          </a:prstGeom>
        </p:spPr>
      </p:pic>
      <p:pic>
        <p:nvPicPr>
          <p:cNvPr id="8" name="4 B wrong">
            <a:hlinkClick r:id="" action="ppaction://media"/>
            <a:extLst>
              <a:ext uri="{FF2B5EF4-FFF2-40B4-BE49-F238E27FC236}">
                <a16:creationId xmlns:a16="http://schemas.microsoft.com/office/drawing/2014/main" id="{FC2F8D08-18FB-28B2-E8BE-98246296CEDE}"/>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219793" y="4579181"/>
            <a:ext cx="609600" cy="609600"/>
          </a:xfrm>
          <a:prstGeom prst="rect">
            <a:avLst/>
          </a:prstGeom>
        </p:spPr>
      </p:pic>
    </p:spTree>
    <p:custDataLst>
      <p:tags r:id="rId1"/>
    </p:custDataLst>
    <p:extLst>
      <p:ext uri="{BB962C8B-B14F-4D97-AF65-F5344CB8AC3E}">
        <p14:creationId xmlns:p14="http://schemas.microsoft.com/office/powerpoint/2010/main" val="398951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280" fill="hold"/>
                                        <p:tgtEl>
                                          <p:spTgt spid="4"/>
                                        </p:tgtEl>
                                      </p:cBhvr>
                                    </p:cmd>
                                  </p:childTnLst>
                                </p:cTn>
                              </p:par>
                            </p:childTnLst>
                          </p:cTn>
                        </p:par>
                        <p:par>
                          <p:cTn id="7" fill="hold">
                            <p:stCondLst>
                              <p:cond delay="2028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22" presetClass="entr" presetSubtype="4" fill="hold" grpId="0" nodeType="withEffect">
                                  <p:stCondLst>
                                    <p:cond delay="75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3" presetClass="mediacall" presetSubtype="0" fill="hold" nodeType="withEffect">
                                  <p:stCondLst>
                                    <p:cond delay="750"/>
                                  </p:stCondLst>
                                  <p:childTnLst>
                                    <p:cmd type="call" cmd="stop">
                                      <p:cBhvr>
                                        <p:cTn id="23" dur="1" fill="hold"/>
                                        <p:tgtEl>
                                          <p:spTgt spid="4"/>
                                        </p:tgtEl>
                                      </p:cBhvr>
                                    </p:cmd>
                                  </p:childTnLst>
                                </p:cTn>
                              </p:par>
                              <p:par>
                                <p:cTn id="24" presetID="3" presetClass="mediacall" presetSubtype="0" fill="hold" nodeType="withEffect">
                                  <p:stCondLst>
                                    <p:cond delay="750"/>
                                  </p:stCondLst>
                                  <p:childTnLst>
                                    <p:cmd type="call" cmd="stop">
                                      <p:cBhvr>
                                        <p:cTn id="25" dur="1" fill="hold"/>
                                        <p:tgtEl>
                                          <p:spTgt spid="8"/>
                                        </p:tgtEl>
                                      </p:cBhvr>
                                    </p:cmd>
                                  </p:childTnLst>
                                </p:cTn>
                              </p:par>
                            </p:childTnLst>
                          </p:cTn>
                        </p:par>
                        <p:par>
                          <p:cTn id="26" fill="hold">
                            <p:stCondLst>
                              <p:cond delay="1250"/>
                            </p:stCondLst>
                            <p:childTnLst>
                              <p:par>
                                <p:cTn id="27" presetID="1" presetClass="mediacall" presetSubtype="0" fill="hold" nodeType="afterEffect">
                                  <p:stCondLst>
                                    <p:cond delay="0"/>
                                  </p:stCondLst>
                                  <p:childTnLst>
                                    <p:cmd type="call" cmd="playFrom(0.0)">
                                      <p:cBhvr>
                                        <p:cTn id="28" dur="19320" fill="hold"/>
                                        <p:tgtEl>
                                          <p:spTgt spid="6"/>
                                        </p:tgtEl>
                                      </p:cBhvr>
                                    </p:cmd>
                                  </p:childTnLst>
                                </p:cTn>
                              </p:par>
                            </p:childTnLst>
                          </p:cTn>
                        </p:par>
                        <p:par>
                          <p:cTn id="29" fill="hold">
                            <p:stCondLst>
                              <p:cond delay="3482"/>
                            </p:stCondLst>
                            <p:childTnLst>
                              <p:par>
                                <p:cTn id="30" presetID="1"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3482"/>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3" presetClass="mediacall" presetSubtype="0" fill="hold" nodeType="withEffect">
                                  <p:stCondLst>
                                    <p:cond delay="0"/>
                                  </p:stCondLst>
                                  <p:childTnLst>
                                    <p:cmd type="call" cmd="stop">
                                      <p:cBhvr>
                                        <p:cTn id="41" dur="1" fill="hold"/>
                                        <p:tgtEl>
                                          <p:spTgt spid="6"/>
                                        </p:tgtEl>
                                      </p:cBhvr>
                                    </p:cmd>
                                  </p:childTnLst>
                                </p:cTn>
                              </p:par>
                              <p:par>
                                <p:cTn id="42" presetID="3" presetClass="mediacall" presetSubtype="0" fill="hold" nodeType="withEffect">
                                  <p:stCondLst>
                                    <p:cond delay="0"/>
                                  </p:stCondLst>
                                  <p:childTnLst>
                                    <p:cmd type="call" cmd="stop">
                                      <p:cBhvr>
                                        <p:cTn id="43" dur="1" fill="hold"/>
                                        <p:tgtEl>
                                          <p:spTgt spid="4"/>
                                        </p:tgtEl>
                                      </p:cBhvr>
                                    </p:cmd>
                                  </p:childTnLst>
                                </p:cTn>
                              </p:par>
                            </p:childTnLst>
                          </p:cTn>
                        </p:par>
                        <p:par>
                          <p:cTn id="44" fill="hold">
                            <p:stCondLst>
                              <p:cond delay="0"/>
                            </p:stCondLst>
                            <p:childTnLst>
                              <p:par>
                                <p:cTn id="45" presetID="1" presetClass="mediacall" presetSubtype="0" fill="hold" nodeType="afterEffect">
                                  <p:stCondLst>
                                    <p:cond delay="0"/>
                                  </p:stCondLst>
                                  <p:childTnLst>
                                    <p:cmd type="call" cmd="playFrom(0.0)">
                                      <p:cBhvr>
                                        <p:cTn id="46" dur="9816" fill="hold"/>
                                        <p:tgtEl>
                                          <p:spTgt spid="8"/>
                                        </p:tgtEl>
                                      </p:cBhvr>
                                    </p:cmd>
                                  </p:childTnLst>
                                </p:cTn>
                              </p:par>
                            </p:childTnLst>
                          </p:cTn>
                        </p:par>
                      </p:childTnLst>
                    </p:cTn>
                  </p:par>
                </p:childTnLst>
              </p:cTn>
              <p:nextCondLst>
                <p:cond evt="onClick" delay="0">
                  <p:tgtEl>
                    <p:spTgt spid="2"/>
                  </p:tgtEl>
                </p:cond>
              </p:nextCondLst>
            </p:seq>
            <p:audio>
              <p:cMediaNode vol="80000">
                <p:cTn id="47" fill="hold" display="0">
                  <p:stCondLst>
                    <p:cond delay="indefinite"/>
                  </p:stCondLst>
                  <p:endCondLst>
                    <p:cond evt="onStopAudio" delay="0">
                      <p:tgtEl>
                        <p:sldTgt/>
                      </p:tgtEl>
                    </p:cond>
                  </p:endCondLst>
                </p:cTn>
                <p:tgtEl>
                  <p:spTgt spid="4"/>
                </p:tgtEl>
              </p:cMediaNode>
            </p:audio>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8"/>
                </p:tgtEl>
              </p:cMediaNode>
            </p:audio>
          </p:childTnLst>
        </p:cTn>
      </p:par>
    </p:tnLst>
    <p:bldLst>
      <p:bldP spid="3"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6E40E-0AFC-1F96-9F60-EE26815819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EEAE1B-472B-7D97-5BB6-50783B8B5390}"/>
              </a:ext>
            </a:extLst>
          </p:cNvPr>
          <p:cNvSpPr txBox="1"/>
          <p:nvPr/>
        </p:nvSpPr>
        <p:spPr>
          <a:xfrm>
            <a:off x="2520777" y="5019314"/>
            <a:ext cx="7018639" cy="2246769"/>
          </a:xfrm>
          <a:prstGeom prst="rect">
            <a:avLst/>
          </a:prstGeom>
          <a:solidFill>
            <a:schemeClr val="bg1">
              <a:lumMod val="95000"/>
            </a:schemeClr>
          </a:solidFill>
        </p:spPr>
        <p:txBody>
          <a:bodyPr wrap="square">
            <a:spAutoFit/>
          </a:bodyPr>
          <a:lstStyle/>
          <a:p>
            <a:r>
              <a:rPr lang="en-US" sz="2800"/>
              <a:t>Why? You must compare. Sometimes the first result is an advertisement, and it is not the most useful.</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Agree 6">
            <a:extLst>
              <a:ext uri="{FF2B5EF4-FFF2-40B4-BE49-F238E27FC236}">
                <a16:creationId xmlns:a16="http://schemas.microsoft.com/office/drawing/2014/main" id="{1D3EE81C-C40B-60ED-56CD-F05A1903D5C4}"/>
              </a:ext>
            </a:extLst>
          </p:cNvPr>
          <p:cNvGrpSpPr/>
          <p:nvPr/>
        </p:nvGrpSpPr>
        <p:grpSpPr>
          <a:xfrm>
            <a:off x="2640543" y="2635494"/>
            <a:ext cx="2862072" cy="2248487"/>
            <a:chOff x="2460321" y="2536454"/>
            <a:chExt cx="2862072" cy="2248487"/>
          </a:xfrm>
        </p:grpSpPr>
        <p:sp>
          <p:nvSpPr>
            <p:cNvPr id="9" name="Ορθογώνιο 7">
              <a:extLst>
                <a:ext uri="{FF2B5EF4-FFF2-40B4-BE49-F238E27FC236}">
                  <a16:creationId xmlns:a16="http://schemas.microsoft.com/office/drawing/2014/main" id="{9D677A53-3FAA-63F3-059E-74AC68653863}"/>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9">
              <a:extLst>
                <a:ext uri="{FF2B5EF4-FFF2-40B4-BE49-F238E27FC236}">
                  <a16:creationId xmlns:a16="http://schemas.microsoft.com/office/drawing/2014/main" id="{72D5D2E0-E973-E590-1B14-758D7B42E0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3" name="Wrong 10">
            <a:extLst>
              <a:ext uri="{FF2B5EF4-FFF2-40B4-BE49-F238E27FC236}">
                <a16:creationId xmlns:a16="http://schemas.microsoft.com/office/drawing/2014/main" id="{82633CBD-F50B-34B9-AF32-0CDB457E7828}"/>
              </a:ext>
            </a:extLst>
          </p:cNvPr>
          <p:cNvGrpSpPr/>
          <p:nvPr/>
        </p:nvGrpSpPr>
        <p:grpSpPr>
          <a:xfrm>
            <a:off x="3011982" y="2645768"/>
            <a:ext cx="2313768" cy="2248486"/>
            <a:chOff x="6531514" y="493155"/>
            <a:chExt cx="2313768" cy="2248486"/>
          </a:xfrm>
        </p:grpSpPr>
        <p:sp>
          <p:nvSpPr>
            <p:cNvPr id="14" name="Ορθογώνιο 7">
              <a:extLst>
                <a:ext uri="{FF2B5EF4-FFF2-40B4-BE49-F238E27FC236}">
                  <a16:creationId xmlns:a16="http://schemas.microsoft.com/office/drawing/2014/main" id="{6440352B-C8E4-0CE9-7BEA-63F7367D05A0}"/>
                </a:ext>
              </a:extLst>
            </p:cNvPr>
            <p:cNvSpPr/>
            <p:nvPr/>
          </p:nvSpPr>
          <p:spPr>
            <a:xfrm>
              <a:off x="6531514" y="493155"/>
              <a:ext cx="2313768" cy="2248486"/>
            </a:xfrm>
            <a:prstGeom prst="flowChartConnector">
              <a:avLst/>
            </a:prstGeom>
            <a:solidFill>
              <a:srgbClr val="C0000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15" name="Graphic 12" descr="Close with solid fill">
              <a:extLst>
                <a:ext uri="{FF2B5EF4-FFF2-40B4-BE49-F238E27FC236}">
                  <a16:creationId xmlns:a16="http://schemas.microsoft.com/office/drawing/2014/main" id="{49F74730-B4B0-7B3D-FF01-D41EFF7191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8182" y="1047182"/>
              <a:ext cx="1140431" cy="1140431"/>
            </a:xfrm>
            <a:prstGeom prst="rect">
              <a:avLst/>
            </a:prstGeom>
          </p:spPr>
        </p:pic>
      </p:grpSp>
      <p:grpSp>
        <p:nvGrpSpPr>
          <p:cNvPr id="16" name="Disagree 13">
            <a:extLst>
              <a:ext uri="{FF2B5EF4-FFF2-40B4-BE49-F238E27FC236}">
                <a16:creationId xmlns:a16="http://schemas.microsoft.com/office/drawing/2014/main" id="{83F03ED0-A580-F8F8-120E-B5D8E0DEE6A2}"/>
              </a:ext>
            </a:extLst>
          </p:cNvPr>
          <p:cNvGrpSpPr/>
          <p:nvPr/>
        </p:nvGrpSpPr>
        <p:grpSpPr>
          <a:xfrm>
            <a:off x="6462635" y="2645767"/>
            <a:ext cx="2747774" cy="2248487"/>
            <a:chOff x="5872919" y="2536454"/>
            <a:chExt cx="2747774" cy="2248487"/>
          </a:xfrm>
        </p:grpSpPr>
        <p:sp>
          <p:nvSpPr>
            <p:cNvPr id="17" name="Ορθογώνιο 4">
              <a:extLst>
                <a:ext uri="{FF2B5EF4-FFF2-40B4-BE49-F238E27FC236}">
                  <a16:creationId xmlns:a16="http://schemas.microsoft.com/office/drawing/2014/main" id="{82CB2091-1116-BC5D-38A2-6E9E599054D4}"/>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8" name="Picture 15">
              <a:extLst>
                <a:ext uri="{FF2B5EF4-FFF2-40B4-BE49-F238E27FC236}">
                  <a16:creationId xmlns:a16="http://schemas.microsoft.com/office/drawing/2014/main" id="{2FE87357-B362-2209-91F7-2D8D604C69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19" name="Correct 16">
            <a:extLst>
              <a:ext uri="{FF2B5EF4-FFF2-40B4-BE49-F238E27FC236}">
                <a16:creationId xmlns:a16="http://schemas.microsoft.com/office/drawing/2014/main" id="{3D1F57EB-5D39-B824-798C-5C6E7D03A331}"/>
              </a:ext>
            </a:extLst>
          </p:cNvPr>
          <p:cNvGrpSpPr/>
          <p:nvPr/>
        </p:nvGrpSpPr>
        <p:grpSpPr>
          <a:xfrm>
            <a:off x="6697795" y="2656648"/>
            <a:ext cx="2313768" cy="2248487"/>
            <a:chOff x="3295649" y="3077368"/>
            <a:chExt cx="2313768" cy="2248487"/>
          </a:xfrm>
        </p:grpSpPr>
        <p:sp>
          <p:nvSpPr>
            <p:cNvPr id="20" name="Ορθογώνιο 4">
              <a:extLst>
                <a:ext uri="{FF2B5EF4-FFF2-40B4-BE49-F238E27FC236}">
                  <a16:creationId xmlns:a16="http://schemas.microsoft.com/office/drawing/2014/main" id="{466FE43D-B8EB-BBE5-4779-0672795B0B2B}"/>
                </a:ext>
              </a:extLst>
            </p:cNvPr>
            <p:cNvSpPr/>
            <p:nvPr/>
          </p:nvSpPr>
          <p:spPr>
            <a:xfrm>
              <a:off x="3295649" y="3077368"/>
              <a:ext cx="2313768" cy="2248487"/>
            </a:xfrm>
            <a:prstGeom prst="flowChartConnector">
              <a:avLst/>
            </a:prstGeom>
            <a:solidFill>
              <a:srgbClr val="92D05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21" name="Graphic 18" descr="Checkmark with solid fill">
              <a:extLst>
                <a:ext uri="{FF2B5EF4-FFF2-40B4-BE49-F238E27FC236}">
                  <a16:creationId xmlns:a16="http://schemas.microsoft.com/office/drawing/2014/main" id="{93013EC3-0706-A25E-980B-34F61245C7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0736" y="3639188"/>
              <a:ext cx="1008734" cy="1008734"/>
            </a:xfrm>
            <a:prstGeom prst="rect">
              <a:avLst/>
            </a:prstGeom>
          </p:spPr>
        </p:pic>
      </p:grpSp>
      <p:sp>
        <p:nvSpPr>
          <p:cNvPr id="25" name="Βέλος: Δεξιό 24">
            <a:hlinkClick r:id="" action="ppaction://hlinkshowjump?jump=nextslide"/>
            <a:extLst>
              <a:ext uri="{FF2B5EF4-FFF2-40B4-BE49-F238E27FC236}">
                <a16:creationId xmlns:a16="http://schemas.microsoft.com/office/drawing/2014/main" id="{43C0234C-EF3C-B291-517B-86E337C442D4}"/>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8EAF5C06-0FC4-CDFA-A408-A5919C5E292C}"/>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84DE802-7DFF-D8C9-9B89-DEC82667DF5B}"/>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5. When you search on Google, the first result you see is ALWAYS the best information.</a:t>
            </a:r>
            <a:endParaRPr lang="el-GR" sz="3200" dirty="0">
              <a:solidFill>
                <a:srgbClr val="008379"/>
              </a:solidFill>
            </a:endParaRPr>
          </a:p>
        </p:txBody>
      </p:sp>
      <p:pic>
        <p:nvPicPr>
          <p:cNvPr id="4" name="5 B Question-29">
            <a:hlinkClick r:id="" action="ppaction://media"/>
            <a:extLst>
              <a:ext uri="{FF2B5EF4-FFF2-40B4-BE49-F238E27FC236}">
                <a16:creationId xmlns:a16="http://schemas.microsoft.com/office/drawing/2014/main" id="{54D8C867-734E-2ECC-DE63-DB69A7E4A2FA}"/>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109575" y="574675"/>
            <a:ext cx="609600" cy="609600"/>
          </a:xfrm>
          <a:prstGeom prst="rect">
            <a:avLst/>
          </a:prstGeom>
        </p:spPr>
      </p:pic>
      <p:pic>
        <p:nvPicPr>
          <p:cNvPr id="6" name="5 B Correct-30">
            <a:hlinkClick r:id="" action="ppaction://media"/>
            <a:extLst>
              <a:ext uri="{FF2B5EF4-FFF2-40B4-BE49-F238E27FC236}">
                <a16:creationId xmlns:a16="http://schemas.microsoft.com/office/drawing/2014/main" id="{F1853C73-A0DE-DC5B-989D-B87A6B362AE3}"/>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2922704" y="2473551"/>
            <a:ext cx="609600" cy="609600"/>
          </a:xfrm>
          <a:prstGeom prst="rect">
            <a:avLst/>
          </a:prstGeom>
        </p:spPr>
      </p:pic>
      <p:pic>
        <p:nvPicPr>
          <p:cNvPr id="7" name="5 B wrong-31">
            <a:hlinkClick r:id="" action="ppaction://media"/>
            <a:extLst>
              <a:ext uri="{FF2B5EF4-FFF2-40B4-BE49-F238E27FC236}">
                <a16:creationId xmlns:a16="http://schemas.microsoft.com/office/drawing/2014/main" id="{7F2B570E-3019-D8BD-F428-2AA5C8C9E360}"/>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2804775" y="5108664"/>
            <a:ext cx="609600" cy="609600"/>
          </a:xfrm>
          <a:prstGeom prst="rect">
            <a:avLst/>
          </a:prstGeom>
        </p:spPr>
      </p:pic>
    </p:spTree>
    <p:custDataLst>
      <p:tags r:id="rId1"/>
    </p:custDataLst>
    <p:extLst>
      <p:ext uri="{BB962C8B-B14F-4D97-AF65-F5344CB8AC3E}">
        <p14:creationId xmlns:p14="http://schemas.microsoft.com/office/powerpoint/2010/main" val="310880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56" fill="hold"/>
                                        <p:tgtEl>
                                          <p:spTgt spid="4"/>
                                        </p:tgtEl>
                                      </p:cBhvr>
                                    </p:cmd>
                                  </p:childTnLst>
                                </p:cTn>
                              </p:par>
                            </p:childTnLst>
                          </p:cTn>
                        </p:par>
                        <p:par>
                          <p:cTn id="7" fill="hold">
                            <p:stCondLst>
                              <p:cond delay="19656"/>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22" presetClass="entr" presetSubtype="4" fill="hold" grpId="0" nodeType="withEffect">
                                  <p:stCondLst>
                                    <p:cond delay="75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3" presetClass="mediacall" presetSubtype="0" fill="hold" nodeType="withEffect">
                                  <p:stCondLst>
                                    <p:cond delay="750"/>
                                  </p:stCondLst>
                                  <p:childTnLst>
                                    <p:cmd type="call" cmd="stop">
                                      <p:cBhvr>
                                        <p:cTn id="23" dur="1" fill="hold"/>
                                        <p:tgtEl>
                                          <p:spTgt spid="4"/>
                                        </p:tgtEl>
                                      </p:cBhvr>
                                    </p:cmd>
                                  </p:childTnLst>
                                </p:cTn>
                              </p:par>
                              <p:par>
                                <p:cTn id="24" presetID="3" presetClass="mediacall" presetSubtype="0" fill="hold" nodeType="withEffect">
                                  <p:stCondLst>
                                    <p:cond delay="750"/>
                                  </p:stCondLst>
                                  <p:childTnLst>
                                    <p:cmd type="call" cmd="stop">
                                      <p:cBhvr>
                                        <p:cTn id="25" dur="1" fill="hold"/>
                                        <p:tgtEl>
                                          <p:spTgt spid="7"/>
                                        </p:tgtEl>
                                      </p:cBhvr>
                                    </p:cmd>
                                  </p:childTnLst>
                                </p:cTn>
                              </p:par>
                            </p:childTnLst>
                          </p:cTn>
                        </p:par>
                        <p:par>
                          <p:cTn id="26" fill="hold">
                            <p:stCondLst>
                              <p:cond delay="1250"/>
                            </p:stCondLst>
                            <p:childTnLst>
                              <p:par>
                                <p:cTn id="27" presetID="1" presetClass="mediacall" presetSubtype="0" fill="hold" nodeType="afterEffect">
                                  <p:stCondLst>
                                    <p:cond delay="0"/>
                                  </p:stCondLst>
                                  <p:childTnLst>
                                    <p:cmd type="call" cmd="playFrom(0.0)">
                                      <p:cBhvr>
                                        <p:cTn id="28" dur="21888" fill="hold"/>
                                        <p:tgtEl>
                                          <p:spTgt spid="6"/>
                                        </p:tgtEl>
                                      </p:cBhvr>
                                    </p:cmd>
                                  </p:childTnLst>
                                </p:cTn>
                              </p:par>
                            </p:childTnLst>
                          </p:cTn>
                        </p:par>
                        <p:par>
                          <p:cTn id="29" fill="hold">
                            <p:stCondLst>
                              <p:cond delay="3626"/>
                            </p:stCondLst>
                            <p:childTnLst>
                              <p:par>
                                <p:cTn id="30" presetID="1"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3626"/>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3" presetClass="mediacall" presetSubtype="0" fill="hold" nodeType="withEffect">
                                  <p:stCondLst>
                                    <p:cond delay="0"/>
                                  </p:stCondLst>
                                  <p:childTnLst>
                                    <p:cmd type="call" cmd="stop">
                                      <p:cBhvr>
                                        <p:cTn id="41" dur="1" fill="hold"/>
                                        <p:tgtEl>
                                          <p:spTgt spid="6"/>
                                        </p:tgtEl>
                                      </p:cBhvr>
                                    </p:cmd>
                                  </p:childTnLst>
                                </p:cTn>
                              </p:par>
                              <p:par>
                                <p:cTn id="42" presetID="3" presetClass="mediacall" presetSubtype="0" fill="hold" nodeType="withEffect">
                                  <p:stCondLst>
                                    <p:cond delay="0"/>
                                  </p:stCondLst>
                                  <p:childTnLst>
                                    <p:cmd type="call" cmd="stop">
                                      <p:cBhvr>
                                        <p:cTn id="43" dur="1" fill="hold"/>
                                        <p:tgtEl>
                                          <p:spTgt spid="4"/>
                                        </p:tgtEl>
                                      </p:cBhvr>
                                    </p:cmd>
                                  </p:childTnLst>
                                </p:cTn>
                              </p:par>
                            </p:childTnLst>
                          </p:cTn>
                        </p:par>
                        <p:par>
                          <p:cTn id="44" fill="hold">
                            <p:stCondLst>
                              <p:cond delay="0"/>
                            </p:stCondLst>
                            <p:childTnLst>
                              <p:par>
                                <p:cTn id="45" presetID="1" presetClass="mediacall" presetSubtype="0" fill="hold" nodeType="afterEffect">
                                  <p:stCondLst>
                                    <p:cond delay="0"/>
                                  </p:stCondLst>
                                  <p:childTnLst>
                                    <p:cmd type="call" cmd="playFrom(0.0)">
                                      <p:cBhvr>
                                        <p:cTn id="46" dur="9816" fill="hold"/>
                                        <p:tgtEl>
                                          <p:spTgt spid="7"/>
                                        </p:tgtEl>
                                      </p:cBhvr>
                                    </p:cmd>
                                  </p:childTnLst>
                                </p:cTn>
                              </p:par>
                            </p:childTnLst>
                          </p:cTn>
                        </p:par>
                      </p:childTnLst>
                    </p:cTn>
                  </p:par>
                </p:childTnLst>
              </p:cTn>
              <p:nextCondLst>
                <p:cond evt="onClick" delay="0">
                  <p:tgtEl>
                    <p:spTgt spid="2"/>
                  </p:tgtEl>
                </p:cond>
              </p:nextCondLst>
            </p:seq>
            <p:audio>
              <p:cMediaNode vol="80000">
                <p:cTn id="47" fill="hold" display="0">
                  <p:stCondLst>
                    <p:cond delay="indefinite"/>
                  </p:stCondLst>
                  <p:endCondLst>
                    <p:cond evt="onStopAudio" delay="0">
                      <p:tgtEl>
                        <p:sldTgt/>
                      </p:tgtEl>
                    </p:cond>
                  </p:endCondLst>
                </p:cTn>
                <p:tgtEl>
                  <p:spTgt spid="4"/>
                </p:tgtEl>
              </p:cMediaNode>
            </p:audio>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7"/>
                </p:tgtEl>
              </p:cMediaNode>
            </p:audio>
          </p:childTnLst>
        </p:cTn>
      </p:par>
    </p:tnLst>
    <p:bldLst>
      <p:bldP spid="3"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495F4-7F68-FC8E-E2FD-8FD0B7F953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9C0F50-A3F6-B587-AE16-505BE05B1B1F}"/>
              </a:ext>
            </a:extLst>
          </p:cNvPr>
          <p:cNvSpPr txBox="1"/>
          <p:nvPr/>
        </p:nvSpPr>
        <p:spPr>
          <a:xfrm>
            <a:off x="2520777" y="5019314"/>
            <a:ext cx="7018639" cy="1815882"/>
          </a:xfrm>
          <a:prstGeom prst="rect">
            <a:avLst/>
          </a:prstGeom>
          <a:solidFill>
            <a:schemeClr val="bg1">
              <a:lumMod val="95000"/>
            </a:schemeClr>
          </a:solidFill>
        </p:spPr>
        <p:txBody>
          <a:bodyPr wrap="square">
            <a:spAutoFit/>
          </a:bodyPr>
          <a:lstStyle/>
          <a:p>
            <a:r>
              <a:rPr lang="en-US" sz="2800"/>
              <a:t>Why? The Voice Assistant can indeed set alarms or reminders to help you.</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Agree 6">
            <a:extLst>
              <a:ext uri="{FF2B5EF4-FFF2-40B4-BE49-F238E27FC236}">
                <a16:creationId xmlns:a16="http://schemas.microsoft.com/office/drawing/2014/main" id="{A0C8955C-A3DA-47A9-6AC5-CEF47919CC2D}"/>
              </a:ext>
            </a:extLst>
          </p:cNvPr>
          <p:cNvGrpSpPr/>
          <p:nvPr/>
        </p:nvGrpSpPr>
        <p:grpSpPr>
          <a:xfrm>
            <a:off x="2640543" y="2635494"/>
            <a:ext cx="2862072" cy="2248487"/>
            <a:chOff x="2460321" y="2536454"/>
            <a:chExt cx="2862072" cy="2248487"/>
          </a:xfrm>
        </p:grpSpPr>
        <p:sp>
          <p:nvSpPr>
            <p:cNvPr id="9" name="Ορθογώνιο 7">
              <a:extLst>
                <a:ext uri="{FF2B5EF4-FFF2-40B4-BE49-F238E27FC236}">
                  <a16:creationId xmlns:a16="http://schemas.microsoft.com/office/drawing/2014/main" id="{AE662CC5-89FB-97C5-D96D-F83F7A7E817B}"/>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9">
              <a:extLst>
                <a:ext uri="{FF2B5EF4-FFF2-40B4-BE49-F238E27FC236}">
                  <a16:creationId xmlns:a16="http://schemas.microsoft.com/office/drawing/2014/main" id="{1A6DA73D-7EF9-16F3-668F-CA34D5F47D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3" name="Wrong 10">
            <a:extLst>
              <a:ext uri="{FF2B5EF4-FFF2-40B4-BE49-F238E27FC236}">
                <a16:creationId xmlns:a16="http://schemas.microsoft.com/office/drawing/2014/main" id="{457388D8-6E8D-A1EC-F1D2-45D317AADDB8}"/>
              </a:ext>
            </a:extLst>
          </p:cNvPr>
          <p:cNvGrpSpPr/>
          <p:nvPr/>
        </p:nvGrpSpPr>
        <p:grpSpPr>
          <a:xfrm>
            <a:off x="3011982" y="2645768"/>
            <a:ext cx="2313768" cy="2248486"/>
            <a:chOff x="6531514" y="493155"/>
            <a:chExt cx="2313768" cy="2248486"/>
          </a:xfrm>
        </p:grpSpPr>
        <p:sp>
          <p:nvSpPr>
            <p:cNvPr id="14" name="Ορθογώνιο 7">
              <a:extLst>
                <a:ext uri="{FF2B5EF4-FFF2-40B4-BE49-F238E27FC236}">
                  <a16:creationId xmlns:a16="http://schemas.microsoft.com/office/drawing/2014/main" id="{10E8DEB6-2AF9-BBAC-FC8D-BAFCA93DFE9F}"/>
                </a:ext>
              </a:extLst>
            </p:cNvPr>
            <p:cNvSpPr/>
            <p:nvPr/>
          </p:nvSpPr>
          <p:spPr>
            <a:xfrm>
              <a:off x="6531514" y="493155"/>
              <a:ext cx="2313768" cy="2248486"/>
            </a:xfrm>
            <a:prstGeom prst="flowChartConnector">
              <a:avLst/>
            </a:prstGeom>
            <a:solidFill>
              <a:srgbClr val="C0000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15" name="Graphic 12" descr="Close with solid fill">
              <a:extLst>
                <a:ext uri="{FF2B5EF4-FFF2-40B4-BE49-F238E27FC236}">
                  <a16:creationId xmlns:a16="http://schemas.microsoft.com/office/drawing/2014/main" id="{5543B4CC-2C9B-2B51-E5D1-93F5249827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8182" y="1047182"/>
              <a:ext cx="1140431" cy="1140431"/>
            </a:xfrm>
            <a:prstGeom prst="rect">
              <a:avLst/>
            </a:prstGeom>
          </p:spPr>
        </p:pic>
      </p:grpSp>
      <p:grpSp>
        <p:nvGrpSpPr>
          <p:cNvPr id="16" name="Disagree 13">
            <a:extLst>
              <a:ext uri="{FF2B5EF4-FFF2-40B4-BE49-F238E27FC236}">
                <a16:creationId xmlns:a16="http://schemas.microsoft.com/office/drawing/2014/main" id="{80D365C9-6460-70A0-F64C-B35BDF0C2CA7}"/>
              </a:ext>
            </a:extLst>
          </p:cNvPr>
          <p:cNvGrpSpPr/>
          <p:nvPr/>
        </p:nvGrpSpPr>
        <p:grpSpPr>
          <a:xfrm>
            <a:off x="6462635" y="2645767"/>
            <a:ext cx="2747774" cy="2248487"/>
            <a:chOff x="5872919" y="2536454"/>
            <a:chExt cx="2747774" cy="2248487"/>
          </a:xfrm>
        </p:grpSpPr>
        <p:sp>
          <p:nvSpPr>
            <p:cNvPr id="17" name="Ορθογώνιο 4">
              <a:extLst>
                <a:ext uri="{FF2B5EF4-FFF2-40B4-BE49-F238E27FC236}">
                  <a16:creationId xmlns:a16="http://schemas.microsoft.com/office/drawing/2014/main" id="{AF76ED4C-6E63-2223-ED83-F90FA6EB77D8}"/>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8" name="Picture 15">
              <a:extLst>
                <a:ext uri="{FF2B5EF4-FFF2-40B4-BE49-F238E27FC236}">
                  <a16:creationId xmlns:a16="http://schemas.microsoft.com/office/drawing/2014/main" id="{5AFE6B27-4713-7FB6-2F60-A678EE3F2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19" name="Correct 16">
            <a:extLst>
              <a:ext uri="{FF2B5EF4-FFF2-40B4-BE49-F238E27FC236}">
                <a16:creationId xmlns:a16="http://schemas.microsoft.com/office/drawing/2014/main" id="{DEB6AAE8-1C0F-20D7-6272-B197EA7B226C}"/>
              </a:ext>
            </a:extLst>
          </p:cNvPr>
          <p:cNvGrpSpPr/>
          <p:nvPr/>
        </p:nvGrpSpPr>
        <p:grpSpPr>
          <a:xfrm>
            <a:off x="6697795" y="2656648"/>
            <a:ext cx="2313768" cy="2248487"/>
            <a:chOff x="3295649" y="3077368"/>
            <a:chExt cx="2313768" cy="2248487"/>
          </a:xfrm>
        </p:grpSpPr>
        <p:sp>
          <p:nvSpPr>
            <p:cNvPr id="20" name="Ορθογώνιο 4">
              <a:extLst>
                <a:ext uri="{FF2B5EF4-FFF2-40B4-BE49-F238E27FC236}">
                  <a16:creationId xmlns:a16="http://schemas.microsoft.com/office/drawing/2014/main" id="{9088FED9-687B-07C6-9105-3D432FA1C8B9}"/>
                </a:ext>
              </a:extLst>
            </p:cNvPr>
            <p:cNvSpPr/>
            <p:nvPr/>
          </p:nvSpPr>
          <p:spPr>
            <a:xfrm>
              <a:off x="3295649" y="3077368"/>
              <a:ext cx="2313768" cy="2248487"/>
            </a:xfrm>
            <a:prstGeom prst="flowChartConnector">
              <a:avLst/>
            </a:prstGeom>
            <a:solidFill>
              <a:srgbClr val="92D05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21" name="Graphic 18" descr="Checkmark with solid fill">
              <a:extLst>
                <a:ext uri="{FF2B5EF4-FFF2-40B4-BE49-F238E27FC236}">
                  <a16:creationId xmlns:a16="http://schemas.microsoft.com/office/drawing/2014/main" id="{FEB93D8E-0669-18BF-9BDC-14629BFAEE0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0736" y="3639188"/>
              <a:ext cx="1008734" cy="1008734"/>
            </a:xfrm>
            <a:prstGeom prst="rect">
              <a:avLst/>
            </a:prstGeom>
          </p:spPr>
        </p:pic>
      </p:grpSp>
      <p:sp>
        <p:nvSpPr>
          <p:cNvPr id="25" name="Βέλος: Δεξιό 24">
            <a:hlinkClick r:id="" action="ppaction://hlinkshowjump?jump=nextslide"/>
            <a:extLst>
              <a:ext uri="{FF2B5EF4-FFF2-40B4-BE49-F238E27FC236}">
                <a16:creationId xmlns:a16="http://schemas.microsoft.com/office/drawing/2014/main" id="{F33B6072-8F4E-A3F3-EF97-7714211DFE71}"/>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D15FCE3D-13A9-4180-DC06-0EC37B490225}"/>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9F04D9A-C7EE-3708-2D7B-46DA00661E95}"/>
              </a:ext>
            </a:extLst>
          </p:cNvPr>
          <p:cNvSpPr txBox="1"/>
          <p:nvPr/>
        </p:nvSpPr>
        <p:spPr>
          <a:xfrm>
            <a:off x="17000" y="624325"/>
            <a:ext cx="12176266" cy="584775"/>
          </a:xfrm>
          <a:prstGeom prst="rect">
            <a:avLst/>
          </a:prstGeom>
          <a:noFill/>
        </p:spPr>
        <p:txBody>
          <a:bodyPr wrap="square" rtlCol="0">
            <a:spAutoFit/>
          </a:bodyPr>
          <a:lstStyle/>
          <a:p>
            <a:pPr algn="ctr"/>
            <a:r>
              <a:rPr lang="en-US" sz="3200">
                <a:solidFill>
                  <a:srgbClr val="008379"/>
                </a:solidFill>
              </a:rPr>
              <a:t>6. The Voice Assistant only answers questions; it cannot set alarms.</a:t>
            </a:r>
            <a:endParaRPr lang="el-GR" sz="3200" dirty="0">
              <a:solidFill>
                <a:srgbClr val="008379"/>
              </a:solidFill>
            </a:endParaRPr>
          </a:p>
        </p:txBody>
      </p:sp>
      <p:pic>
        <p:nvPicPr>
          <p:cNvPr id="4" name="6 B Question-35">
            <a:hlinkClick r:id="" action="ppaction://media"/>
            <a:extLst>
              <a:ext uri="{FF2B5EF4-FFF2-40B4-BE49-F238E27FC236}">
                <a16:creationId xmlns:a16="http://schemas.microsoft.com/office/drawing/2014/main" id="{E33C5618-7C3E-1412-AE64-D239E2CAC59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617575" y="866775"/>
            <a:ext cx="609600" cy="609600"/>
          </a:xfrm>
          <a:prstGeom prst="rect">
            <a:avLst/>
          </a:prstGeom>
        </p:spPr>
      </p:pic>
      <p:pic>
        <p:nvPicPr>
          <p:cNvPr id="6" name="6 B Correct-36">
            <a:hlinkClick r:id="" action="ppaction://media"/>
            <a:extLst>
              <a:ext uri="{FF2B5EF4-FFF2-40B4-BE49-F238E27FC236}">
                <a16:creationId xmlns:a16="http://schemas.microsoft.com/office/drawing/2014/main" id="{F5558443-0C0F-B3D5-0CC2-045689FD8132}"/>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515975" y="2635494"/>
            <a:ext cx="609600" cy="609600"/>
          </a:xfrm>
          <a:prstGeom prst="rect">
            <a:avLst/>
          </a:prstGeom>
        </p:spPr>
      </p:pic>
      <p:pic>
        <p:nvPicPr>
          <p:cNvPr id="7" name="6 B wrong-37">
            <a:hlinkClick r:id="" action="ppaction://media"/>
            <a:extLst>
              <a:ext uri="{FF2B5EF4-FFF2-40B4-BE49-F238E27FC236}">
                <a16:creationId xmlns:a16="http://schemas.microsoft.com/office/drawing/2014/main" id="{B5EF8695-A362-9D63-437E-0F0B9F0C3FCF}"/>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515975" y="4883981"/>
            <a:ext cx="609600" cy="609600"/>
          </a:xfrm>
          <a:prstGeom prst="rect">
            <a:avLst/>
          </a:prstGeom>
        </p:spPr>
      </p:pic>
    </p:spTree>
    <p:custDataLst>
      <p:tags r:id="rId1"/>
    </p:custDataLst>
    <p:extLst>
      <p:ext uri="{BB962C8B-B14F-4D97-AF65-F5344CB8AC3E}">
        <p14:creationId xmlns:p14="http://schemas.microsoft.com/office/powerpoint/2010/main" val="2941096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80" fill="hold"/>
                                        <p:tgtEl>
                                          <p:spTgt spid="4"/>
                                        </p:tgtEl>
                                      </p:cBhvr>
                                    </p:cmd>
                                  </p:childTnLst>
                                </p:cTn>
                              </p:par>
                            </p:childTnLst>
                          </p:cTn>
                        </p:par>
                        <p:par>
                          <p:cTn id="7" fill="hold">
                            <p:stCondLst>
                              <p:cond delay="1968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22" presetClass="entr" presetSubtype="4" fill="hold" grpId="0" nodeType="withEffect">
                                  <p:stCondLst>
                                    <p:cond delay="75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3" presetClass="mediacall" presetSubtype="0" fill="hold" nodeType="withEffect">
                                  <p:stCondLst>
                                    <p:cond delay="750"/>
                                  </p:stCondLst>
                                  <p:childTnLst>
                                    <p:cmd type="call" cmd="stop">
                                      <p:cBhvr>
                                        <p:cTn id="23" dur="1" fill="hold"/>
                                        <p:tgtEl>
                                          <p:spTgt spid="7"/>
                                        </p:tgtEl>
                                      </p:cBhvr>
                                    </p:cmd>
                                  </p:childTnLst>
                                </p:cTn>
                              </p:par>
                              <p:par>
                                <p:cTn id="24" presetID="3" presetClass="mediacall" presetSubtype="0" fill="hold" nodeType="withEffect">
                                  <p:stCondLst>
                                    <p:cond delay="750"/>
                                  </p:stCondLst>
                                  <p:childTnLst>
                                    <p:cmd type="call" cmd="stop">
                                      <p:cBhvr>
                                        <p:cTn id="25" dur="1" fill="hold"/>
                                        <p:tgtEl>
                                          <p:spTgt spid="4"/>
                                        </p:tgtEl>
                                      </p:cBhvr>
                                    </p:cmd>
                                  </p:childTnLst>
                                </p:cTn>
                              </p:par>
                            </p:childTnLst>
                          </p:cTn>
                        </p:par>
                        <p:par>
                          <p:cTn id="26" fill="hold">
                            <p:stCondLst>
                              <p:cond delay="1250"/>
                            </p:stCondLst>
                            <p:childTnLst>
                              <p:par>
                                <p:cTn id="27" presetID="1" presetClass="mediacall" presetSubtype="0" fill="hold" nodeType="afterEffect">
                                  <p:stCondLst>
                                    <p:cond delay="0"/>
                                  </p:stCondLst>
                                  <p:childTnLst>
                                    <p:cmd type="call" cmd="playFrom(0.0)">
                                      <p:cBhvr>
                                        <p:cTn id="28" dur="21600" fill="hold"/>
                                        <p:tgtEl>
                                          <p:spTgt spid="6"/>
                                        </p:tgtEl>
                                      </p:cBhvr>
                                    </p:cmd>
                                  </p:childTnLst>
                                </p:cTn>
                              </p:par>
                            </p:childTnLst>
                          </p:cTn>
                        </p:par>
                        <p:par>
                          <p:cTn id="29" fill="hold">
                            <p:stCondLst>
                              <p:cond delay="3602"/>
                            </p:stCondLst>
                            <p:childTnLst>
                              <p:par>
                                <p:cTn id="30" presetID="1"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3602"/>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3" presetClass="mediacall" presetSubtype="0" fill="hold" nodeType="withEffect">
                                  <p:stCondLst>
                                    <p:cond delay="0"/>
                                  </p:stCondLst>
                                  <p:childTnLst>
                                    <p:cmd type="call" cmd="stop">
                                      <p:cBhvr>
                                        <p:cTn id="41" dur="1" fill="hold"/>
                                        <p:tgtEl>
                                          <p:spTgt spid="6"/>
                                        </p:tgtEl>
                                      </p:cBhvr>
                                    </p:cmd>
                                  </p:childTnLst>
                                </p:cTn>
                              </p:par>
                              <p:par>
                                <p:cTn id="42" presetID="3" presetClass="mediacall" presetSubtype="0" fill="hold" nodeType="withEffect">
                                  <p:stCondLst>
                                    <p:cond delay="0"/>
                                  </p:stCondLst>
                                  <p:childTnLst>
                                    <p:cmd type="call" cmd="stop">
                                      <p:cBhvr>
                                        <p:cTn id="43" dur="1" fill="hold"/>
                                        <p:tgtEl>
                                          <p:spTgt spid="4"/>
                                        </p:tgtEl>
                                      </p:cBhvr>
                                    </p:cmd>
                                  </p:childTnLst>
                                </p:cTn>
                              </p:par>
                            </p:childTnLst>
                          </p:cTn>
                        </p:par>
                        <p:par>
                          <p:cTn id="44" fill="hold">
                            <p:stCondLst>
                              <p:cond delay="0"/>
                            </p:stCondLst>
                            <p:childTnLst>
                              <p:par>
                                <p:cTn id="45" presetID="1" presetClass="mediacall" presetSubtype="0" fill="hold" nodeType="afterEffect">
                                  <p:stCondLst>
                                    <p:cond delay="0"/>
                                  </p:stCondLst>
                                  <p:childTnLst>
                                    <p:cmd type="call" cmd="playFrom(0.0)">
                                      <p:cBhvr>
                                        <p:cTn id="46" dur="9816" fill="hold"/>
                                        <p:tgtEl>
                                          <p:spTgt spid="7"/>
                                        </p:tgtEl>
                                      </p:cBhvr>
                                    </p:cmd>
                                  </p:childTnLst>
                                </p:cTn>
                              </p:par>
                            </p:childTnLst>
                          </p:cTn>
                        </p:par>
                      </p:childTnLst>
                    </p:cTn>
                  </p:par>
                </p:childTnLst>
              </p:cTn>
              <p:nextCondLst>
                <p:cond evt="onClick" delay="0">
                  <p:tgtEl>
                    <p:spTgt spid="2"/>
                  </p:tgtEl>
                </p:cond>
              </p:nextCondLst>
            </p:seq>
            <p:audio>
              <p:cMediaNode vol="80000">
                <p:cTn id="47" fill="hold" display="0">
                  <p:stCondLst>
                    <p:cond delay="indefinite"/>
                  </p:stCondLst>
                  <p:endCondLst>
                    <p:cond evt="onStopAudio" delay="0">
                      <p:tgtEl>
                        <p:sldTgt/>
                      </p:tgtEl>
                    </p:cond>
                  </p:endCondLst>
                </p:cTn>
                <p:tgtEl>
                  <p:spTgt spid="4"/>
                </p:tgtEl>
              </p:cMediaNode>
            </p:audio>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7"/>
                </p:tgtEl>
              </p:cMediaNode>
            </p:audio>
          </p:childTnLst>
        </p:cTn>
      </p:par>
    </p:tnLst>
    <p:bldLst>
      <p:bldP spid="3"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E36F9-F9B4-3D68-E642-649141511B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CB3C95-1E4E-0B1C-BA5B-85891BAF6255}"/>
              </a:ext>
            </a:extLst>
          </p:cNvPr>
          <p:cNvSpPr txBox="1"/>
          <p:nvPr/>
        </p:nvSpPr>
        <p:spPr>
          <a:xfrm>
            <a:off x="2525486" y="5017958"/>
            <a:ext cx="7020850" cy="1815882"/>
          </a:xfrm>
          <a:prstGeom prst="rect">
            <a:avLst/>
          </a:prstGeom>
          <a:solidFill>
            <a:schemeClr val="bg1">
              <a:lumMod val="95000"/>
            </a:schemeClr>
          </a:solidFill>
        </p:spPr>
        <p:txBody>
          <a:bodyPr wrap="square">
            <a:spAutoFit/>
          </a:bodyPr>
          <a:lstStyle/>
          <a:p>
            <a:r>
              <a:rPr lang="en-US" sz="2800"/>
              <a:t>Why? Knowing how to choose the right information and Apps is a key skill.</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AC9C4757-9097-D668-7D58-484DC33F365F}"/>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13ECFB60-C8F4-2A93-1CB2-8AB27E9CA6ED}"/>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211DE452-5EE1-9279-15ED-A4873ABE7A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B5AF08A5-20BF-FB62-3421-269470BF321B}"/>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3634B2A6-1F21-C1AC-9EAA-49FA9F55B260}"/>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F59E3D3E-E9BF-839D-9FB0-EC7BD9C978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DE81F6B2-AD64-3224-6860-A2B8A29251CD}"/>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71A7E72A-FB49-0DBA-D06C-66B9A0C4D50E}"/>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F60E5DD1-1EAC-CD20-78EE-67C0CCA6E1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EE345ADE-480D-6793-4280-44B9D7F2E1E1}"/>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DCBE4395-E129-F141-8C63-07ADBC3A7C34}"/>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B7E2731F-7630-2E84-65BC-9F33DAC4D7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49EF2372-7BBF-E02B-66BD-ECAB8F931A9D}"/>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AA7E954C-82F9-0BF0-34B7-2F46C790F780}"/>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6AD6F4E-4218-6EAA-A177-864C0B4A1295}"/>
              </a:ext>
            </a:extLst>
          </p:cNvPr>
          <p:cNvSpPr txBox="1"/>
          <p:nvPr/>
        </p:nvSpPr>
        <p:spPr>
          <a:xfrm>
            <a:off x="17000" y="624325"/>
            <a:ext cx="12176266" cy="1077218"/>
          </a:xfrm>
          <a:prstGeom prst="rect">
            <a:avLst/>
          </a:prstGeom>
          <a:noFill/>
        </p:spPr>
        <p:txBody>
          <a:bodyPr wrap="square" rtlCol="0">
            <a:spAutoFit/>
          </a:bodyPr>
          <a:lstStyle/>
          <a:p>
            <a:pPr algn="ctr"/>
            <a:r>
              <a:rPr lang="en-US" sz="3200">
                <a:solidFill>
                  <a:srgbClr val="008379"/>
                </a:solidFill>
              </a:rPr>
              <a:t>7. It is important to know how to choose the Apps and information that really help you.</a:t>
            </a:r>
            <a:endParaRPr lang="el-GR" sz="3200" dirty="0">
              <a:solidFill>
                <a:srgbClr val="008379"/>
              </a:solidFill>
            </a:endParaRPr>
          </a:p>
        </p:txBody>
      </p:sp>
      <p:pic>
        <p:nvPicPr>
          <p:cNvPr id="4" name="7 A Question-38">
            <a:hlinkClick r:id="" action="ppaction://media"/>
            <a:extLst>
              <a:ext uri="{FF2B5EF4-FFF2-40B4-BE49-F238E27FC236}">
                <a16:creationId xmlns:a16="http://schemas.microsoft.com/office/drawing/2014/main" id="{0D027E0D-2EBE-C89D-1889-911EDADEBDFF}"/>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064218" y="611912"/>
            <a:ext cx="609600" cy="609600"/>
          </a:xfrm>
          <a:prstGeom prst="rect">
            <a:avLst/>
          </a:prstGeom>
        </p:spPr>
      </p:pic>
      <p:pic>
        <p:nvPicPr>
          <p:cNvPr id="8" name="7 A Correct-39">
            <a:hlinkClick r:id="" action="ppaction://media"/>
            <a:extLst>
              <a:ext uri="{FF2B5EF4-FFF2-40B4-BE49-F238E27FC236}">
                <a16:creationId xmlns:a16="http://schemas.microsoft.com/office/drawing/2014/main" id="{8F03FAD6-2DFF-96F0-B0F1-7C8A4274C04C}"/>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369018" y="2797076"/>
            <a:ext cx="609600" cy="609600"/>
          </a:xfrm>
          <a:prstGeom prst="rect">
            <a:avLst/>
          </a:prstGeom>
        </p:spPr>
      </p:pic>
      <p:pic>
        <p:nvPicPr>
          <p:cNvPr id="9" name="7 A wrong-40">
            <a:hlinkClick r:id="" action="ppaction://media"/>
            <a:extLst>
              <a:ext uri="{FF2B5EF4-FFF2-40B4-BE49-F238E27FC236}">
                <a16:creationId xmlns:a16="http://schemas.microsoft.com/office/drawing/2014/main" id="{FB5AD16A-AD8F-5554-DFEB-E75229F7FCF0}"/>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198475" y="5413375"/>
            <a:ext cx="609600" cy="609600"/>
          </a:xfrm>
          <a:prstGeom prst="rect">
            <a:avLst/>
          </a:prstGeom>
        </p:spPr>
      </p:pic>
    </p:spTree>
    <p:custDataLst>
      <p:tags r:id="rId1"/>
    </p:custDataLst>
    <p:extLst>
      <p:ext uri="{BB962C8B-B14F-4D97-AF65-F5344CB8AC3E}">
        <p14:creationId xmlns:p14="http://schemas.microsoft.com/office/powerpoint/2010/main" val="2707990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696" fill="hold"/>
                                        <p:tgtEl>
                                          <p:spTgt spid="4"/>
                                        </p:tgtEl>
                                      </p:cBhvr>
                                    </p:cmd>
                                  </p:childTnLst>
                                </p:cTn>
                              </p:par>
                            </p:childTnLst>
                          </p:cTn>
                        </p:par>
                        <p:par>
                          <p:cTn id="7" fill="hold">
                            <p:stCondLst>
                              <p:cond delay="18696"/>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19632" fill="hold"/>
                                        <p:tgtEl>
                                          <p:spTgt spid="8"/>
                                        </p:tgtEl>
                                      </p:cBhvr>
                                    </p:cmd>
                                  </p:childTnLst>
                                </p:cTn>
                              </p:par>
                            </p:childTnLst>
                          </p:cTn>
                        </p:par>
                        <p:par>
                          <p:cTn id="30" fill="hold">
                            <p:stCondLst>
                              <p:cond delay="3530"/>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4"/>
                                        </p:tgtEl>
                                      </p:cBhvr>
                                    </p:cmd>
                                  </p:childTnLst>
                                </p:cTn>
                              </p:par>
                              <p:par>
                                <p:cTn id="44" presetID="3" presetClass="mediacall" presetSubtype="0" fill="hold" nodeType="withEffect">
                                  <p:stCondLst>
                                    <p:cond delay="0"/>
                                  </p:stCondLst>
                                  <p:childTnLst>
                                    <p:cmd type="call" cmd="stop">
                                      <p:cBhvr>
                                        <p:cTn id="45" dur="1" fill="hold"/>
                                        <p:tgtEl>
                                          <p:spTgt spid="8"/>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9984"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19D1-189B-F7A9-4C81-118741F28D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A5486D-062C-3D0F-8DA7-A67C0267410F}"/>
              </a:ext>
            </a:extLst>
          </p:cNvPr>
          <p:cNvSpPr txBox="1"/>
          <p:nvPr/>
        </p:nvSpPr>
        <p:spPr>
          <a:xfrm>
            <a:off x="2525486" y="5017958"/>
            <a:ext cx="7020850" cy="2246769"/>
          </a:xfrm>
          <a:prstGeom prst="rect">
            <a:avLst/>
          </a:prstGeom>
          <a:solidFill>
            <a:schemeClr val="bg1">
              <a:lumMod val="95000"/>
            </a:schemeClr>
          </a:solidFill>
        </p:spPr>
        <p:txBody>
          <a:bodyPr wrap="square">
            <a:spAutoFit/>
          </a:bodyPr>
          <a:lstStyle/>
          <a:p>
            <a:r>
              <a:rPr lang="en-US" sz="2800"/>
              <a:t>Why? Artificial Intelligence not only writes, but it also gives you few ideas to start something new.</a:t>
            </a:r>
          </a:p>
          <a:p>
            <a:endParaRPr lang="en-US" sz="2800"/>
          </a:p>
          <a:p>
            <a:endParaRPr lang="el-GR" sz="28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Agree 4">
            <a:extLst>
              <a:ext uri="{FF2B5EF4-FFF2-40B4-BE49-F238E27FC236}">
                <a16:creationId xmlns:a16="http://schemas.microsoft.com/office/drawing/2014/main" id="{300B0D27-9FBB-9619-5414-EF9E5746AC8B}"/>
              </a:ext>
            </a:extLst>
          </p:cNvPr>
          <p:cNvGrpSpPr/>
          <p:nvPr/>
        </p:nvGrpSpPr>
        <p:grpSpPr>
          <a:xfrm>
            <a:off x="2653982" y="2654219"/>
            <a:ext cx="2862072" cy="2248487"/>
            <a:chOff x="2460321" y="2536454"/>
            <a:chExt cx="2862072" cy="2248487"/>
          </a:xfrm>
        </p:grpSpPr>
        <p:sp>
          <p:nvSpPr>
            <p:cNvPr id="7" name="Ορθογώνιο 7">
              <a:extLst>
                <a:ext uri="{FF2B5EF4-FFF2-40B4-BE49-F238E27FC236}">
                  <a16:creationId xmlns:a16="http://schemas.microsoft.com/office/drawing/2014/main" id="{B356BC91-0B08-1519-422A-33E2B970A4F3}"/>
                </a:ext>
              </a:extLst>
            </p:cNvPr>
            <p:cNvSpPr/>
            <p:nvPr/>
          </p:nvSpPr>
          <p:spPr>
            <a:xfrm>
              <a:off x="2821486" y="2536454"/>
              <a:ext cx="2313768" cy="2248487"/>
            </a:xfrm>
            <a:prstGeom prst="flowChartConnector">
              <a:avLst/>
            </a:prstGeom>
            <a:ln w="7620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agree</a:t>
              </a:r>
            </a:p>
          </p:txBody>
        </p:sp>
        <p:pic>
          <p:nvPicPr>
            <p:cNvPr id="11" name="Picture 7">
              <a:extLst>
                <a:ext uri="{FF2B5EF4-FFF2-40B4-BE49-F238E27FC236}">
                  <a16:creationId xmlns:a16="http://schemas.microsoft.com/office/drawing/2014/main" id="{96636C78-BB9E-D499-2007-90AF55956F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0321" y="2679311"/>
              <a:ext cx="2862072" cy="1908048"/>
            </a:xfrm>
            <a:prstGeom prst="rect">
              <a:avLst/>
            </a:prstGeom>
          </p:spPr>
        </p:pic>
      </p:grpSp>
      <p:grpSp>
        <p:nvGrpSpPr>
          <p:cNvPr id="12" name="Correct 8">
            <a:extLst>
              <a:ext uri="{FF2B5EF4-FFF2-40B4-BE49-F238E27FC236}">
                <a16:creationId xmlns:a16="http://schemas.microsoft.com/office/drawing/2014/main" id="{0373578C-EE5A-33C3-F7B8-7C25D7FD963C}"/>
              </a:ext>
            </a:extLst>
          </p:cNvPr>
          <p:cNvGrpSpPr/>
          <p:nvPr/>
        </p:nvGrpSpPr>
        <p:grpSpPr>
          <a:xfrm>
            <a:off x="2981086" y="2654219"/>
            <a:ext cx="2313768" cy="2248487"/>
            <a:chOff x="3346720" y="366821"/>
            <a:chExt cx="2313768" cy="2248487"/>
          </a:xfrm>
        </p:grpSpPr>
        <p:sp>
          <p:nvSpPr>
            <p:cNvPr id="13" name="Ορθογώνιο 4">
              <a:extLst>
                <a:ext uri="{FF2B5EF4-FFF2-40B4-BE49-F238E27FC236}">
                  <a16:creationId xmlns:a16="http://schemas.microsoft.com/office/drawing/2014/main" id="{4672B16B-39E2-DFF2-D7AA-8856C5223084}"/>
                </a:ext>
              </a:extLst>
            </p:cNvPr>
            <p:cNvSpPr/>
            <p:nvPr/>
          </p:nvSpPr>
          <p:spPr>
            <a:xfrm>
              <a:off x="3346720" y="366821"/>
              <a:ext cx="2313768" cy="2248487"/>
            </a:xfrm>
            <a:prstGeom prst="flowChartConnector">
              <a:avLst/>
            </a:prstGeom>
            <a:solidFill>
              <a:srgbClr val="92D050"/>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b="1" dirty="0">
                  <a:solidFill>
                    <a:schemeClr val="bg1"/>
                  </a:solidFill>
                  <a:latin typeface="Calibri" panose="020F0502020204030204" pitchFamily="34" charset="0"/>
                </a:rPr>
                <a:t>Correct</a:t>
              </a:r>
            </a:p>
          </p:txBody>
        </p:sp>
        <p:pic>
          <p:nvPicPr>
            <p:cNvPr id="14" name="Graphic 13" descr="Checkmark with solid fill">
              <a:extLst>
                <a:ext uri="{FF2B5EF4-FFF2-40B4-BE49-F238E27FC236}">
                  <a16:creationId xmlns:a16="http://schemas.microsoft.com/office/drawing/2014/main" id="{6E15D3A7-A0FF-1AA4-D10E-39F18F3FCD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4419" y="893834"/>
              <a:ext cx="1008734" cy="1008734"/>
            </a:xfrm>
            <a:prstGeom prst="rect">
              <a:avLst/>
            </a:prstGeom>
          </p:spPr>
        </p:pic>
      </p:grpSp>
      <p:grpSp>
        <p:nvGrpSpPr>
          <p:cNvPr id="16" name="Disagree 17">
            <a:extLst>
              <a:ext uri="{FF2B5EF4-FFF2-40B4-BE49-F238E27FC236}">
                <a16:creationId xmlns:a16="http://schemas.microsoft.com/office/drawing/2014/main" id="{09B1B2CC-F856-C51E-26E1-9ABD5D0C4C05}"/>
              </a:ext>
            </a:extLst>
          </p:cNvPr>
          <p:cNvGrpSpPr/>
          <p:nvPr/>
        </p:nvGrpSpPr>
        <p:grpSpPr>
          <a:xfrm>
            <a:off x="6452866" y="2654219"/>
            <a:ext cx="2747774" cy="2248487"/>
            <a:chOff x="5872919" y="2536454"/>
            <a:chExt cx="2747774" cy="2248487"/>
          </a:xfrm>
        </p:grpSpPr>
        <p:sp>
          <p:nvSpPr>
            <p:cNvPr id="18" name="Ορθογώνιο 4">
              <a:extLst>
                <a:ext uri="{FF2B5EF4-FFF2-40B4-BE49-F238E27FC236}">
                  <a16:creationId xmlns:a16="http://schemas.microsoft.com/office/drawing/2014/main" id="{9707F3B9-ACC6-7A0B-DEEC-A8880ACD5024}"/>
                </a:ext>
              </a:extLst>
            </p:cNvPr>
            <p:cNvSpPr/>
            <p:nvPr/>
          </p:nvSpPr>
          <p:spPr>
            <a:xfrm>
              <a:off x="6096000" y="2536454"/>
              <a:ext cx="2313768" cy="2248487"/>
            </a:xfrm>
            <a:prstGeom prst="flowChartConnector">
              <a:avLst/>
            </a:prstGeom>
            <a:ln w="7620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latin typeface="Calibri" panose="020F0502020204030204" pitchFamily="34" charset="0"/>
                </a:rPr>
                <a:t>I don’t agree</a:t>
              </a:r>
            </a:p>
          </p:txBody>
        </p:sp>
        <p:pic>
          <p:nvPicPr>
            <p:cNvPr id="19" name="Picture 25">
              <a:extLst>
                <a:ext uri="{FF2B5EF4-FFF2-40B4-BE49-F238E27FC236}">
                  <a16:creationId xmlns:a16="http://schemas.microsoft.com/office/drawing/2014/main" id="{3B065232-FD76-1CA5-E2C4-A1661676AC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919" y="2755510"/>
              <a:ext cx="2747774" cy="1831849"/>
            </a:xfrm>
            <a:prstGeom prst="rect">
              <a:avLst/>
            </a:prstGeom>
          </p:spPr>
        </p:pic>
      </p:grpSp>
      <p:grpSp>
        <p:nvGrpSpPr>
          <p:cNvPr id="20" name="Wrong 26">
            <a:extLst>
              <a:ext uri="{FF2B5EF4-FFF2-40B4-BE49-F238E27FC236}">
                <a16:creationId xmlns:a16="http://schemas.microsoft.com/office/drawing/2014/main" id="{64F11233-F26D-8752-8D70-36838EAFC704}"/>
              </a:ext>
            </a:extLst>
          </p:cNvPr>
          <p:cNvGrpSpPr/>
          <p:nvPr/>
        </p:nvGrpSpPr>
        <p:grpSpPr>
          <a:xfrm>
            <a:off x="6673841" y="2641122"/>
            <a:ext cx="2313768" cy="2248486"/>
            <a:chOff x="6448424" y="3196807"/>
            <a:chExt cx="2313768" cy="2248486"/>
          </a:xfrm>
        </p:grpSpPr>
        <p:sp>
          <p:nvSpPr>
            <p:cNvPr id="21" name="Ορθογώνιο 7">
              <a:extLst>
                <a:ext uri="{FF2B5EF4-FFF2-40B4-BE49-F238E27FC236}">
                  <a16:creationId xmlns:a16="http://schemas.microsoft.com/office/drawing/2014/main" id="{4E315508-1CE2-0E26-0AF5-B0AF6A01C1CC}"/>
                </a:ext>
              </a:extLst>
            </p:cNvPr>
            <p:cNvSpPr/>
            <p:nvPr/>
          </p:nvSpPr>
          <p:spPr>
            <a:xfrm>
              <a:off x="6448424" y="3196807"/>
              <a:ext cx="2313768" cy="2248486"/>
            </a:xfrm>
            <a:prstGeom prst="flowChartConnector">
              <a:avLst/>
            </a:prstGeom>
            <a:solidFill>
              <a:srgbClr val="C00000"/>
            </a:solidFill>
            <a:ln w="57150">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endParaRPr lang="en-US" sz="2000" dirty="0">
                <a:latin typeface="Calibri" panose="020F0502020204030204" pitchFamily="34" charset="0"/>
              </a:endParaRPr>
            </a:p>
            <a:p>
              <a:pPr algn="ctr"/>
              <a:r>
                <a:rPr lang="en-US" sz="2000" dirty="0">
                  <a:solidFill>
                    <a:schemeClr val="bg1"/>
                  </a:solidFill>
                  <a:latin typeface="Calibri" panose="020F0502020204030204" pitchFamily="34" charset="0"/>
                </a:rPr>
                <a:t>Wrong</a:t>
              </a:r>
            </a:p>
          </p:txBody>
        </p:sp>
        <p:pic>
          <p:nvPicPr>
            <p:cNvPr id="25" name="Graphic 28" descr="Close with solid fill">
              <a:extLst>
                <a:ext uri="{FF2B5EF4-FFF2-40B4-BE49-F238E27FC236}">
                  <a16:creationId xmlns:a16="http://schemas.microsoft.com/office/drawing/2014/main" id="{C214FD70-5280-F00A-C649-C2AF9720474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39449" y="3694048"/>
              <a:ext cx="1140431" cy="1140431"/>
            </a:xfrm>
            <a:prstGeom prst="rect">
              <a:avLst/>
            </a:prstGeom>
          </p:spPr>
        </p:pic>
      </p:grpSp>
      <p:sp>
        <p:nvSpPr>
          <p:cNvPr id="2" name="Βέλος: Δεξιό 1">
            <a:hlinkClick r:id="" action="ppaction://hlinkshowjump?jump=nextslide"/>
            <a:extLst>
              <a:ext uri="{FF2B5EF4-FFF2-40B4-BE49-F238E27FC236}">
                <a16:creationId xmlns:a16="http://schemas.microsoft.com/office/drawing/2014/main" id="{44C04783-45D0-3B60-F404-E7A65C5ABABA}"/>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B39E47B8-1B2A-3AD2-330C-20C9D09569D5}"/>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9CD8C0-2631-80F2-56AD-061054B26B74}"/>
              </a:ext>
            </a:extLst>
          </p:cNvPr>
          <p:cNvSpPr txBox="1"/>
          <p:nvPr/>
        </p:nvSpPr>
        <p:spPr>
          <a:xfrm>
            <a:off x="17000" y="624325"/>
            <a:ext cx="12176266" cy="584775"/>
          </a:xfrm>
          <a:prstGeom prst="rect">
            <a:avLst/>
          </a:prstGeom>
          <a:noFill/>
        </p:spPr>
        <p:txBody>
          <a:bodyPr wrap="square" rtlCol="0">
            <a:spAutoFit/>
          </a:bodyPr>
          <a:lstStyle/>
          <a:p>
            <a:pPr algn="ctr"/>
            <a:r>
              <a:rPr lang="en-US" sz="3200">
                <a:solidFill>
                  <a:srgbClr val="008379"/>
                </a:solidFill>
              </a:rPr>
              <a:t>8. Artificial Intelligence can help you have new and creative ideas.</a:t>
            </a:r>
            <a:endParaRPr lang="el-GR" sz="3200" dirty="0">
              <a:solidFill>
                <a:srgbClr val="008379"/>
              </a:solidFill>
            </a:endParaRPr>
          </a:p>
        </p:txBody>
      </p:sp>
      <p:pic>
        <p:nvPicPr>
          <p:cNvPr id="4" name="8 A Question-44">
            <a:hlinkClick r:id="" action="ppaction://media"/>
            <a:extLst>
              <a:ext uri="{FF2B5EF4-FFF2-40B4-BE49-F238E27FC236}">
                <a16:creationId xmlns:a16="http://schemas.microsoft.com/office/drawing/2014/main" id="{27E8F825-8B43-ED8F-3B10-48D700CE516E}"/>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300075" y="1412875"/>
            <a:ext cx="609600" cy="609600"/>
          </a:xfrm>
          <a:prstGeom prst="rect">
            <a:avLst/>
          </a:prstGeom>
        </p:spPr>
      </p:pic>
      <p:pic>
        <p:nvPicPr>
          <p:cNvPr id="8" name="8 A Correct-45">
            <a:hlinkClick r:id="" action="ppaction://media"/>
            <a:extLst>
              <a:ext uri="{FF2B5EF4-FFF2-40B4-BE49-F238E27FC236}">
                <a16:creationId xmlns:a16="http://schemas.microsoft.com/office/drawing/2014/main" id="{C4A6BDA7-566C-2808-C656-94CF6D31EF58}"/>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528675" y="3444875"/>
            <a:ext cx="609600" cy="609600"/>
          </a:xfrm>
          <a:prstGeom prst="rect">
            <a:avLst/>
          </a:prstGeom>
        </p:spPr>
      </p:pic>
      <p:pic>
        <p:nvPicPr>
          <p:cNvPr id="9" name="8 A wrong-46">
            <a:hlinkClick r:id="" action="ppaction://media"/>
            <a:extLst>
              <a:ext uri="{FF2B5EF4-FFF2-40B4-BE49-F238E27FC236}">
                <a16:creationId xmlns:a16="http://schemas.microsoft.com/office/drawing/2014/main" id="{240F6B07-BF49-4397-845A-AFACD6E179B7}"/>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3452475" y="5680075"/>
            <a:ext cx="609600" cy="609600"/>
          </a:xfrm>
          <a:prstGeom prst="rect">
            <a:avLst/>
          </a:prstGeom>
        </p:spPr>
      </p:pic>
    </p:spTree>
    <p:custDataLst>
      <p:tags r:id="rId1"/>
    </p:custDataLst>
    <p:extLst>
      <p:ext uri="{BB962C8B-B14F-4D97-AF65-F5344CB8AC3E}">
        <p14:creationId xmlns:p14="http://schemas.microsoft.com/office/powerpoint/2010/main" val="2242305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64" fill="hold"/>
                                        <p:tgtEl>
                                          <p:spTgt spid="4"/>
                                        </p:tgtEl>
                                      </p:cBhvr>
                                    </p:cmd>
                                  </p:childTnLst>
                                </p:cTn>
                              </p:par>
                            </p:childTnLst>
                          </p:cTn>
                        </p:par>
                        <p:par>
                          <p:cTn id="7" fill="hold">
                            <p:stCondLst>
                              <p:cond delay="20664"/>
                            </p:stCondLst>
                            <p:childTnLst>
                              <p:par>
                                <p:cTn id="8" presetID="6" presetClass="entr" presetSubtype="16" fill="hold" nodeType="afterEffect">
                                  <p:stCondLst>
                                    <p:cond delay="52"/>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3" presetClass="mediacall" presetSubtype="0" fill="hold" nodeType="withEffect">
                                  <p:stCondLst>
                                    <p:cond delay="750"/>
                                  </p:stCondLst>
                                  <p:childTnLst>
                                    <p:cmd type="call" cmd="stop">
                                      <p:cBhvr>
                                        <p:cTn id="24" dur="1" fill="hold"/>
                                        <p:tgtEl>
                                          <p:spTgt spid="4"/>
                                        </p:tgtEl>
                                      </p:cBhvr>
                                    </p:cmd>
                                  </p:childTnLst>
                                </p:cTn>
                              </p:par>
                              <p:par>
                                <p:cTn id="25" presetID="3" presetClass="mediacall" presetSubtype="0" fill="hold" nodeType="withEffect">
                                  <p:stCondLst>
                                    <p:cond delay="750"/>
                                  </p:stCondLst>
                                  <p:childTnLst>
                                    <p:cmd type="call" cmd="stop">
                                      <p:cBhvr>
                                        <p:cTn id="26" dur="1" fill="hold"/>
                                        <p:tgtEl>
                                          <p:spTgt spid="9"/>
                                        </p:tgtEl>
                                      </p:cBhvr>
                                    </p:cmd>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20784" fill="hold"/>
                                        <p:tgtEl>
                                          <p:spTgt spid="8"/>
                                        </p:tgtEl>
                                      </p:cBhvr>
                                    </p:cmd>
                                  </p:childTnLst>
                                </p:cTn>
                              </p:par>
                            </p:childTnLst>
                          </p:cTn>
                        </p:par>
                        <p:par>
                          <p:cTn id="30" fill="hold">
                            <p:stCondLst>
                              <p:cond delay="3314"/>
                            </p:stCondLst>
                            <p:childTnLst>
                              <p:par>
                                <p:cTn id="31" presetID="10" presetClass="entr" presetSubtype="0" fill="hold" grpId="0" nodeType="afterEffect">
                                  <p:stCondLst>
                                    <p:cond delay="5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3" presetClass="mediacall" presetSubtype="0" fill="hold" nodeType="withEffect">
                                  <p:stCondLst>
                                    <p:cond delay="0"/>
                                  </p:stCondLst>
                                  <p:childTnLst>
                                    <p:cmd type="call" cmd="stop">
                                      <p:cBhvr>
                                        <p:cTn id="43" dur="1" fill="hold"/>
                                        <p:tgtEl>
                                          <p:spTgt spid="8"/>
                                        </p:tgtEl>
                                      </p:cBhvr>
                                    </p:cmd>
                                  </p:childTnLst>
                                </p:cTn>
                              </p:par>
                              <p:par>
                                <p:cTn id="44" presetID="3" presetClass="mediacall" presetSubtype="0" fill="hold" nodeType="withEffect">
                                  <p:stCondLst>
                                    <p:cond delay="0"/>
                                  </p:stCondLst>
                                  <p:childTnLst>
                                    <p:cmd type="call" cmd="stop">
                                      <p:cBhvr>
                                        <p:cTn id="45" dur="1" fill="hold"/>
                                        <p:tgtEl>
                                          <p:spTgt spid="4"/>
                                        </p:tgtEl>
                                      </p:cBhvr>
                                    </p:cmd>
                                  </p:childTnLst>
                                </p:cTn>
                              </p:par>
                            </p:childTnLst>
                          </p:cTn>
                        </p:par>
                        <p:par>
                          <p:cTn id="46" fill="hold">
                            <p:stCondLst>
                              <p:cond delay="0"/>
                            </p:stCondLst>
                            <p:childTnLst>
                              <p:par>
                                <p:cTn id="47" presetID="1" presetClass="mediacall" presetSubtype="0" fill="hold" nodeType="afterEffect">
                                  <p:stCondLst>
                                    <p:cond delay="0"/>
                                  </p:stCondLst>
                                  <p:childTnLst>
                                    <p:cmd type="call" cmd="playFrom(0.0)">
                                      <p:cBhvr>
                                        <p:cTn id="48" dur="10128" fill="hold"/>
                                        <p:tgtEl>
                                          <p:spTgt spid="9"/>
                                        </p:tgtEl>
                                      </p:cBhvr>
                                    </p:cmd>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4"/>
                </p:tgtEl>
              </p:cMediaNode>
            </p:audio>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3" grpId="0" animBg="1"/>
      <p:bldP spid="2"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 name="TOTAL_QUESTIONS" val="10"/>
</p:tagLst>
</file>

<file path=ppt/tags/tag10.xml><?xml version="1.0" encoding="utf-8"?>
<p:tagLst xmlns:a="http://schemas.openxmlformats.org/drawingml/2006/main" xmlns:r="http://schemas.openxmlformats.org/officeDocument/2006/relationships" xmlns:p="http://schemas.openxmlformats.org/presentationml/2006/main">
  <p:tag name="QNUM" val="9"/>
  <p:tag name="CORRECT" val="disagree"/>
</p:tagLst>
</file>

<file path=ppt/tags/tag11.xml><?xml version="1.0" encoding="utf-8"?>
<p:tagLst xmlns:a="http://schemas.openxmlformats.org/drawingml/2006/main" xmlns:r="http://schemas.openxmlformats.org/officeDocument/2006/relationships" xmlns:p="http://schemas.openxmlformats.org/presentationml/2006/main">
  <p:tag name="CORRECT" val="agree"/>
  <p:tag name="QNUM" val="1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dis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dis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disagree"/>
</p:tagLst>
</file>

<file path=ppt/tags/tag7.xml><?xml version="1.0" encoding="utf-8"?>
<p:tagLst xmlns:a="http://schemas.openxmlformats.org/drawingml/2006/main" xmlns:r="http://schemas.openxmlformats.org/officeDocument/2006/relationships" xmlns:p="http://schemas.openxmlformats.org/presentationml/2006/main">
  <p:tag name="QNUM" val="6"/>
  <p:tag name="CORRECT" val="disagree"/>
</p:tagLst>
</file>

<file path=ppt/tags/tag8.xml><?xml version="1.0" encoding="utf-8"?>
<p:tagLst xmlns:a="http://schemas.openxmlformats.org/drawingml/2006/main" xmlns:r="http://schemas.openxmlformats.org/officeDocument/2006/relationships" xmlns:p="http://schemas.openxmlformats.org/presentationml/2006/main">
  <p:tag name="QNUM" val="7"/>
  <p:tag name="CORRECT" val="agree"/>
</p:tagLst>
</file>

<file path=ppt/tags/tag9.xml><?xml version="1.0" encoding="utf-8"?>
<p:tagLst xmlns:a="http://schemas.openxmlformats.org/drawingml/2006/main" xmlns:r="http://schemas.openxmlformats.org/officeDocument/2006/relationships" xmlns:p="http://schemas.openxmlformats.org/presentationml/2006/main">
  <p:tag name="QNUM" val="8"/>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2091</TotalTime>
  <Words>1848</Words>
  <Application>Microsoft Office PowerPoint</Application>
  <PresentationFormat>Widescreen</PresentationFormat>
  <Paragraphs>384</Paragraphs>
  <Slides>12</Slides>
  <Notes>12</Notes>
  <HiddenSlides>0</HiddenSlides>
  <MMClips>34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10</cp:revision>
  <dcterms:created xsi:type="dcterms:W3CDTF">2025-05-12T15:24:27Z</dcterms:created>
  <dcterms:modified xsi:type="dcterms:W3CDTF">2026-02-18T15:06:19Z</dcterms:modified>
</cp:coreProperties>
</file>