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71" r:id="rId12"/>
    <p:sldId id="264" r:id="rId13"/>
    <p:sldId id="265" r:id="rId14"/>
    <p:sldId id="266" r:id="rId15"/>
    <p:sldId id="267" r:id="rId16"/>
    <p:sldId id="269" r:id="rId17"/>
    <p:sldId id="270" r:id="rId18"/>
  </p:sldIdLst>
  <p:sldSz cx="18288000" cy="10287000"/>
  <p:notesSz cx="6858000" cy="9144000"/>
  <p:embeddedFontLst>
    <p:embeddedFont>
      <p:font typeface="Canva Sans" panose="020B0604020202020204" charset="0"/>
      <p:regular r:id="rId20"/>
    </p:embeddedFont>
    <p:embeddedFont>
      <p:font typeface="Open Sans Bold" panose="020B0806030504020204" pitchFamily="34" charset="0"/>
      <p:bold r:id="rId21"/>
    </p:embeddedFont>
    <p:embeddedFont>
      <p:font typeface="Open Sans Italic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814A3-BD7E-C726-77AA-91974F5EF2A0}" v="6" dt="2026-02-05T14:34:07.486"/>
    <p1510:client id="{1AC33B8B-2EBF-AC8E-810A-C1EA5193CABD}" v="47" dt="2026-02-06T13:52:49.942"/>
    <p1510:client id="{30EA19AA-815A-A700-89FE-DB5977C540D1}" v="97" dt="2026-02-06T12:10:51.302"/>
    <p1510:client id="{68CC79C0-EB5D-D826-E487-0356E3A0D16A}" v="189" dt="2026-02-06T13:51:03.231"/>
    <p1510:client id="{74F2BA26-974D-A57F-4A9F-B917400D6A0D}" v="13" dt="2026-02-05T14:32:41.626"/>
    <p1510:client id="{91CFD396-5E73-4C73-9A21-BC9E02DFE883}" v="2" dt="2026-02-05T13:34:17.195"/>
    <p1510:client id="{BE5BC325-E7C6-CB70-6377-576AA2F15643}" v="478" dt="2026-02-07T13:21:43.3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es Sarwary" userId="3d3397cd-d73e-4ece-ae4f-73450d97fe2f" providerId="ADAL" clId="{81DF4279-875B-471F-A980-CD3512C0696F}"/>
    <pc:docChg chg="modSld">
      <pc:chgData name="Hares Sarwary" userId="3d3397cd-d73e-4ece-ae4f-73450d97fe2f" providerId="ADAL" clId="{81DF4279-875B-471F-A980-CD3512C0696F}" dt="2026-02-05T13:35:20.316" v="3" actId="255"/>
      <pc:docMkLst>
        <pc:docMk/>
      </pc:docMkLst>
      <pc:sldChg chg="modSp mod">
        <pc:chgData name="Hares Sarwary" userId="3d3397cd-d73e-4ece-ae4f-73450d97fe2f" providerId="ADAL" clId="{81DF4279-875B-471F-A980-CD3512C0696F}" dt="2026-02-05T13:33:38.679" v="1" actId="2711"/>
        <pc:sldMkLst>
          <pc:docMk/>
          <pc:sldMk cId="0" sldId="256"/>
        </pc:sldMkLst>
      </pc:sldChg>
      <pc:sldChg chg="modSp mod">
        <pc:chgData name="Hares Sarwary" userId="3d3397cd-d73e-4ece-ae4f-73450d97fe2f" providerId="ADAL" clId="{81DF4279-875B-471F-A980-CD3512C0696F}" dt="2026-02-05T13:35:09.739" v="2" actId="255"/>
        <pc:sldMkLst>
          <pc:docMk/>
          <pc:sldMk cId="0" sldId="259"/>
        </pc:sldMkLst>
        <pc:spChg chg="mod">
          <ac:chgData name="Hares Sarwary" userId="3d3397cd-d73e-4ece-ae4f-73450d97fe2f" providerId="ADAL" clId="{81DF4279-875B-471F-A980-CD3512C0696F}" dt="2026-02-05T13:35:09.739" v="2" actId="255"/>
          <ac:spMkLst>
            <pc:docMk/>
            <pc:sldMk cId="0" sldId="259"/>
            <ac:spMk id="6" creationId="{00000000-0000-0000-0000-000000000000}"/>
          </ac:spMkLst>
        </pc:spChg>
      </pc:sldChg>
      <pc:sldChg chg="modSp mod">
        <pc:chgData name="Hares Sarwary" userId="3d3397cd-d73e-4ece-ae4f-73450d97fe2f" providerId="ADAL" clId="{81DF4279-875B-471F-A980-CD3512C0696F}" dt="2026-02-05T13:35:20.316" v="3" actId="255"/>
        <pc:sldMkLst>
          <pc:docMk/>
          <pc:sldMk cId="0" sldId="263"/>
        </pc:sldMkLst>
        <pc:spChg chg="mod">
          <ac:chgData name="Hares Sarwary" userId="3d3397cd-d73e-4ece-ae4f-73450d97fe2f" providerId="ADAL" clId="{81DF4279-875B-471F-A980-CD3512C0696F}" dt="2026-02-05T13:35:20.316" v="3" actId="255"/>
          <ac:spMkLst>
            <pc:docMk/>
            <pc:sldMk cId="0" sldId="263"/>
            <ac:spMk id="7" creationId="{94732D49-E16F-D852-5E4F-891B776F8440}"/>
          </ac:spMkLst>
        </pc:spChg>
      </pc:sldChg>
    </pc:docChg>
  </pc:docChgLst>
  <pc:docChgLst>
    <pc:chgData name="proyectos" userId="S::proyectos_copava.org#ext#@stifttilbeckde.onmicrosoft.com::35fa15d3-d40e-4643-b385-947208e5f860" providerId="AD" clId="Web-{1AC33B8B-2EBF-AC8E-810A-C1EA5193CABD}"/>
    <pc:docChg chg="modSld">
      <pc:chgData name="proyectos" userId="S::proyectos_copava.org#ext#@stifttilbeckde.onmicrosoft.com::35fa15d3-d40e-4643-b385-947208e5f860" providerId="AD" clId="Web-{1AC33B8B-2EBF-AC8E-810A-C1EA5193CABD}" dt="2026-02-06T13:52:49.942" v="31" actId="1076"/>
      <pc:docMkLst>
        <pc:docMk/>
      </pc:docMkLst>
      <pc:sldChg chg="addSp delSp modSp">
        <pc:chgData name="proyectos" userId="S::proyectos_copava.org#ext#@stifttilbeckde.onmicrosoft.com::35fa15d3-d40e-4643-b385-947208e5f860" providerId="AD" clId="Web-{1AC33B8B-2EBF-AC8E-810A-C1EA5193CABD}" dt="2026-02-06T13:52:49.942" v="31" actId="1076"/>
        <pc:sldMkLst>
          <pc:docMk/>
          <pc:sldMk cId="0" sldId="256"/>
        </pc:sldMkLst>
        <pc:spChg chg="del mod">
          <ac:chgData name="proyectos" userId="S::proyectos_copava.org#ext#@stifttilbeckde.onmicrosoft.com::35fa15d3-d40e-4643-b385-947208e5f860" providerId="AD" clId="Web-{1AC33B8B-2EBF-AC8E-810A-C1EA5193CABD}" dt="2026-02-06T13:52:03.457" v="17"/>
          <ac:spMkLst>
            <pc:docMk/>
            <pc:sldMk cId="0" sldId="256"/>
            <ac:spMk id="7" creationId="{00000000-0000-0000-0000-000000000000}"/>
          </ac:spMkLst>
        </pc:spChg>
        <pc:spChg chg="add mod">
          <ac:chgData name="proyectos" userId="S::proyectos_copava.org#ext#@stifttilbeckde.onmicrosoft.com::35fa15d3-d40e-4643-b385-947208e5f860" providerId="AD" clId="Web-{1AC33B8B-2EBF-AC8E-810A-C1EA5193CABD}" dt="2026-02-06T13:52:43.957" v="28" actId="1076"/>
          <ac:spMkLst>
            <pc:docMk/>
            <pc:sldMk cId="0" sldId="256"/>
            <ac:spMk id="9" creationId="{A07C0884-DB64-626E-C232-D47E20F28DE1}"/>
          </ac:spMkLst>
        </pc:spChg>
        <pc:spChg chg="add mod">
          <ac:chgData name="proyectos" userId="S::proyectos_copava.org#ext#@stifttilbeckde.onmicrosoft.com::35fa15d3-d40e-4643-b385-947208e5f860" providerId="AD" clId="Web-{1AC33B8B-2EBF-AC8E-810A-C1EA5193CABD}" dt="2026-02-06T13:52:47.692" v="30" actId="1076"/>
          <ac:spMkLst>
            <pc:docMk/>
            <pc:sldMk cId="0" sldId="256"/>
            <ac:spMk id="11" creationId="{EF5F49FC-AE9C-3D7A-6756-4663A0B9B3E9}"/>
          </ac:spMkLst>
        </pc:spChg>
        <pc:spChg chg="add mod">
          <ac:chgData name="proyectos" userId="S::proyectos_copava.org#ext#@stifttilbeckde.onmicrosoft.com::35fa15d3-d40e-4643-b385-947208e5f860" providerId="AD" clId="Web-{1AC33B8B-2EBF-AC8E-810A-C1EA5193CABD}" dt="2026-02-06T13:52:45.911" v="29" actId="1076"/>
          <ac:spMkLst>
            <pc:docMk/>
            <pc:sldMk cId="0" sldId="256"/>
            <ac:spMk id="12" creationId="{A1E12992-1EA7-A5C9-E1D9-E8344950F8FF}"/>
          </ac:spMkLst>
        </pc:spChg>
        <pc:picChg chg="mod">
          <ac:chgData name="proyectos" userId="S::proyectos_copava.org#ext#@stifttilbeckde.onmicrosoft.com::35fa15d3-d40e-4643-b385-947208e5f860" providerId="AD" clId="Web-{1AC33B8B-2EBF-AC8E-810A-C1EA5193CABD}" dt="2026-02-06T13:52:49.942" v="31" actId="1076"/>
          <ac:picMkLst>
            <pc:docMk/>
            <pc:sldMk cId="0" sldId="256"/>
            <ac:picMk id="8" creationId="{B9117034-7185-0C0E-3C0D-981EC44C7712}"/>
          </ac:picMkLst>
        </pc:picChg>
      </pc:sldChg>
    </pc:docChg>
  </pc:docChgLst>
  <pc:docChgLst>
    <pc:chgData name="Hares Sarwary" userId="S::sarwary_iat.eu#ext#@stifttilbeckde.onmicrosoft.com::c97dacc3-bbe6-45b8-8c3c-024986bac798" providerId="AD" clId="Web-{74F2BA26-974D-A57F-4A9F-B917400D6A0D}"/>
    <pc:docChg chg="modSld">
      <pc:chgData name="Hares Sarwary" userId="S::sarwary_iat.eu#ext#@stifttilbeckde.onmicrosoft.com::c97dacc3-bbe6-45b8-8c3c-024986bac798" providerId="AD" clId="Web-{74F2BA26-974D-A57F-4A9F-B917400D6A0D}" dt="2026-02-05T14:32:41.626" v="12" actId="1076"/>
      <pc:docMkLst>
        <pc:docMk/>
      </pc:docMkLst>
      <pc:sldChg chg="addSp delSp modSp">
        <pc:chgData name="Hares Sarwary" userId="S::sarwary_iat.eu#ext#@stifttilbeckde.onmicrosoft.com::c97dacc3-bbe6-45b8-8c3c-024986bac798" providerId="AD" clId="Web-{74F2BA26-974D-A57F-4A9F-B917400D6A0D}" dt="2026-02-05T14:32:41.626" v="12" actId="1076"/>
        <pc:sldMkLst>
          <pc:docMk/>
          <pc:sldMk cId="0" sldId="256"/>
        </pc:sldMkLst>
        <pc:spChg chg="add mod">
          <ac:chgData name="Hares Sarwary" userId="S::sarwary_iat.eu#ext#@stifttilbeckde.onmicrosoft.com::c97dacc3-bbe6-45b8-8c3c-024986bac798" providerId="AD" clId="Web-{74F2BA26-974D-A57F-4A9F-B917400D6A0D}" dt="2026-02-05T14:32:41.626" v="12" actId="1076"/>
          <ac:spMkLst>
            <pc:docMk/>
            <pc:sldMk cId="0" sldId="256"/>
            <ac:spMk id="10" creationId="{0D15E38E-4892-19D1-8FA8-15EE20172D8D}"/>
          </ac:spMkLst>
        </pc:spChg>
        <pc:picChg chg="add mod">
          <ac:chgData name="Hares Sarwary" userId="S::sarwary_iat.eu#ext#@stifttilbeckde.onmicrosoft.com::c97dacc3-bbe6-45b8-8c3c-024986bac798" providerId="AD" clId="Web-{74F2BA26-974D-A57F-4A9F-B917400D6A0D}" dt="2026-02-05T14:27:38.174" v="3" actId="1076"/>
          <ac:picMkLst>
            <pc:docMk/>
            <pc:sldMk cId="0" sldId="256"/>
            <ac:picMk id="8" creationId="{B9117034-7185-0C0E-3C0D-981EC44C7712}"/>
          </ac:picMkLst>
        </pc:picChg>
      </pc:sldChg>
    </pc:docChg>
  </pc:docChgLst>
  <pc:docChgLst>
    <pc:chgData name="proyectos" userId="S::proyectos_copava.org#ext#@stifttilbeckde.onmicrosoft.com::35fa15d3-d40e-4643-b385-947208e5f860" providerId="AD" clId="Web-{68CC79C0-EB5D-D826-E487-0356E3A0D16A}"/>
    <pc:docChg chg="modSld">
      <pc:chgData name="proyectos" userId="S::proyectos_copava.org#ext#@stifttilbeckde.onmicrosoft.com::35fa15d3-d40e-4643-b385-947208e5f860" providerId="AD" clId="Web-{68CC79C0-EB5D-D826-E487-0356E3A0D16A}" dt="2026-02-06T13:51:00.231" v="125" actId="20577"/>
      <pc:docMkLst>
        <pc:docMk/>
      </pc:docMkLst>
      <pc:sldChg chg="addSp delSp modSp">
        <pc:chgData name="proyectos" userId="S::proyectos_copava.org#ext#@stifttilbeckde.onmicrosoft.com::35fa15d3-d40e-4643-b385-947208e5f860" providerId="AD" clId="Web-{68CC79C0-EB5D-D826-E487-0356E3A0D16A}" dt="2026-02-06T13:51:00.231" v="125" actId="20577"/>
        <pc:sldMkLst>
          <pc:docMk/>
          <pc:sldMk cId="0" sldId="258"/>
        </pc:sldMkLst>
        <pc:spChg chg="del">
          <ac:chgData name="proyectos" userId="S::proyectos_copava.org#ext#@stifttilbeckde.onmicrosoft.com::35fa15d3-d40e-4643-b385-947208e5f860" providerId="AD" clId="Web-{68CC79C0-EB5D-D826-E487-0356E3A0D16A}" dt="2026-02-06T13:46:35.469" v="4"/>
          <ac:spMkLst>
            <pc:docMk/>
            <pc:sldMk cId="0" sldId="258"/>
            <ac:spMk id="3" creationId="{00000000-0000-0000-0000-000000000000}"/>
          </ac:spMkLst>
        </pc:spChg>
        <pc:spChg chg="del">
          <ac:chgData name="proyectos" userId="S::proyectos_copava.org#ext#@stifttilbeckde.onmicrosoft.com::35fa15d3-d40e-4643-b385-947208e5f860" providerId="AD" clId="Web-{68CC79C0-EB5D-D826-E487-0356E3A0D16A}" dt="2026-02-06T13:46:32.828" v="0"/>
          <ac:spMkLst>
            <pc:docMk/>
            <pc:sldMk cId="0" sldId="258"/>
            <ac:spMk id="10" creationId="{00000000-0000-0000-0000-000000000000}"/>
          </ac:spMkLst>
        </pc:spChg>
        <pc:spChg chg="add">
          <ac:chgData name="proyectos" userId="S::proyectos_copava.org#ext#@stifttilbeckde.onmicrosoft.com::35fa15d3-d40e-4643-b385-947208e5f860" providerId="AD" clId="Web-{68CC79C0-EB5D-D826-E487-0356E3A0D16A}" dt="2026-02-06T13:46:36.469" v="5"/>
          <ac:spMkLst>
            <pc:docMk/>
            <pc:sldMk cId="0" sldId="258"/>
            <ac:spMk id="14" creationId="{AE487834-5A87-EAC0-08E1-A3E233BEB4C9}"/>
          </ac:spMkLst>
        </pc:spChg>
        <pc:spChg chg="add mod">
          <ac:chgData name="proyectos" userId="S::proyectos_copava.org#ext#@stifttilbeckde.onmicrosoft.com::35fa15d3-d40e-4643-b385-947208e5f860" providerId="AD" clId="Web-{68CC79C0-EB5D-D826-E487-0356E3A0D16A}" dt="2026-02-06T13:51:00.231" v="125" actId="20577"/>
          <ac:spMkLst>
            <pc:docMk/>
            <pc:sldMk cId="0" sldId="258"/>
            <ac:spMk id="17" creationId="{58BC7C58-CAEA-951C-A1CC-E313530839C8}"/>
          </ac:spMkLst>
        </pc:spChg>
        <pc:spChg chg="mod">
          <ac:chgData name="proyectos" userId="S::proyectos_copava.org#ext#@stifttilbeckde.onmicrosoft.com::35fa15d3-d40e-4643-b385-947208e5f860" providerId="AD" clId="Web-{68CC79C0-EB5D-D826-E487-0356E3A0D16A}" dt="2026-02-06T13:50:11.917" v="119" actId="20577"/>
          <ac:spMkLst>
            <pc:docMk/>
            <pc:sldMk cId="0" sldId="258"/>
            <ac:spMk id="19" creationId="{5061F4EF-D730-7D76-0222-43569B1800B5}"/>
          </ac:spMkLst>
        </pc:spChg>
        <pc:spChg chg="add mod">
          <ac:chgData name="proyectos" userId="S::proyectos_copava.org#ext#@stifttilbeckde.onmicrosoft.com::35fa15d3-d40e-4643-b385-947208e5f860" providerId="AD" clId="Web-{68CC79C0-EB5D-D826-E487-0356E3A0D16A}" dt="2026-02-06T13:49:49.182" v="111" actId="1076"/>
          <ac:spMkLst>
            <pc:docMk/>
            <pc:sldMk cId="0" sldId="258"/>
            <ac:spMk id="20" creationId="{F20710B2-E47B-F9F3-71E6-80B71D011812}"/>
          </ac:spMkLst>
        </pc:spChg>
        <pc:spChg chg="mod">
          <ac:chgData name="proyectos" userId="S::proyectos_copava.org#ext#@stifttilbeckde.onmicrosoft.com::35fa15d3-d40e-4643-b385-947208e5f860" providerId="AD" clId="Web-{68CC79C0-EB5D-D826-E487-0356E3A0D16A}" dt="2026-02-06T13:50:23.386" v="120" actId="1076"/>
          <ac:spMkLst>
            <pc:docMk/>
            <pc:sldMk cId="0" sldId="258"/>
            <ac:spMk id="21" creationId="{206F3828-B8C7-EC9D-1005-62E9D96B51E5}"/>
          </ac:spMkLst>
        </pc:spChg>
        <pc:spChg chg="del">
          <ac:chgData name="proyectos" userId="S::proyectos_copava.org#ext#@stifttilbeckde.onmicrosoft.com::35fa15d3-d40e-4643-b385-947208e5f860" providerId="AD" clId="Web-{68CC79C0-EB5D-D826-E487-0356E3A0D16A}" dt="2026-02-06T13:49:00.320" v="89"/>
          <ac:spMkLst>
            <pc:docMk/>
            <pc:sldMk cId="0" sldId="258"/>
            <ac:spMk id="22" creationId="{925D6B6E-77E6-E881-36C8-F844086BDE38}"/>
          </ac:spMkLst>
        </pc:spChg>
        <pc:spChg chg="del">
          <ac:chgData name="proyectos" userId="S::proyectos_copava.org#ext#@stifttilbeckde.onmicrosoft.com::35fa15d3-d40e-4643-b385-947208e5f860" providerId="AD" clId="Web-{68CC79C0-EB5D-D826-E487-0356E3A0D16A}" dt="2026-02-06T13:49:02.117" v="90"/>
          <ac:spMkLst>
            <pc:docMk/>
            <pc:sldMk cId="0" sldId="258"/>
            <ac:spMk id="23" creationId="{83CCF2D7-9AC7-B822-36F5-C3B9C4FDE6DA}"/>
          </ac:spMkLst>
        </pc:spChg>
        <pc:spChg chg="add mod topLvl">
          <ac:chgData name="proyectos" userId="S::proyectos_copava.org#ext#@stifttilbeckde.onmicrosoft.com::35fa15d3-d40e-4643-b385-947208e5f860" providerId="AD" clId="Web-{68CC79C0-EB5D-D826-E487-0356E3A0D16A}" dt="2026-02-06T13:49:57.526" v="114" actId="1076"/>
          <ac:spMkLst>
            <pc:docMk/>
            <pc:sldMk cId="0" sldId="258"/>
            <ac:spMk id="24" creationId="{180AA007-890F-CC2D-813A-1BD150CAE585}"/>
          </ac:spMkLst>
        </pc:spChg>
        <pc:spChg chg="add mod topLvl">
          <ac:chgData name="proyectos" userId="S::proyectos_copava.org#ext#@stifttilbeckde.onmicrosoft.com::35fa15d3-d40e-4643-b385-947208e5f860" providerId="AD" clId="Web-{68CC79C0-EB5D-D826-E487-0356E3A0D16A}" dt="2026-02-06T13:49:35.478" v="108" actId="1076"/>
          <ac:spMkLst>
            <pc:docMk/>
            <pc:sldMk cId="0" sldId="258"/>
            <ac:spMk id="25" creationId="{BA3DF654-DF00-EF04-E1DE-83C5F5E2E71C}"/>
          </ac:spMkLst>
        </pc:spChg>
        <pc:spChg chg="mod topLvl">
          <ac:chgData name="proyectos" userId="S::proyectos_copava.org#ext#@stifttilbeckde.onmicrosoft.com::35fa15d3-d40e-4643-b385-947208e5f860" providerId="AD" clId="Web-{68CC79C0-EB5D-D826-E487-0356E3A0D16A}" dt="2026-02-06T13:49:44.963" v="110" actId="14100"/>
          <ac:spMkLst>
            <pc:docMk/>
            <pc:sldMk cId="0" sldId="258"/>
            <ac:spMk id="26" creationId="{8DB6A6EA-A34D-E0FE-19EF-4D2D1457DD28}"/>
          </ac:spMkLst>
        </pc:spChg>
        <pc:spChg chg="add del topLvl">
          <ac:chgData name="proyectos" userId="S::proyectos_copava.org#ext#@stifttilbeckde.onmicrosoft.com::35fa15d3-d40e-4643-b385-947208e5f860" providerId="AD" clId="Web-{68CC79C0-EB5D-D826-E487-0356E3A0D16A}" dt="2026-02-06T13:49:13.415" v="93"/>
          <ac:spMkLst>
            <pc:docMk/>
            <pc:sldMk cId="0" sldId="258"/>
            <ac:spMk id="27" creationId="{02CAFFC8-E7B6-B488-BCF0-353FDB06DE91}"/>
          </ac:spMkLst>
        </pc:spChg>
        <pc:spChg chg="add mod topLvl">
          <ac:chgData name="proyectos" userId="S::proyectos_copava.org#ext#@stifttilbeckde.onmicrosoft.com::35fa15d3-d40e-4643-b385-947208e5f860" providerId="AD" clId="Web-{68CC79C0-EB5D-D826-E487-0356E3A0D16A}" dt="2026-02-06T13:49:30.384" v="106" actId="14100"/>
          <ac:spMkLst>
            <pc:docMk/>
            <pc:sldMk cId="0" sldId="258"/>
            <ac:spMk id="28" creationId="{005C0043-848E-2E8E-98A3-2041C3DC890C}"/>
          </ac:spMkLst>
        </pc:spChg>
        <pc:spChg chg="add del topLvl">
          <ac:chgData name="proyectos" userId="S::proyectos_copava.org#ext#@stifttilbeckde.onmicrosoft.com::35fa15d3-d40e-4643-b385-947208e5f860" providerId="AD" clId="Web-{68CC79C0-EB5D-D826-E487-0356E3A0D16A}" dt="2026-02-06T13:49:14.149" v="94"/>
          <ac:spMkLst>
            <pc:docMk/>
            <pc:sldMk cId="0" sldId="258"/>
            <ac:spMk id="29" creationId="{10E58C57-A50B-4766-1919-53009EDBCA0B}"/>
          </ac:spMkLst>
        </pc:spChg>
        <pc:spChg chg="del topLvl">
          <ac:chgData name="proyectos" userId="S::proyectos_copava.org#ext#@stifttilbeckde.onmicrosoft.com::35fa15d3-d40e-4643-b385-947208e5f860" providerId="AD" clId="Web-{68CC79C0-EB5D-D826-E487-0356E3A0D16A}" dt="2026-02-06T13:49:14.634" v="95"/>
          <ac:spMkLst>
            <pc:docMk/>
            <pc:sldMk cId="0" sldId="258"/>
            <ac:spMk id="30" creationId="{AC4FC3DC-D639-590D-C147-104D1763ED0A}"/>
          </ac:spMkLst>
        </pc:spChg>
        <pc:spChg chg="add mod topLvl">
          <ac:chgData name="proyectos" userId="S::proyectos_copava.org#ext#@stifttilbeckde.onmicrosoft.com::35fa15d3-d40e-4643-b385-947208e5f860" providerId="AD" clId="Web-{68CC79C0-EB5D-D826-E487-0356E3A0D16A}" dt="2026-02-06T13:50:04.932" v="116" actId="14100"/>
          <ac:spMkLst>
            <pc:docMk/>
            <pc:sldMk cId="0" sldId="258"/>
            <ac:spMk id="31" creationId="{1FCFCE36-A11D-7427-F52E-38C00E87A727}"/>
          </ac:spMkLst>
        </pc:spChg>
        <pc:spChg chg="add del topLvl">
          <ac:chgData name="proyectos" userId="S::proyectos_copava.org#ext#@stifttilbeckde.onmicrosoft.com::35fa15d3-d40e-4643-b385-947208e5f860" providerId="AD" clId="Web-{68CC79C0-EB5D-D826-E487-0356E3A0D16A}" dt="2026-02-06T13:49:12.680" v="92"/>
          <ac:spMkLst>
            <pc:docMk/>
            <pc:sldMk cId="0" sldId="258"/>
            <ac:spMk id="32" creationId="{B1B4EB6C-A6D7-2CBF-0C72-4D782476BF40}"/>
          </ac:spMkLst>
        </pc:spChg>
        <pc:spChg chg="add del">
          <ac:chgData name="proyectos" userId="S::proyectos_copava.org#ext#@stifttilbeckde.onmicrosoft.com::35fa15d3-d40e-4643-b385-947208e5f860" providerId="AD" clId="Web-{68CC79C0-EB5D-D826-E487-0356E3A0D16A}" dt="2026-02-06T13:50:44.121" v="124"/>
          <ac:spMkLst>
            <pc:docMk/>
            <pc:sldMk cId="0" sldId="258"/>
            <ac:spMk id="34" creationId="{71DB07B0-F469-F597-90C7-C5723DE88A86}"/>
          </ac:spMkLst>
        </pc:spChg>
        <pc:spChg chg="add del">
          <ac:chgData name="proyectos" userId="S::proyectos_copava.org#ext#@stifttilbeckde.onmicrosoft.com::35fa15d3-d40e-4643-b385-947208e5f860" providerId="AD" clId="Web-{68CC79C0-EB5D-D826-E487-0356E3A0D16A}" dt="2026-02-06T13:50:44.121" v="124"/>
          <ac:spMkLst>
            <pc:docMk/>
            <pc:sldMk cId="0" sldId="258"/>
            <ac:spMk id="35" creationId="{58BC7C58-CAEA-951C-A1CC-E313530839C8}"/>
          </ac:spMkLst>
        </pc:spChg>
        <pc:grpChg chg="del">
          <ac:chgData name="proyectos" userId="S::proyectos_copava.org#ext#@stifttilbeckde.onmicrosoft.com::35fa15d3-d40e-4643-b385-947208e5f860" providerId="AD" clId="Web-{68CC79C0-EB5D-D826-E487-0356E3A0D16A}" dt="2026-02-06T13:46:35.469" v="3"/>
          <ac:grpSpMkLst>
            <pc:docMk/>
            <pc:sldMk cId="0" sldId="258"/>
            <ac:grpSpMk id="4" creationId="{00000000-0000-0000-0000-000000000000}"/>
          </ac:grpSpMkLst>
        </pc:grpChg>
        <pc:grpChg chg="del">
          <ac:chgData name="proyectos" userId="S::proyectos_copava.org#ext#@stifttilbeckde.onmicrosoft.com::35fa15d3-d40e-4643-b385-947208e5f860" providerId="AD" clId="Web-{68CC79C0-EB5D-D826-E487-0356E3A0D16A}" dt="2026-02-06T13:46:35.469" v="2"/>
          <ac:grpSpMkLst>
            <pc:docMk/>
            <pc:sldMk cId="0" sldId="258"/>
            <ac:grpSpMk id="7" creationId="{00000000-0000-0000-0000-000000000000}"/>
          </ac:grpSpMkLst>
        </pc:grpChg>
        <pc:grpChg chg="del">
          <ac:chgData name="proyectos" userId="S::proyectos_copava.org#ext#@stifttilbeckde.onmicrosoft.com::35fa15d3-d40e-4643-b385-947208e5f860" providerId="AD" clId="Web-{68CC79C0-EB5D-D826-E487-0356E3A0D16A}" dt="2026-02-06T13:46:35.469" v="1"/>
          <ac:grpSpMkLst>
            <pc:docMk/>
            <pc:sldMk cId="0" sldId="258"/>
            <ac:grpSpMk id="11" creationId="{00000000-0000-0000-0000-000000000000}"/>
          </ac:grpSpMkLst>
        </pc:grpChg>
        <pc:grpChg chg="add del">
          <ac:chgData name="proyectos" userId="S::proyectos_copava.org#ext#@stifttilbeckde.onmicrosoft.com::35fa15d3-d40e-4643-b385-947208e5f860" providerId="AD" clId="Web-{68CC79C0-EB5D-D826-E487-0356E3A0D16A}" dt="2026-02-06T13:49:10.290" v="91"/>
          <ac:grpSpMkLst>
            <pc:docMk/>
            <pc:sldMk cId="0" sldId="258"/>
            <ac:grpSpMk id="18" creationId="{85F3F103-16D3-6B6D-9D60-BD9D854832D8}"/>
          </ac:grpSpMkLst>
        </pc:grpChg>
        <pc:grpChg chg="add mod">
          <ac:chgData name="proyectos" userId="S::proyectos_copava.org#ext#@stifttilbeckde.onmicrosoft.com::35fa15d3-d40e-4643-b385-947208e5f860" providerId="AD" clId="Web-{68CC79C0-EB5D-D826-E487-0356E3A0D16A}" dt="2026-02-06T13:50:32.152" v="122" actId="1076"/>
          <ac:grpSpMkLst>
            <pc:docMk/>
            <pc:sldMk cId="0" sldId="258"/>
            <ac:grpSpMk id="33" creationId="{0895AFFB-DC0E-47B8-96D0-01002BCF357A}"/>
          </ac:grpSpMkLst>
        </pc:grpChg>
      </pc:sldChg>
    </pc:docChg>
  </pc:docChgLst>
  <pc:docChgLst>
    <pc:chgData name="proyectos" userId="S::proyectos_copava.org#ext#@stifttilbeckde.onmicrosoft.com::35fa15d3-d40e-4643-b385-947208e5f860" providerId="AD" clId="Web-{BE5BC325-E7C6-CB70-6377-576AA2F15643}"/>
    <pc:docChg chg="addSld delSld modSld">
      <pc:chgData name="proyectos" userId="S::proyectos_copava.org#ext#@stifttilbeckde.onmicrosoft.com::35fa15d3-d40e-4643-b385-947208e5f860" providerId="AD" clId="Web-{BE5BC325-E7C6-CB70-6377-576AA2F15643}" dt="2026-02-07T13:21:43.340" v="348" actId="1076"/>
      <pc:docMkLst>
        <pc:docMk/>
      </pc:docMkLst>
      <pc:sldChg chg="modSp">
        <pc:chgData name="proyectos" userId="S::proyectos_copava.org#ext#@stifttilbeckde.onmicrosoft.com::35fa15d3-d40e-4643-b385-947208e5f860" providerId="AD" clId="Web-{BE5BC325-E7C6-CB70-6377-576AA2F15643}" dt="2026-02-07T13:21:43.340" v="348" actId="1076"/>
        <pc:sldMkLst>
          <pc:docMk/>
          <pc:sldMk cId="0" sldId="256"/>
        </pc:sldMkLst>
        <pc:spChg chg="mod">
          <ac:chgData name="proyectos" userId="S::proyectos_copava.org#ext#@stifttilbeckde.onmicrosoft.com::35fa15d3-d40e-4643-b385-947208e5f860" providerId="AD" clId="Web-{BE5BC325-E7C6-CB70-6377-576AA2F15643}" dt="2026-02-07T13:21:41.574" v="347" actId="1076"/>
          <ac:spMkLst>
            <pc:docMk/>
            <pc:sldMk cId="0" sldId="256"/>
            <ac:spMk id="9" creationId="{A07C0884-DB64-626E-C232-D47E20F28DE1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21:43.340" v="348" actId="1076"/>
          <ac:spMkLst>
            <pc:docMk/>
            <pc:sldMk cId="0" sldId="256"/>
            <ac:spMk id="12" creationId="{A1E12992-1EA7-A5C9-E1D9-E8344950F8FF}"/>
          </ac:spMkLst>
        </pc:spChg>
      </pc:sldChg>
      <pc:sldChg chg="modSp">
        <pc:chgData name="proyectos" userId="S::proyectos_copava.org#ext#@stifttilbeckde.onmicrosoft.com::35fa15d3-d40e-4643-b385-947208e5f860" providerId="AD" clId="Web-{BE5BC325-E7C6-CB70-6377-576AA2F15643}" dt="2026-02-07T12:49:01.230" v="2" actId="20577"/>
        <pc:sldMkLst>
          <pc:docMk/>
          <pc:sldMk cId="0" sldId="258"/>
        </pc:sldMkLst>
        <pc:spChg chg="mod">
          <ac:chgData name="proyectos" userId="S::proyectos_copava.org#ext#@stifttilbeckde.onmicrosoft.com::35fa15d3-d40e-4643-b385-947208e5f860" providerId="AD" clId="Web-{BE5BC325-E7C6-CB70-6377-576AA2F15643}" dt="2026-02-07T12:49:01.230" v="2" actId="20577"/>
          <ac:spMkLst>
            <pc:docMk/>
            <pc:sldMk cId="0" sldId="258"/>
            <ac:spMk id="20" creationId="{F20710B2-E47B-F9F3-71E6-80B71D011812}"/>
          </ac:spMkLst>
        </pc:spChg>
      </pc:sldChg>
      <pc:sldChg chg="modSp">
        <pc:chgData name="proyectos" userId="S::proyectos_copava.org#ext#@stifttilbeckde.onmicrosoft.com::35fa15d3-d40e-4643-b385-947208e5f860" providerId="AD" clId="Web-{BE5BC325-E7C6-CB70-6377-576AA2F15643}" dt="2026-02-07T12:49:29.824" v="8" actId="1076"/>
        <pc:sldMkLst>
          <pc:docMk/>
          <pc:sldMk cId="0" sldId="259"/>
        </pc:sldMkLst>
        <pc:spChg chg="mod">
          <ac:chgData name="proyectos" userId="S::proyectos_copava.org#ext#@stifttilbeckde.onmicrosoft.com::35fa15d3-d40e-4643-b385-947208e5f860" providerId="AD" clId="Web-{BE5BC325-E7C6-CB70-6377-576AA2F15643}" dt="2026-02-07T12:49:29.824" v="8" actId="1076"/>
          <ac:spMkLst>
            <pc:docMk/>
            <pc:sldMk cId="0" sldId="259"/>
            <ac:spMk id="5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2:49:20.605" v="4" actId="1076"/>
          <ac:spMkLst>
            <pc:docMk/>
            <pc:sldMk cId="0" sldId="259"/>
            <ac:spMk id="6" creationId="{00000000-0000-0000-0000-000000000000}"/>
          </ac:spMkLst>
        </pc:spChg>
      </pc:sldChg>
      <pc:sldChg chg="modSp">
        <pc:chgData name="proyectos" userId="S::proyectos_copava.org#ext#@stifttilbeckde.onmicrosoft.com::35fa15d3-d40e-4643-b385-947208e5f860" providerId="AD" clId="Web-{BE5BC325-E7C6-CB70-6377-576AA2F15643}" dt="2026-02-07T13:12:47.601" v="333" actId="1076"/>
        <pc:sldMkLst>
          <pc:docMk/>
          <pc:sldMk cId="0" sldId="260"/>
        </pc:sldMkLst>
        <pc:spChg chg="mod">
          <ac:chgData name="proyectos" userId="S::proyectos_copava.org#ext#@stifttilbeckde.onmicrosoft.com::35fa15d3-d40e-4643-b385-947208e5f860" providerId="AD" clId="Web-{BE5BC325-E7C6-CB70-6377-576AA2F15643}" dt="2026-02-07T12:50:22.043" v="25" actId="1076"/>
          <ac:spMkLst>
            <pc:docMk/>
            <pc:sldMk cId="0" sldId="260"/>
            <ac:spMk id="7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2:52:47.747" v="39" actId="1076"/>
          <ac:spMkLst>
            <pc:docMk/>
            <pc:sldMk cId="0" sldId="260"/>
            <ac:spMk id="8" creationId="{00000000-0000-0000-0000-000000000000}"/>
          </ac:spMkLst>
        </pc:spChg>
        <pc:picChg chg="mod">
          <ac:chgData name="proyectos" userId="S::proyectos_copava.org#ext#@stifttilbeckde.onmicrosoft.com::35fa15d3-d40e-4643-b385-947208e5f860" providerId="AD" clId="Web-{BE5BC325-E7C6-CB70-6377-576AA2F15643}" dt="2026-02-07T13:12:47.601" v="333" actId="1076"/>
          <ac:picMkLst>
            <pc:docMk/>
            <pc:sldMk cId="0" sldId="260"/>
            <ac:picMk id="9" creationId="{C58EC083-8B0C-6B59-F404-2A76C51BA4B3}"/>
          </ac:picMkLst>
        </pc:picChg>
      </pc:sldChg>
      <pc:sldChg chg="addSp delSp modSp">
        <pc:chgData name="proyectos" userId="S::proyectos_copava.org#ext#@stifttilbeckde.onmicrosoft.com::35fa15d3-d40e-4643-b385-947208e5f860" providerId="AD" clId="Web-{BE5BC325-E7C6-CB70-6377-576AA2F15643}" dt="2026-02-07T13:12:44.554" v="332" actId="14100"/>
        <pc:sldMkLst>
          <pc:docMk/>
          <pc:sldMk cId="0" sldId="261"/>
        </pc:sldMkLst>
        <pc:spChg chg="mod">
          <ac:chgData name="proyectos" userId="S::proyectos_copava.org#ext#@stifttilbeckde.onmicrosoft.com::35fa15d3-d40e-4643-b385-947208e5f860" providerId="AD" clId="Web-{BE5BC325-E7C6-CB70-6377-576AA2F15643}" dt="2026-02-07T12:52:22.825" v="35" actId="14100"/>
          <ac:spMkLst>
            <pc:docMk/>
            <pc:sldMk cId="0" sldId="261"/>
            <ac:spMk id="6" creationId="{00000000-0000-0000-0000-000000000000}"/>
          </ac:spMkLst>
        </pc:spChg>
        <pc:spChg chg="add del mod">
          <ac:chgData name="proyectos" userId="S::proyectos_copava.org#ext#@stifttilbeckde.onmicrosoft.com::35fa15d3-d40e-4643-b385-947208e5f860" providerId="AD" clId="Web-{BE5BC325-E7C6-CB70-6377-576AA2F15643}" dt="2026-02-07T12:57:40.029" v="99"/>
          <ac:spMkLst>
            <pc:docMk/>
            <pc:sldMk cId="0" sldId="261"/>
            <ac:spMk id="8" creationId="{6A1B3C25-DC6D-A301-7516-F21FF1C870CC}"/>
          </ac:spMkLst>
        </pc:spChg>
        <pc:spChg chg="add mod">
          <ac:chgData name="proyectos" userId="S::proyectos_copava.org#ext#@stifttilbeckde.onmicrosoft.com::35fa15d3-d40e-4643-b385-947208e5f860" providerId="AD" clId="Web-{BE5BC325-E7C6-CB70-6377-576AA2F15643}" dt="2026-02-07T12:53:05.607" v="47" actId="20577"/>
          <ac:spMkLst>
            <pc:docMk/>
            <pc:sldMk cId="0" sldId="261"/>
            <ac:spMk id="10" creationId="{A6208BB3-9448-610D-2D8F-861EC11E8815}"/>
          </ac:spMkLst>
        </pc:spChg>
        <pc:picChg chg="add mod">
          <ac:chgData name="proyectos" userId="S::proyectos_copava.org#ext#@stifttilbeckde.onmicrosoft.com::35fa15d3-d40e-4643-b385-947208e5f860" providerId="AD" clId="Web-{BE5BC325-E7C6-CB70-6377-576AA2F15643}" dt="2026-02-07T13:12:44.554" v="332" actId="14100"/>
          <ac:picMkLst>
            <pc:docMk/>
            <pc:sldMk cId="0" sldId="261"/>
            <ac:picMk id="4" creationId="{28B7EE42-31FE-ACCE-C3B8-CE3CA3C512B1}"/>
          </ac:picMkLst>
        </pc:picChg>
      </pc:sldChg>
      <pc:sldChg chg="addSp delSp modSp">
        <pc:chgData name="proyectos" userId="S::proyectos_copava.org#ext#@stifttilbeckde.onmicrosoft.com::35fa15d3-d40e-4643-b385-947208e5f860" providerId="AD" clId="Web-{BE5BC325-E7C6-CB70-6377-576AA2F15643}" dt="2026-02-07T13:14:11.039" v="338" actId="1076"/>
        <pc:sldMkLst>
          <pc:docMk/>
          <pc:sldMk cId="0" sldId="263"/>
        </pc:sldMkLst>
        <pc:spChg chg="add mod">
          <ac:chgData name="proyectos" userId="S::proyectos_copava.org#ext#@stifttilbeckde.onmicrosoft.com::35fa15d3-d40e-4643-b385-947208e5f860" providerId="AD" clId="Web-{BE5BC325-E7C6-CB70-6377-576AA2F15643}" dt="2026-02-07T12:59:17.733" v="108" actId="1076"/>
          <ac:spMkLst>
            <pc:docMk/>
            <pc:sldMk cId="0" sldId="263"/>
            <ac:spMk id="4" creationId="{6D914112-0DD2-E436-2E36-76914AA739A2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2:56:11.607" v="96" actId="1076"/>
          <ac:spMkLst>
            <pc:docMk/>
            <pc:sldMk cId="0" sldId="263"/>
            <ac:spMk id="5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2:59:13.842" v="107" actId="1076"/>
          <ac:spMkLst>
            <pc:docMk/>
            <pc:sldMk cId="0" sldId="263"/>
            <ac:spMk id="7" creationId="{94732D49-E16F-D852-5E4F-891B776F8440}"/>
          </ac:spMkLst>
        </pc:spChg>
        <pc:spChg chg="add">
          <ac:chgData name="proyectos" userId="S::proyectos_copava.org#ext#@stifttilbeckde.onmicrosoft.com::35fa15d3-d40e-4643-b385-947208e5f860" providerId="AD" clId="Web-{BE5BC325-E7C6-CB70-6377-576AA2F15643}" dt="2026-02-07T12:59:27.514" v="110"/>
          <ac:spMkLst>
            <pc:docMk/>
            <pc:sldMk cId="0" sldId="263"/>
            <ac:spMk id="10" creationId="{0110F2EE-059A-1CFE-687D-30540FBCF4BA}"/>
          </ac:spMkLst>
        </pc:spChg>
        <pc:picChg chg="add del mod">
          <ac:chgData name="proyectos" userId="S::proyectos_copava.org#ext#@stifttilbeckde.onmicrosoft.com::35fa15d3-d40e-4643-b385-947208e5f860" providerId="AD" clId="Web-{BE5BC325-E7C6-CB70-6377-576AA2F15643}" dt="2026-02-07T13:13:59.461" v="334"/>
          <ac:picMkLst>
            <pc:docMk/>
            <pc:sldMk cId="0" sldId="263"/>
            <ac:picMk id="8" creationId="{34DA2AA0-59A9-23DC-7EF9-E4F9AAE84DAE}"/>
          </ac:picMkLst>
        </pc:picChg>
        <pc:picChg chg="add mod">
          <ac:chgData name="proyectos" userId="S::proyectos_copava.org#ext#@stifttilbeckde.onmicrosoft.com::35fa15d3-d40e-4643-b385-947208e5f860" providerId="AD" clId="Web-{BE5BC325-E7C6-CB70-6377-576AA2F15643}" dt="2026-02-07T13:14:11.039" v="338" actId="1076"/>
          <ac:picMkLst>
            <pc:docMk/>
            <pc:sldMk cId="0" sldId="263"/>
            <ac:picMk id="11" creationId="{4E543AB7-C88E-0635-DD43-620C5F5234F6}"/>
          </ac:picMkLst>
        </pc:picChg>
      </pc:sldChg>
      <pc:sldChg chg="addSp modSp">
        <pc:chgData name="proyectos" userId="S::proyectos_copava.org#ext#@stifttilbeckde.onmicrosoft.com::35fa15d3-d40e-4643-b385-947208e5f860" providerId="AD" clId="Web-{BE5BC325-E7C6-CB70-6377-576AA2F15643}" dt="2026-02-07T13:05:20.361" v="206" actId="1076"/>
        <pc:sldMkLst>
          <pc:docMk/>
          <pc:sldMk cId="0" sldId="264"/>
        </pc:sldMkLst>
        <pc:spChg chg="mod">
          <ac:chgData name="proyectos" userId="S::proyectos_copava.org#ext#@stifttilbeckde.onmicrosoft.com::35fa15d3-d40e-4643-b385-947208e5f860" providerId="AD" clId="Web-{BE5BC325-E7C6-CB70-6377-576AA2F15643}" dt="2026-02-07T13:05:14.470" v="196" actId="1076"/>
          <ac:spMkLst>
            <pc:docMk/>
            <pc:sldMk cId="0" sldId="264"/>
            <ac:spMk id="3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5:14.486" v="197" actId="1076"/>
          <ac:spMkLst>
            <pc:docMk/>
            <pc:sldMk cId="0" sldId="264"/>
            <ac:spMk id="4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5:14.517" v="198" actId="1076"/>
          <ac:spMkLst>
            <pc:docMk/>
            <pc:sldMk cId="0" sldId="264"/>
            <ac:spMk id="5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5:14.533" v="199" actId="1076"/>
          <ac:spMkLst>
            <pc:docMk/>
            <pc:sldMk cId="0" sldId="264"/>
            <ac:spMk id="6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5:20.361" v="206" actId="1076"/>
          <ac:spMkLst>
            <pc:docMk/>
            <pc:sldMk cId="0" sldId="264"/>
            <ac:spMk id="7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5:14.548" v="200" actId="1076"/>
          <ac:spMkLst>
            <pc:docMk/>
            <pc:sldMk cId="0" sldId="264"/>
            <ac:spMk id="8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5:14.564" v="201" actId="1076"/>
          <ac:spMkLst>
            <pc:docMk/>
            <pc:sldMk cId="0" sldId="264"/>
            <ac:spMk id="9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5:14.580" v="202" actId="1076"/>
          <ac:spMkLst>
            <pc:docMk/>
            <pc:sldMk cId="0" sldId="264"/>
            <ac:spMk id="10" creationId="{00000000-0000-0000-0000-000000000000}"/>
          </ac:spMkLst>
        </pc:spChg>
        <pc:spChg chg="add mod">
          <ac:chgData name="proyectos" userId="S::proyectos_copava.org#ext#@stifttilbeckde.onmicrosoft.com::35fa15d3-d40e-4643-b385-947208e5f860" providerId="AD" clId="Web-{BE5BC325-E7C6-CB70-6377-576AA2F15643}" dt="2026-02-07T13:05:14.595" v="203" actId="1076"/>
          <ac:spMkLst>
            <pc:docMk/>
            <pc:sldMk cId="0" sldId="264"/>
            <ac:spMk id="11" creationId="{E26F24F1-62DE-CB3C-4838-1FE9240C6CCC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4:54.220" v="176" actId="1076"/>
          <ac:spMkLst>
            <pc:docMk/>
            <pc:sldMk cId="0" sldId="264"/>
            <ac:spMk id="12" creationId="{00000000-0000-0000-0000-000000000000}"/>
          </ac:spMkLst>
        </pc:spChg>
        <pc:spChg chg="add mod">
          <ac:chgData name="proyectos" userId="S::proyectos_copava.org#ext#@stifttilbeckde.onmicrosoft.com::35fa15d3-d40e-4643-b385-947208e5f860" providerId="AD" clId="Web-{BE5BC325-E7C6-CB70-6377-576AA2F15643}" dt="2026-02-07T13:05:14.611" v="204" actId="1076"/>
          <ac:spMkLst>
            <pc:docMk/>
            <pc:sldMk cId="0" sldId="264"/>
            <ac:spMk id="14" creationId="{F423D940-0A8D-9182-C606-B2EBCFA93209}"/>
          </ac:spMkLst>
        </pc:spChg>
        <pc:spChg chg="add mod">
          <ac:chgData name="proyectos" userId="S::proyectos_copava.org#ext#@stifttilbeckde.onmicrosoft.com::35fa15d3-d40e-4643-b385-947208e5f860" providerId="AD" clId="Web-{BE5BC325-E7C6-CB70-6377-576AA2F15643}" dt="2026-02-07T13:05:14.627" v="205" actId="1076"/>
          <ac:spMkLst>
            <pc:docMk/>
            <pc:sldMk cId="0" sldId="264"/>
            <ac:spMk id="15" creationId="{0BBE1322-50C6-F1A0-F81C-9330A863BD98}"/>
          </ac:spMkLst>
        </pc:spChg>
      </pc:sldChg>
      <pc:sldChg chg="modSp">
        <pc:chgData name="proyectos" userId="S::proyectos_copava.org#ext#@stifttilbeckde.onmicrosoft.com::35fa15d3-d40e-4643-b385-947208e5f860" providerId="AD" clId="Web-{BE5BC325-E7C6-CB70-6377-576AA2F15643}" dt="2026-02-07T13:08:09.924" v="261" actId="1076"/>
        <pc:sldMkLst>
          <pc:docMk/>
          <pc:sldMk cId="0" sldId="265"/>
        </pc:sldMkLst>
        <pc:spChg chg="mod">
          <ac:chgData name="proyectos" userId="S::proyectos_copava.org#ext#@stifttilbeckde.onmicrosoft.com::35fa15d3-d40e-4643-b385-947208e5f860" providerId="AD" clId="Web-{BE5BC325-E7C6-CB70-6377-576AA2F15643}" dt="2026-02-07T13:05:27.955" v="208" actId="20577"/>
          <ac:spMkLst>
            <pc:docMk/>
            <pc:sldMk cId="0" sldId="265"/>
            <ac:spMk id="5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8:09.924" v="261" actId="1076"/>
          <ac:spMkLst>
            <pc:docMk/>
            <pc:sldMk cId="0" sldId="265"/>
            <ac:spMk id="6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6:37.517" v="234" actId="20577"/>
          <ac:spMkLst>
            <pc:docMk/>
            <pc:sldMk cId="0" sldId="265"/>
            <ac:spMk id="8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7:48.658" v="258" actId="14100"/>
          <ac:spMkLst>
            <pc:docMk/>
            <pc:sldMk cId="0" sldId="265"/>
            <ac:spMk id="9" creationId="{31A4E41B-9B27-937D-7B5D-087C47478BC0}"/>
          </ac:spMkLst>
        </pc:spChg>
      </pc:sldChg>
      <pc:sldChg chg="modSp">
        <pc:chgData name="proyectos" userId="S::proyectos_copava.org#ext#@stifttilbeckde.onmicrosoft.com::35fa15d3-d40e-4643-b385-947208e5f860" providerId="AD" clId="Web-{BE5BC325-E7C6-CB70-6377-576AA2F15643}" dt="2026-02-07T13:11:31.443" v="309" actId="14100"/>
        <pc:sldMkLst>
          <pc:docMk/>
          <pc:sldMk cId="0" sldId="266"/>
        </pc:sldMkLst>
        <pc:spChg chg="mod">
          <ac:chgData name="proyectos" userId="S::proyectos_copava.org#ext#@stifttilbeckde.onmicrosoft.com::35fa15d3-d40e-4643-b385-947208e5f860" providerId="AD" clId="Web-{BE5BC325-E7C6-CB70-6377-576AA2F15643}" dt="2026-02-07T13:11:22.724" v="307" actId="1076"/>
          <ac:spMkLst>
            <pc:docMk/>
            <pc:sldMk cId="0" sldId="266"/>
            <ac:spMk id="2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11:27.209" v="308" actId="1076"/>
          <ac:spMkLst>
            <pc:docMk/>
            <pc:sldMk cId="0" sldId="266"/>
            <ac:spMk id="5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11:20.396" v="303" actId="1076"/>
          <ac:spMkLst>
            <pc:docMk/>
            <pc:sldMk cId="0" sldId="266"/>
            <ac:spMk id="6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11:20.427" v="304" actId="1076"/>
          <ac:spMkLst>
            <pc:docMk/>
            <pc:sldMk cId="0" sldId="266"/>
            <ac:spMk id="7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08:57.783" v="263" actId="20577"/>
          <ac:spMkLst>
            <pc:docMk/>
            <pc:sldMk cId="0" sldId="266"/>
            <ac:spMk id="9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11:20.458" v="305" actId="1076"/>
          <ac:spMkLst>
            <pc:docMk/>
            <pc:sldMk cId="0" sldId="266"/>
            <ac:spMk id="10" creationId="{E29772A6-983F-7ADE-8BD2-8B7A43F12C5B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11:31.443" v="309" actId="14100"/>
          <ac:spMkLst>
            <pc:docMk/>
            <pc:sldMk cId="0" sldId="266"/>
            <ac:spMk id="11" creationId="{561320DD-2EA3-3E7E-04FD-3FC23D7B093C}"/>
          </ac:spMkLst>
        </pc:spChg>
      </pc:sldChg>
      <pc:sldChg chg="modSp">
        <pc:chgData name="proyectos" userId="S::proyectos_copava.org#ext#@stifttilbeckde.onmicrosoft.com::35fa15d3-d40e-4643-b385-947208e5f860" providerId="AD" clId="Web-{BE5BC325-E7C6-CB70-6377-576AA2F15643}" dt="2026-02-07T13:12:27.507" v="331" actId="1076"/>
        <pc:sldMkLst>
          <pc:docMk/>
          <pc:sldMk cId="0" sldId="267"/>
        </pc:sldMkLst>
        <pc:spChg chg="mod">
          <ac:chgData name="proyectos" userId="S::proyectos_copava.org#ext#@stifttilbeckde.onmicrosoft.com::35fa15d3-d40e-4643-b385-947208e5f860" providerId="AD" clId="Web-{BE5BC325-E7C6-CB70-6377-576AA2F15643}" dt="2026-02-07T13:12:12.897" v="325" actId="1076"/>
          <ac:spMkLst>
            <pc:docMk/>
            <pc:sldMk cId="0" sldId="267"/>
            <ac:spMk id="3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12:16.522" v="328" actId="1076"/>
          <ac:spMkLst>
            <pc:docMk/>
            <pc:sldMk cId="0" sldId="267"/>
            <ac:spMk id="4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12:13.788" v="326" actId="1076"/>
          <ac:spMkLst>
            <pc:docMk/>
            <pc:sldMk cId="0" sldId="267"/>
            <ac:spMk id="5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12:15.288" v="327" actId="1076"/>
          <ac:spMkLst>
            <pc:docMk/>
            <pc:sldMk cId="0" sldId="267"/>
            <ac:spMk id="6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11:40.771" v="310" actId="1076"/>
          <ac:spMkLst>
            <pc:docMk/>
            <pc:sldMk cId="0" sldId="267"/>
            <ac:spMk id="7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11:57.772" v="319" actId="14100"/>
          <ac:spMkLst>
            <pc:docMk/>
            <pc:sldMk cId="0" sldId="267"/>
            <ac:spMk id="8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BE5BC325-E7C6-CB70-6377-576AA2F15643}" dt="2026-02-07T13:12:27.507" v="331" actId="1076"/>
          <ac:spMkLst>
            <pc:docMk/>
            <pc:sldMk cId="0" sldId="267"/>
            <ac:spMk id="10" creationId="{00000000-0000-0000-0000-000000000000}"/>
          </ac:spMkLst>
        </pc:spChg>
      </pc:sldChg>
      <pc:sldChg chg="addSp modSp add replId">
        <pc:chgData name="proyectos" userId="S::proyectos_copava.org#ext#@stifttilbeckde.onmicrosoft.com::35fa15d3-d40e-4643-b385-947208e5f860" providerId="AD" clId="Web-{BE5BC325-E7C6-CB70-6377-576AA2F15643}" dt="2026-02-07T13:02:15.703" v="139"/>
        <pc:sldMkLst>
          <pc:docMk/>
          <pc:sldMk cId="3600594717" sldId="271"/>
        </pc:sldMkLst>
        <pc:spChg chg="mod">
          <ac:chgData name="proyectos" userId="S::proyectos_copava.org#ext#@stifttilbeckde.onmicrosoft.com::35fa15d3-d40e-4643-b385-947208e5f860" providerId="AD" clId="Web-{BE5BC325-E7C6-CB70-6377-576AA2F15643}" dt="2026-02-07T13:01:58.812" v="138" actId="20577"/>
          <ac:spMkLst>
            <pc:docMk/>
            <pc:sldMk cId="3600594717" sldId="271"/>
            <ac:spMk id="7" creationId="{BFFA13B1-08FF-AFBD-4A48-1BCE8E29D08D}"/>
          </ac:spMkLst>
        </pc:spChg>
        <pc:spChg chg="add mod">
          <ac:chgData name="proyectos" userId="S::proyectos_copava.org#ext#@stifttilbeckde.onmicrosoft.com::35fa15d3-d40e-4643-b385-947208e5f860" providerId="AD" clId="Web-{BE5BC325-E7C6-CB70-6377-576AA2F15643}" dt="2026-02-07T13:01:23.811" v="122" actId="20577"/>
          <ac:spMkLst>
            <pc:docMk/>
            <pc:sldMk cId="3600594717" sldId="271"/>
            <ac:spMk id="9" creationId="{8FC2A5E5-1255-A610-7A99-B4A3E64BD290}"/>
          </ac:spMkLst>
        </pc:spChg>
        <pc:spChg chg="add">
          <ac:chgData name="proyectos" userId="S::proyectos_copava.org#ext#@stifttilbeckde.onmicrosoft.com::35fa15d3-d40e-4643-b385-947208e5f860" providerId="AD" clId="Web-{BE5BC325-E7C6-CB70-6377-576AA2F15643}" dt="2026-02-07T13:02:15.703" v="139"/>
          <ac:spMkLst>
            <pc:docMk/>
            <pc:sldMk cId="3600594717" sldId="271"/>
            <ac:spMk id="11" creationId="{5832560E-AE4F-1D0F-1742-E3CA56D9A76F}"/>
          </ac:spMkLst>
        </pc:spChg>
        <pc:picChg chg="add mod">
          <ac:chgData name="proyectos" userId="S::proyectos_copava.org#ext#@stifttilbeckde.onmicrosoft.com::35fa15d3-d40e-4643-b385-947208e5f860" providerId="AD" clId="Web-{BE5BC325-E7C6-CB70-6377-576AA2F15643}" dt="2026-02-07T13:01:09.358" v="119" actId="1076"/>
          <ac:picMkLst>
            <pc:docMk/>
            <pc:sldMk cId="3600594717" sldId="271"/>
            <ac:picMk id="4" creationId="{B8C3FBFA-0021-0BE7-CE29-8C4CD1DEF218}"/>
          </ac:picMkLst>
        </pc:picChg>
      </pc:sldChg>
      <pc:sldChg chg="addSp delSp modSp add del">
        <pc:chgData name="proyectos" userId="S::proyectos_copava.org#ext#@stifttilbeckde.onmicrosoft.com::35fa15d3-d40e-4643-b385-947208e5f860" providerId="AD" clId="Web-{BE5BC325-E7C6-CB70-6377-576AA2F15643}" dt="2026-02-07T13:03:11.688" v="157"/>
        <pc:sldMkLst>
          <pc:docMk/>
          <pc:sldMk cId="2823850636" sldId="272"/>
        </pc:sldMkLst>
        <pc:spChg chg="add del">
          <ac:chgData name="proyectos" userId="S::proyectos_copava.org#ext#@stifttilbeckde.onmicrosoft.com::35fa15d3-d40e-4643-b385-947208e5f860" providerId="AD" clId="Web-{BE5BC325-E7C6-CB70-6377-576AA2F15643}" dt="2026-02-07T13:03:10.563" v="150"/>
          <ac:spMkLst>
            <pc:docMk/>
            <pc:sldMk cId="2823850636" sldId="272"/>
            <ac:spMk id="3" creationId="{00000000-0000-0000-0000-000000000000}"/>
          </ac:spMkLst>
        </pc:spChg>
        <pc:spChg chg="add del">
          <ac:chgData name="proyectos" userId="S::proyectos_copava.org#ext#@stifttilbeckde.onmicrosoft.com::35fa15d3-d40e-4643-b385-947208e5f860" providerId="AD" clId="Web-{BE5BC325-E7C6-CB70-6377-576AA2F15643}" dt="2026-02-07T13:03:10.767" v="152"/>
          <ac:spMkLst>
            <pc:docMk/>
            <pc:sldMk cId="2823850636" sldId="272"/>
            <ac:spMk id="4" creationId="{00000000-0000-0000-0000-000000000000}"/>
          </ac:spMkLst>
        </pc:spChg>
        <pc:spChg chg="add del mod">
          <ac:chgData name="proyectos" userId="S::proyectos_copava.org#ext#@stifttilbeckde.onmicrosoft.com::35fa15d3-d40e-4643-b385-947208e5f860" providerId="AD" clId="Web-{BE5BC325-E7C6-CB70-6377-576AA2F15643}" dt="2026-02-07T13:03:11.438" v="156" actId="1076"/>
          <ac:spMkLst>
            <pc:docMk/>
            <pc:sldMk cId="2823850636" sldId="272"/>
            <ac:spMk id="5" creationId="{00000000-0000-0000-0000-000000000000}"/>
          </ac:spMkLst>
        </pc:spChg>
        <pc:spChg chg="add del">
          <ac:chgData name="proyectos" userId="S::proyectos_copava.org#ext#@stifttilbeckde.onmicrosoft.com::35fa15d3-d40e-4643-b385-947208e5f860" providerId="AD" clId="Web-{BE5BC325-E7C6-CB70-6377-576AA2F15643}" dt="2026-02-07T13:03:11.017" v="154"/>
          <ac:spMkLst>
            <pc:docMk/>
            <pc:sldMk cId="2823850636" sldId="272"/>
            <ac:spMk id="9" creationId="{00000000-0000-0000-0000-000000000000}"/>
          </ac:spMkLst>
        </pc:spChg>
        <pc:spChg chg="add del">
          <ac:chgData name="proyectos" userId="S::proyectos_copava.org#ext#@stifttilbeckde.onmicrosoft.com::35fa15d3-d40e-4643-b385-947208e5f860" providerId="AD" clId="Web-{BE5BC325-E7C6-CB70-6377-576AA2F15643}" dt="2026-02-07T13:03:10.892" v="153"/>
          <ac:spMkLst>
            <pc:docMk/>
            <pc:sldMk cId="2823850636" sldId="272"/>
            <ac:spMk id="10" creationId="{00000000-0000-0000-0000-000000000000}"/>
          </ac:spMkLst>
        </pc:spChg>
        <pc:spChg chg="add del">
          <ac:chgData name="proyectos" userId="S::proyectos_copava.org#ext#@stifttilbeckde.onmicrosoft.com::35fa15d3-d40e-4643-b385-947208e5f860" providerId="AD" clId="Web-{BE5BC325-E7C6-CB70-6377-576AA2F15643}" dt="2026-02-07T13:03:10.657" v="151"/>
          <ac:spMkLst>
            <pc:docMk/>
            <pc:sldMk cId="2823850636" sldId="272"/>
            <ac:spMk id="11" creationId="{00000000-0000-0000-0000-000000000000}"/>
          </ac:spMkLst>
        </pc:spChg>
        <pc:spChg chg="ord">
          <ac:chgData name="proyectos" userId="S::proyectos_copava.org#ext#@stifttilbeckde.onmicrosoft.com::35fa15d3-d40e-4643-b385-947208e5f860" providerId="AD" clId="Web-{BE5BC325-E7C6-CB70-6377-576AA2F15643}" dt="2026-02-07T13:03:08.360" v="149"/>
          <ac:spMkLst>
            <pc:docMk/>
            <pc:sldMk cId="2823850636" sldId="272"/>
            <ac:spMk id="14" creationId="{14511B4C-CED3-51F6-FBA7-E926B1089E27}"/>
          </ac:spMkLst>
        </pc:spChg>
      </pc:sldChg>
    </pc:docChg>
  </pc:docChgLst>
  <pc:docChgLst>
    <pc:chgData name="subvenciones amica" userId="S::subvenciones_amica.onmicrosoft.com#ext#@stifttilbeckde.onmicrosoft.com::9bca2e0a-f752-4bfe-ae30-bc02c2101e8e" providerId="AD" clId="Web-{9DC3660D-087D-0A61-A100-4753DA3B1A69}"/>
    <pc:docChg chg="modSld">
      <pc:chgData name="subvenciones amica" userId="S::subvenciones_amica.onmicrosoft.com#ext#@stifttilbeckde.onmicrosoft.com::9bca2e0a-f752-4bfe-ae30-bc02c2101e8e" providerId="AD" clId="Web-{9DC3660D-087D-0A61-A100-4753DA3B1A69}" dt="2026-01-23T09:57:02.648" v="37"/>
      <pc:docMkLst>
        <pc:docMk/>
      </pc:docMkLst>
      <pc:sldChg chg="addSp delSp modSp">
        <pc:chgData name="subvenciones amica" userId="S::subvenciones_amica.onmicrosoft.com#ext#@stifttilbeckde.onmicrosoft.com::9bca2e0a-f752-4bfe-ae30-bc02c2101e8e" providerId="AD" clId="Web-{9DC3660D-087D-0A61-A100-4753DA3B1A69}" dt="2026-01-23T09:55:58.116" v="14" actId="14100"/>
        <pc:sldMkLst>
          <pc:docMk/>
          <pc:sldMk cId="0" sldId="258"/>
        </pc:sldMkLst>
        <pc:spChg chg="add mod">
          <ac:chgData name="subvenciones amica" userId="S::subvenciones_amica.onmicrosoft.com#ext#@stifttilbeckde.onmicrosoft.com::9bca2e0a-f752-4bfe-ae30-bc02c2101e8e" providerId="AD" clId="Web-{9DC3660D-087D-0A61-A100-4753DA3B1A69}" dt="2026-01-23T09:55:58.116" v="14" actId="14100"/>
          <ac:spMkLst>
            <pc:docMk/>
            <pc:sldMk cId="0" sldId="258"/>
            <ac:spMk id="15" creationId="{CBB00E75-3853-91D0-0904-69DB6164CF74}"/>
          </ac:spMkLst>
        </pc:spChg>
      </pc:sldChg>
      <pc:sldChg chg="addSp delSp">
        <pc:chgData name="subvenciones amica" userId="S::subvenciones_amica.onmicrosoft.com#ext#@stifttilbeckde.onmicrosoft.com::9bca2e0a-f752-4bfe-ae30-bc02c2101e8e" providerId="AD" clId="Web-{9DC3660D-087D-0A61-A100-4753DA3B1A69}" dt="2026-01-23T09:56:06.319" v="16"/>
        <pc:sldMkLst>
          <pc:docMk/>
          <pc:sldMk cId="0" sldId="259"/>
        </pc:sldMkLst>
      </pc:sldChg>
      <pc:sldChg chg="addSp delSp modSp">
        <pc:chgData name="subvenciones amica" userId="S::subvenciones_amica.onmicrosoft.com#ext#@stifttilbeckde.onmicrosoft.com::9bca2e0a-f752-4bfe-ae30-bc02c2101e8e" providerId="AD" clId="Web-{9DC3660D-087D-0A61-A100-4753DA3B1A69}" dt="2026-01-23T09:56:13.319" v="19"/>
        <pc:sldMkLst>
          <pc:docMk/>
          <pc:sldMk cId="0" sldId="260"/>
        </pc:sldMkLst>
      </pc:sldChg>
      <pc:sldChg chg="addSp delSp modSp">
        <pc:chgData name="subvenciones amica" userId="S::subvenciones_amica.onmicrosoft.com#ext#@stifttilbeckde.onmicrosoft.com::9bca2e0a-f752-4bfe-ae30-bc02c2101e8e" providerId="AD" clId="Web-{9DC3660D-087D-0A61-A100-4753DA3B1A69}" dt="2026-01-23T09:56:23.663" v="21"/>
        <pc:sldMkLst>
          <pc:docMk/>
          <pc:sldMk cId="0" sldId="261"/>
        </pc:sldMkLst>
        <pc:spChg chg="mod">
          <ac:chgData name="subvenciones amica" userId="S::subvenciones_amica.onmicrosoft.com#ext#@stifttilbeckde.onmicrosoft.com::9bca2e0a-f752-4bfe-ae30-bc02c2101e8e" providerId="AD" clId="Web-{9DC3660D-087D-0A61-A100-4753DA3B1A69}" dt="2026-01-23T09:50:19.300" v="2" actId="20577"/>
          <ac:spMkLst>
            <pc:docMk/>
            <pc:sldMk cId="0" sldId="261"/>
            <ac:spMk id="6" creationId="{00000000-0000-0000-0000-000000000000}"/>
          </ac:spMkLst>
        </pc:spChg>
      </pc:sldChg>
      <pc:sldChg chg="addSp delSp">
        <pc:chgData name="subvenciones amica" userId="S::subvenciones_amica.onmicrosoft.com#ext#@stifttilbeckde.onmicrosoft.com::9bca2e0a-f752-4bfe-ae30-bc02c2101e8e" providerId="AD" clId="Web-{9DC3660D-087D-0A61-A100-4753DA3B1A69}" dt="2026-01-23T09:56:29.429" v="23"/>
        <pc:sldMkLst>
          <pc:docMk/>
          <pc:sldMk cId="0" sldId="263"/>
        </pc:sldMkLst>
      </pc:sldChg>
      <pc:sldChg chg="addSp delSp">
        <pc:chgData name="subvenciones amica" userId="S::subvenciones_amica.onmicrosoft.com#ext#@stifttilbeckde.onmicrosoft.com::9bca2e0a-f752-4bfe-ae30-bc02c2101e8e" providerId="AD" clId="Web-{9DC3660D-087D-0A61-A100-4753DA3B1A69}" dt="2026-01-23T09:56:34.897" v="25"/>
        <pc:sldMkLst>
          <pc:docMk/>
          <pc:sldMk cId="0" sldId="264"/>
        </pc:sldMkLst>
      </pc:sldChg>
      <pc:sldChg chg="addSp delSp">
        <pc:chgData name="subvenciones amica" userId="S::subvenciones_amica.onmicrosoft.com#ext#@stifttilbeckde.onmicrosoft.com::9bca2e0a-f752-4bfe-ae30-bc02c2101e8e" providerId="AD" clId="Web-{9DC3660D-087D-0A61-A100-4753DA3B1A69}" dt="2026-01-23T09:56:41.569" v="27"/>
        <pc:sldMkLst>
          <pc:docMk/>
          <pc:sldMk cId="0" sldId="265"/>
        </pc:sldMkLst>
      </pc:sldChg>
      <pc:sldChg chg="addSp delSp modSp">
        <pc:chgData name="subvenciones amica" userId="S::subvenciones_amica.onmicrosoft.com#ext#@stifttilbeckde.onmicrosoft.com::9bca2e0a-f752-4bfe-ae30-bc02c2101e8e" providerId="AD" clId="Web-{9DC3660D-087D-0A61-A100-4753DA3B1A69}" dt="2026-01-23T09:56:45.976" v="30"/>
        <pc:sldMkLst>
          <pc:docMk/>
          <pc:sldMk cId="0" sldId="266"/>
        </pc:sldMkLst>
      </pc:sldChg>
      <pc:sldChg chg="addSp delSp">
        <pc:chgData name="subvenciones amica" userId="S::subvenciones_amica.onmicrosoft.com#ext#@stifttilbeckde.onmicrosoft.com::9bca2e0a-f752-4bfe-ae30-bc02c2101e8e" providerId="AD" clId="Web-{9DC3660D-087D-0A61-A100-4753DA3B1A69}" dt="2026-01-23T09:56:51.319" v="32"/>
        <pc:sldMkLst>
          <pc:docMk/>
          <pc:sldMk cId="0" sldId="267"/>
        </pc:sldMkLst>
      </pc:sldChg>
      <pc:sldChg chg="addSp delSp modSp">
        <pc:chgData name="subvenciones amica" userId="S::subvenciones_amica.onmicrosoft.com#ext#@stifttilbeckde.onmicrosoft.com::9bca2e0a-f752-4bfe-ae30-bc02c2101e8e" providerId="AD" clId="Web-{9DC3660D-087D-0A61-A100-4753DA3B1A69}" dt="2026-01-23T09:56:57.429" v="35"/>
        <pc:sldMkLst>
          <pc:docMk/>
          <pc:sldMk cId="2638235184" sldId="269"/>
        </pc:sldMkLst>
      </pc:sldChg>
      <pc:sldChg chg="addSp delSp">
        <pc:chgData name="subvenciones amica" userId="S::subvenciones_amica.onmicrosoft.com#ext#@stifttilbeckde.onmicrosoft.com::9bca2e0a-f752-4bfe-ae30-bc02c2101e8e" providerId="AD" clId="Web-{9DC3660D-087D-0A61-A100-4753DA3B1A69}" dt="2026-01-23T09:57:02.648" v="37"/>
        <pc:sldMkLst>
          <pc:docMk/>
          <pc:sldMk cId="2118527712" sldId="270"/>
        </pc:sldMkLst>
      </pc:sldChg>
    </pc:docChg>
  </pc:docChgLst>
  <pc:docChgLst>
    <pc:chgData name="proyectos" userId="S::proyectos_copava.org#ext#@stifttilbeckde.onmicrosoft.com::35fa15d3-d40e-4643-b385-947208e5f860" providerId="AD" clId="Web-{30EA19AA-815A-A700-89FE-DB5977C540D1}"/>
    <pc:docChg chg="modSld">
      <pc:chgData name="proyectos" userId="S::proyectos_copava.org#ext#@stifttilbeckde.onmicrosoft.com::35fa15d3-d40e-4643-b385-947208e5f860" providerId="AD" clId="Web-{30EA19AA-815A-A700-89FE-DB5977C540D1}" dt="2026-02-06T12:10:51.302" v="65" actId="14100"/>
      <pc:docMkLst>
        <pc:docMk/>
      </pc:docMkLst>
      <pc:sldChg chg="modSp">
        <pc:chgData name="proyectos" userId="S::proyectos_copava.org#ext#@stifttilbeckde.onmicrosoft.com::35fa15d3-d40e-4643-b385-947208e5f860" providerId="AD" clId="Web-{30EA19AA-815A-A700-89FE-DB5977C540D1}" dt="2026-02-06T12:02:18.396" v="0" actId="14100"/>
        <pc:sldMkLst>
          <pc:docMk/>
          <pc:sldMk cId="0" sldId="256"/>
        </pc:sldMkLst>
        <pc:spChg chg="mod">
          <ac:chgData name="proyectos" userId="S::proyectos_copava.org#ext#@stifttilbeckde.onmicrosoft.com::35fa15d3-d40e-4643-b385-947208e5f860" providerId="AD" clId="Web-{30EA19AA-815A-A700-89FE-DB5977C540D1}" dt="2026-02-06T12:02:18.396" v="0" actId="14100"/>
          <ac:spMkLst>
            <pc:docMk/>
            <pc:sldMk cId="0" sldId="256"/>
            <ac:spMk id="6" creationId="{00000000-0000-0000-0000-000000000000}"/>
          </ac:spMkLst>
        </pc:spChg>
      </pc:sldChg>
      <pc:sldChg chg="modSp">
        <pc:chgData name="proyectos" userId="S::proyectos_copava.org#ext#@stifttilbeckde.onmicrosoft.com::35fa15d3-d40e-4643-b385-947208e5f860" providerId="AD" clId="Web-{30EA19AA-815A-A700-89FE-DB5977C540D1}" dt="2026-02-06T12:05:32.005" v="55" actId="14100"/>
        <pc:sldMkLst>
          <pc:docMk/>
          <pc:sldMk cId="0" sldId="257"/>
        </pc:sldMkLst>
        <pc:spChg chg="mod">
          <ac:chgData name="proyectos" userId="S::proyectos_copava.org#ext#@stifttilbeckde.onmicrosoft.com::35fa15d3-d40e-4643-b385-947208e5f860" providerId="AD" clId="Web-{30EA19AA-815A-A700-89FE-DB5977C540D1}" dt="2026-02-06T12:05:32.005" v="55" actId="14100"/>
          <ac:spMkLst>
            <pc:docMk/>
            <pc:sldMk cId="0" sldId="257"/>
            <ac:spMk id="12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30EA19AA-815A-A700-89FE-DB5977C540D1}" dt="2026-02-06T12:05:24.802" v="54" actId="20577"/>
          <ac:spMkLst>
            <pc:docMk/>
            <pc:sldMk cId="0" sldId="257"/>
            <ac:spMk id="13" creationId="{00000000-0000-0000-0000-000000000000}"/>
          </ac:spMkLst>
        </pc:spChg>
      </pc:sldChg>
      <pc:sldChg chg="modSp">
        <pc:chgData name="proyectos" userId="S::proyectos_copava.org#ext#@stifttilbeckde.onmicrosoft.com::35fa15d3-d40e-4643-b385-947208e5f860" providerId="AD" clId="Web-{30EA19AA-815A-A700-89FE-DB5977C540D1}" dt="2026-02-06T12:04:10.677" v="40" actId="14100"/>
        <pc:sldMkLst>
          <pc:docMk/>
          <pc:sldMk cId="0" sldId="258"/>
        </pc:sldMkLst>
        <pc:spChg chg="mod">
          <ac:chgData name="proyectos" userId="S::proyectos_copava.org#ext#@stifttilbeckde.onmicrosoft.com::35fa15d3-d40e-4643-b385-947208e5f860" providerId="AD" clId="Web-{30EA19AA-815A-A700-89FE-DB5977C540D1}" dt="2026-02-06T12:04:10.677" v="40" actId="14100"/>
          <ac:spMkLst>
            <pc:docMk/>
            <pc:sldMk cId="0" sldId="258"/>
            <ac:spMk id="15" creationId="{CBB00E75-3853-91D0-0904-69DB6164CF74}"/>
          </ac:spMkLst>
        </pc:spChg>
      </pc:sldChg>
      <pc:sldChg chg="addSp delSp modSp">
        <pc:chgData name="proyectos" userId="S::proyectos_copava.org#ext#@stifttilbeckde.onmicrosoft.com::35fa15d3-d40e-4643-b385-947208e5f860" providerId="AD" clId="Web-{30EA19AA-815A-A700-89FE-DB5977C540D1}" dt="2026-02-06T12:10:51.302" v="65" actId="14100"/>
        <pc:sldMkLst>
          <pc:docMk/>
          <pc:sldMk cId="0" sldId="259"/>
        </pc:sldMkLst>
        <pc:spChg chg="mod">
          <ac:chgData name="proyectos" userId="S::proyectos_copava.org#ext#@stifttilbeckde.onmicrosoft.com::35fa15d3-d40e-4643-b385-947208e5f860" providerId="AD" clId="Web-{30EA19AA-815A-A700-89FE-DB5977C540D1}" dt="2026-02-06T12:10:48.912" v="64" actId="1076"/>
          <ac:spMkLst>
            <pc:docMk/>
            <pc:sldMk cId="0" sldId="259"/>
            <ac:spMk id="6" creationId="{00000000-0000-0000-0000-000000000000}"/>
          </ac:spMkLst>
        </pc:spChg>
        <pc:spChg chg="add">
          <ac:chgData name="proyectos" userId="S::proyectos_copava.org#ext#@stifttilbeckde.onmicrosoft.com::35fa15d3-d40e-4643-b385-947208e5f860" providerId="AD" clId="Web-{30EA19AA-815A-A700-89FE-DB5977C540D1}" dt="2026-02-06T12:04:29.974" v="41"/>
          <ac:spMkLst>
            <pc:docMk/>
            <pc:sldMk cId="0" sldId="259"/>
            <ac:spMk id="7" creationId="{8B8D3315-6F4A-8954-FC25-421F455B6C68}"/>
          </ac:spMkLst>
        </pc:spChg>
        <pc:spChg chg="del">
          <ac:chgData name="proyectos" userId="S::proyectos_copava.org#ext#@stifttilbeckde.onmicrosoft.com::35fa15d3-d40e-4643-b385-947208e5f860" providerId="AD" clId="Web-{30EA19AA-815A-A700-89FE-DB5977C540D1}" dt="2026-02-06T12:03:18.146" v="27"/>
          <ac:spMkLst>
            <pc:docMk/>
            <pc:sldMk cId="0" sldId="259"/>
            <ac:spMk id="8" creationId="{CFCA8AB6-31F4-8049-5E44-406922D87151}"/>
          </ac:spMkLst>
        </pc:spChg>
        <pc:picChg chg="add mod">
          <ac:chgData name="proyectos" userId="S::proyectos_copava.org#ext#@stifttilbeckde.onmicrosoft.com::35fa15d3-d40e-4643-b385-947208e5f860" providerId="AD" clId="Web-{30EA19AA-815A-A700-89FE-DB5977C540D1}" dt="2026-02-06T12:10:51.302" v="65" actId="14100"/>
          <ac:picMkLst>
            <pc:docMk/>
            <pc:sldMk cId="0" sldId="259"/>
            <ac:picMk id="9" creationId="{141ACA2C-22CC-A840-0A56-DBAB8B7FB03C}"/>
          </ac:picMkLst>
        </pc:picChg>
      </pc:sldChg>
      <pc:sldChg chg="addSp delSp modSp">
        <pc:chgData name="proyectos" userId="S::proyectos_copava.org#ext#@stifttilbeckde.onmicrosoft.com::35fa15d3-d40e-4643-b385-947208e5f860" providerId="AD" clId="Web-{30EA19AA-815A-A700-89FE-DB5977C540D1}" dt="2026-02-06T12:04:36.990" v="42"/>
        <pc:sldMkLst>
          <pc:docMk/>
          <pc:sldMk cId="0" sldId="260"/>
        </pc:sldMkLst>
        <pc:spChg chg="add">
          <ac:chgData name="proyectos" userId="S::proyectos_copava.org#ext#@stifttilbeckde.onmicrosoft.com::35fa15d3-d40e-4643-b385-947208e5f860" providerId="AD" clId="Web-{30EA19AA-815A-A700-89FE-DB5977C540D1}" dt="2026-02-06T12:04:36.990" v="42"/>
          <ac:spMkLst>
            <pc:docMk/>
            <pc:sldMk cId="0" sldId="260"/>
            <ac:spMk id="5" creationId="{CB24DAE8-4F8F-3971-19F7-22FB038B083F}"/>
          </ac:spMkLst>
        </pc:spChg>
        <pc:spChg chg="del mod">
          <ac:chgData name="proyectos" userId="S::proyectos_copava.org#ext#@stifttilbeckde.onmicrosoft.com::35fa15d3-d40e-4643-b385-947208e5f860" providerId="AD" clId="Web-{30EA19AA-815A-A700-89FE-DB5977C540D1}" dt="2026-02-06T12:03:23.396" v="29"/>
          <ac:spMkLst>
            <pc:docMk/>
            <pc:sldMk cId="0" sldId="260"/>
            <ac:spMk id="10" creationId="{C60E73ED-C9C4-8632-DC57-45E49D5B7ABE}"/>
          </ac:spMkLst>
        </pc:spChg>
      </pc:sldChg>
      <pc:sldChg chg="addSp delSp">
        <pc:chgData name="proyectos" userId="S::proyectos_copava.org#ext#@stifttilbeckde.onmicrosoft.com::35fa15d3-d40e-4643-b385-947208e5f860" providerId="AD" clId="Web-{30EA19AA-815A-A700-89FE-DB5977C540D1}" dt="2026-02-06T12:04:39.036" v="43"/>
        <pc:sldMkLst>
          <pc:docMk/>
          <pc:sldMk cId="0" sldId="261"/>
        </pc:sldMkLst>
        <pc:spChg chg="add">
          <ac:chgData name="proyectos" userId="S::proyectos_copava.org#ext#@stifttilbeckde.onmicrosoft.com::35fa15d3-d40e-4643-b385-947208e5f860" providerId="AD" clId="Web-{30EA19AA-815A-A700-89FE-DB5977C540D1}" dt="2026-02-06T12:04:39.036" v="43"/>
          <ac:spMkLst>
            <pc:docMk/>
            <pc:sldMk cId="0" sldId="261"/>
            <ac:spMk id="7" creationId="{7C061FFA-B28A-FE2A-97FA-4F58A2265C0D}"/>
          </ac:spMkLst>
        </pc:spChg>
        <pc:spChg chg="del">
          <ac:chgData name="proyectos" userId="S::proyectos_copava.org#ext#@stifttilbeckde.onmicrosoft.com::35fa15d3-d40e-4643-b385-947208e5f860" providerId="AD" clId="Web-{30EA19AA-815A-A700-89FE-DB5977C540D1}" dt="2026-02-06T12:03:28.083" v="30"/>
          <ac:spMkLst>
            <pc:docMk/>
            <pc:sldMk cId="0" sldId="261"/>
            <ac:spMk id="8" creationId="{F888ECDB-3941-1F88-27A7-EAE9E34030ED}"/>
          </ac:spMkLst>
        </pc:spChg>
      </pc:sldChg>
      <pc:sldChg chg="addSp delSp">
        <pc:chgData name="proyectos" userId="S::proyectos_copava.org#ext#@stifttilbeckde.onmicrosoft.com::35fa15d3-d40e-4643-b385-947208e5f860" providerId="AD" clId="Web-{30EA19AA-815A-A700-89FE-DB5977C540D1}" dt="2026-02-06T12:04:41.036" v="44"/>
        <pc:sldMkLst>
          <pc:docMk/>
          <pc:sldMk cId="0" sldId="263"/>
        </pc:sldMkLst>
        <pc:spChg chg="add">
          <ac:chgData name="proyectos" userId="S::proyectos_copava.org#ext#@stifttilbeckde.onmicrosoft.com::35fa15d3-d40e-4643-b385-947208e5f860" providerId="AD" clId="Web-{30EA19AA-815A-A700-89FE-DB5977C540D1}" dt="2026-02-06T12:04:41.036" v="44"/>
          <ac:spMkLst>
            <pc:docMk/>
            <pc:sldMk cId="0" sldId="263"/>
            <ac:spMk id="6" creationId="{BF0C526E-84DF-34CC-88EC-41EBB190F1DE}"/>
          </ac:spMkLst>
        </pc:spChg>
        <pc:spChg chg="del">
          <ac:chgData name="proyectos" userId="S::proyectos_copava.org#ext#@stifttilbeckde.onmicrosoft.com::35fa15d3-d40e-4643-b385-947208e5f860" providerId="AD" clId="Web-{30EA19AA-815A-A700-89FE-DB5977C540D1}" dt="2026-02-06T12:03:32.724" v="31"/>
          <ac:spMkLst>
            <pc:docMk/>
            <pc:sldMk cId="0" sldId="263"/>
            <ac:spMk id="8" creationId="{CDAED806-0310-C70F-0ACD-4D7B37247F96}"/>
          </ac:spMkLst>
        </pc:spChg>
      </pc:sldChg>
      <pc:sldChg chg="addSp delSp">
        <pc:chgData name="proyectos" userId="S::proyectos_copava.org#ext#@stifttilbeckde.onmicrosoft.com::35fa15d3-d40e-4643-b385-947208e5f860" providerId="AD" clId="Web-{30EA19AA-815A-A700-89FE-DB5977C540D1}" dt="2026-02-06T12:04:42.755" v="45"/>
        <pc:sldMkLst>
          <pc:docMk/>
          <pc:sldMk cId="0" sldId="264"/>
        </pc:sldMkLst>
        <pc:spChg chg="add">
          <ac:chgData name="proyectos" userId="S::proyectos_copava.org#ext#@stifttilbeckde.onmicrosoft.com::35fa15d3-d40e-4643-b385-947208e5f860" providerId="AD" clId="Web-{30EA19AA-815A-A700-89FE-DB5977C540D1}" dt="2026-02-06T12:04:42.755" v="45"/>
          <ac:spMkLst>
            <pc:docMk/>
            <pc:sldMk cId="0" sldId="264"/>
            <ac:spMk id="13" creationId="{69EA2B44-6F86-D0AF-ACC9-026043A736E2}"/>
          </ac:spMkLst>
        </pc:spChg>
        <pc:spChg chg="del">
          <ac:chgData name="proyectos" userId="S::proyectos_copava.org#ext#@stifttilbeckde.onmicrosoft.com::35fa15d3-d40e-4643-b385-947208e5f860" providerId="AD" clId="Web-{30EA19AA-815A-A700-89FE-DB5977C540D1}" dt="2026-02-06T12:03:38.583" v="32"/>
          <ac:spMkLst>
            <pc:docMk/>
            <pc:sldMk cId="0" sldId="264"/>
            <ac:spMk id="14" creationId="{0DC56670-AF79-6711-7315-3B702014F992}"/>
          </ac:spMkLst>
        </pc:spChg>
      </pc:sldChg>
      <pc:sldChg chg="addSp delSp">
        <pc:chgData name="proyectos" userId="S::proyectos_copava.org#ext#@stifttilbeckde.onmicrosoft.com::35fa15d3-d40e-4643-b385-947208e5f860" providerId="AD" clId="Web-{30EA19AA-815A-A700-89FE-DB5977C540D1}" dt="2026-02-06T12:04:44.458" v="46"/>
        <pc:sldMkLst>
          <pc:docMk/>
          <pc:sldMk cId="0" sldId="265"/>
        </pc:sldMkLst>
        <pc:spChg chg="add">
          <ac:chgData name="proyectos" userId="S::proyectos_copava.org#ext#@stifttilbeckde.onmicrosoft.com::35fa15d3-d40e-4643-b385-947208e5f860" providerId="AD" clId="Web-{30EA19AA-815A-A700-89FE-DB5977C540D1}" dt="2026-02-06T12:04:44.458" v="46"/>
          <ac:spMkLst>
            <pc:docMk/>
            <pc:sldMk cId="0" sldId="265"/>
            <ac:spMk id="7" creationId="{5BE690EC-D426-D363-D3D6-87FD112699ED}"/>
          </ac:spMkLst>
        </pc:spChg>
        <pc:spChg chg="del">
          <ac:chgData name="proyectos" userId="S::proyectos_copava.org#ext#@stifttilbeckde.onmicrosoft.com::35fa15d3-d40e-4643-b385-947208e5f860" providerId="AD" clId="Web-{30EA19AA-815A-A700-89FE-DB5977C540D1}" dt="2026-02-06T12:03:42.318" v="33"/>
          <ac:spMkLst>
            <pc:docMk/>
            <pc:sldMk cId="0" sldId="265"/>
            <ac:spMk id="10" creationId="{512F51CA-181C-12CD-83C6-2FD1B7CCA3EB}"/>
          </ac:spMkLst>
        </pc:spChg>
      </pc:sldChg>
      <pc:sldChg chg="addSp delSp">
        <pc:chgData name="proyectos" userId="S::proyectos_copava.org#ext#@stifttilbeckde.onmicrosoft.com::35fa15d3-d40e-4643-b385-947208e5f860" providerId="AD" clId="Web-{30EA19AA-815A-A700-89FE-DB5977C540D1}" dt="2026-02-06T12:04:47.380" v="47"/>
        <pc:sldMkLst>
          <pc:docMk/>
          <pc:sldMk cId="0" sldId="266"/>
        </pc:sldMkLst>
        <pc:spChg chg="del">
          <ac:chgData name="proyectos" userId="S::proyectos_copava.org#ext#@stifttilbeckde.onmicrosoft.com::35fa15d3-d40e-4643-b385-947208e5f860" providerId="AD" clId="Web-{30EA19AA-815A-A700-89FE-DB5977C540D1}" dt="2026-02-06T12:03:46.068" v="34"/>
          <ac:spMkLst>
            <pc:docMk/>
            <pc:sldMk cId="0" sldId="266"/>
            <ac:spMk id="4" creationId="{1C4C5B80-0277-1BDA-C0B9-9F16031B966B}"/>
          </ac:spMkLst>
        </pc:spChg>
        <pc:spChg chg="add">
          <ac:chgData name="proyectos" userId="S::proyectos_copava.org#ext#@stifttilbeckde.onmicrosoft.com::35fa15d3-d40e-4643-b385-947208e5f860" providerId="AD" clId="Web-{30EA19AA-815A-A700-89FE-DB5977C540D1}" dt="2026-02-06T12:04:47.380" v="47"/>
          <ac:spMkLst>
            <pc:docMk/>
            <pc:sldMk cId="0" sldId="266"/>
            <ac:spMk id="8" creationId="{DE5BFE61-18E7-EBAC-E538-7EECA537C366}"/>
          </ac:spMkLst>
        </pc:spChg>
      </pc:sldChg>
      <pc:sldChg chg="addSp delSp">
        <pc:chgData name="proyectos" userId="S::proyectos_copava.org#ext#@stifttilbeckde.onmicrosoft.com::35fa15d3-d40e-4643-b385-947208e5f860" providerId="AD" clId="Web-{30EA19AA-815A-A700-89FE-DB5977C540D1}" dt="2026-02-06T12:04:48.396" v="48"/>
        <pc:sldMkLst>
          <pc:docMk/>
          <pc:sldMk cId="0" sldId="267"/>
        </pc:sldMkLst>
        <pc:spChg chg="add">
          <ac:chgData name="proyectos" userId="S::proyectos_copava.org#ext#@stifttilbeckde.onmicrosoft.com::35fa15d3-d40e-4643-b385-947208e5f860" providerId="AD" clId="Web-{30EA19AA-815A-A700-89FE-DB5977C540D1}" dt="2026-02-06T12:04:48.396" v="48"/>
          <ac:spMkLst>
            <pc:docMk/>
            <pc:sldMk cId="0" sldId="267"/>
            <ac:spMk id="11" creationId="{9654F4E7-0595-C696-2F29-22C76B5E574B}"/>
          </ac:spMkLst>
        </pc:spChg>
        <pc:spChg chg="del">
          <ac:chgData name="proyectos" userId="S::proyectos_copava.org#ext#@stifttilbeckde.onmicrosoft.com::35fa15d3-d40e-4643-b385-947208e5f860" providerId="AD" clId="Web-{30EA19AA-815A-A700-89FE-DB5977C540D1}" dt="2026-02-06T12:03:50.818" v="35"/>
          <ac:spMkLst>
            <pc:docMk/>
            <pc:sldMk cId="0" sldId="267"/>
            <ac:spMk id="12" creationId="{8F9866E1-166D-D209-4F56-BCD140062182}"/>
          </ac:spMkLst>
        </pc:spChg>
      </pc:sldChg>
      <pc:sldChg chg="addSp delSp">
        <pc:chgData name="proyectos" userId="S::proyectos_copava.org#ext#@stifttilbeckde.onmicrosoft.com::35fa15d3-d40e-4643-b385-947208e5f860" providerId="AD" clId="Web-{30EA19AA-815A-A700-89FE-DB5977C540D1}" dt="2026-02-06T12:04:49.568" v="49"/>
        <pc:sldMkLst>
          <pc:docMk/>
          <pc:sldMk cId="2638235184" sldId="269"/>
        </pc:sldMkLst>
        <pc:spChg chg="del">
          <ac:chgData name="proyectos" userId="S::proyectos_copava.org#ext#@stifttilbeckde.onmicrosoft.com::35fa15d3-d40e-4643-b385-947208e5f860" providerId="AD" clId="Web-{30EA19AA-815A-A700-89FE-DB5977C540D1}" dt="2026-02-06T12:03:54.630" v="36"/>
          <ac:spMkLst>
            <pc:docMk/>
            <pc:sldMk cId="2638235184" sldId="269"/>
            <ac:spMk id="4" creationId="{338ADC8A-6D91-D7E4-30BB-017B9EB54648}"/>
          </ac:spMkLst>
        </pc:spChg>
        <pc:spChg chg="add">
          <ac:chgData name="proyectos" userId="S::proyectos_copava.org#ext#@stifttilbeckde.onmicrosoft.com::35fa15d3-d40e-4643-b385-947208e5f860" providerId="AD" clId="Web-{30EA19AA-815A-A700-89FE-DB5977C540D1}" dt="2026-02-06T12:04:49.568" v="49"/>
          <ac:spMkLst>
            <pc:docMk/>
            <pc:sldMk cId="2638235184" sldId="269"/>
            <ac:spMk id="5" creationId="{E1245839-D061-A8A5-6703-2183439331A1}"/>
          </ac:spMkLst>
        </pc:spChg>
      </pc:sldChg>
      <pc:sldChg chg="addSp delSp">
        <pc:chgData name="proyectos" userId="S::proyectos_copava.org#ext#@stifttilbeckde.onmicrosoft.com::35fa15d3-d40e-4643-b385-947208e5f860" providerId="AD" clId="Web-{30EA19AA-815A-A700-89FE-DB5977C540D1}" dt="2026-02-06T12:04:51.255" v="50"/>
        <pc:sldMkLst>
          <pc:docMk/>
          <pc:sldMk cId="2118527712" sldId="270"/>
        </pc:sldMkLst>
        <pc:spChg chg="del">
          <ac:chgData name="proyectos" userId="S::proyectos_copava.org#ext#@stifttilbeckde.onmicrosoft.com::35fa15d3-d40e-4643-b385-947208e5f860" providerId="AD" clId="Web-{30EA19AA-815A-A700-89FE-DB5977C540D1}" dt="2026-02-06T12:03:57.193" v="37"/>
          <ac:spMkLst>
            <pc:docMk/>
            <pc:sldMk cId="2118527712" sldId="270"/>
            <ac:spMk id="4" creationId="{BCDD3326-A98F-1243-5EB4-4AC4389C847B}"/>
          </ac:spMkLst>
        </pc:spChg>
        <pc:spChg chg="add">
          <ac:chgData name="proyectos" userId="S::proyectos_copava.org#ext#@stifttilbeckde.onmicrosoft.com::35fa15d3-d40e-4643-b385-947208e5f860" providerId="AD" clId="Web-{30EA19AA-815A-A700-89FE-DB5977C540D1}" dt="2026-02-06T12:04:51.255" v="50"/>
          <ac:spMkLst>
            <pc:docMk/>
            <pc:sldMk cId="2118527712" sldId="270"/>
            <ac:spMk id="5" creationId="{8607BA3F-E002-4A8A-5FDE-529B901ED73F}"/>
          </ac:spMkLst>
        </pc:spChg>
      </pc:sldChg>
    </pc:docChg>
  </pc:docChgLst>
  <pc:docChgLst>
    <pc:chgData name="Hares Sarwary" userId="S::sarwary_iat.eu#ext#@stifttilbeckde.onmicrosoft.com::c97dacc3-bbe6-45b8-8c3c-024986bac798" providerId="AD" clId="Web-{047814A3-BD7E-C726-77AA-91974F5EF2A0}"/>
    <pc:docChg chg="modSld">
      <pc:chgData name="Hares Sarwary" userId="S::sarwary_iat.eu#ext#@stifttilbeckde.onmicrosoft.com::c97dacc3-bbe6-45b8-8c3c-024986bac798" providerId="AD" clId="Web-{047814A3-BD7E-C726-77AA-91974F5EF2A0}" dt="2026-02-05T14:34:07.486" v="3"/>
      <pc:docMkLst>
        <pc:docMk/>
      </pc:docMkLst>
      <pc:sldChg chg="modSp">
        <pc:chgData name="Hares Sarwary" userId="S::sarwary_iat.eu#ext#@stifttilbeckde.onmicrosoft.com::c97dacc3-bbe6-45b8-8c3c-024986bac798" providerId="AD" clId="Web-{047814A3-BD7E-C726-77AA-91974F5EF2A0}" dt="2026-02-05T14:33:49.344" v="2" actId="1076"/>
        <pc:sldMkLst>
          <pc:docMk/>
          <pc:sldMk cId="0" sldId="256"/>
        </pc:sldMkLst>
        <pc:spChg chg="mod">
          <ac:chgData name="Hares Sarwary" userId="S::sarwary_iat.eu#ext#@stifttilbeckde.onmicrosoft.com::c97dacc3-bbe6-45b8-8c3c-024986bac798" providerId="AD" clId="Web-{047814A3-BD7E-C726-77AA-91974F5EF2A0}" dt="2026-02-05T14:33:49.344" v="2" actId="1076"/>
          <ac:spMkLst>
            <pc:docMk/>
            <pc:sldMk cId="0" sldId="256"/>
            <ac:spMk id="10" creationId="{0D15E38E-4892-19D1-8FA8-15EE20172D8D}"/>
          </ac:spMkLst>
        </pc:spChg>
      </pc:sldChg>
      <pc:sldChg chg="modSp">
        <pc:chgData name="Hares Sarwary" userId="S::sarwary_iat.eu#ext#@stifttilbeckde.onmicrosoft.com::c97dacc3-bbe6-45b8-8c3c-024986bac798" providerId="AD" clId="Web-{047814A3-BD7E-C726-77AA-91974F5EF2A0}" dt="2026-02-05T14:34:07.486" v="3"/>
        <pc:sldMkLst>
          <pc:docMk/>
          <pc:sldMk cId="0" sldId="260"/>
        </pc:sldMkLst>
        <pc:picChg chg="mod">
          <ac:chgData name="Hares Sarwary" userId="S::sarwary_iat.eu#ext#@stifttilbeckde.onmicrosoft.com::c97dacc3-bbe6-45b8-8c3c-024986bac798" providerId="AD" clId="Web-{047814A3-BD7E-C726-77AA-91974F5EF2A0}" dt="2026-02-05T14:34:07.486" v="3"/>
          <ac:picMkLst>
            <pc:docMk/>
            <pc:sldMk cId="0" sldId="260"/>
            <ac:picMk id="9" creationId="{C58EC083-8B0C-6B59-F404-2A76C51BA4B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91223-5EFD-4482-882A-FD9D553995BD}" type="datetimeFigureOut">
              <a:rPr lang="de-DE" smtClean="0"/>
              <a:t>07.02.2026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77EE6-433A-4631-8517-1FA1F9F1AE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57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1) A </a:t>
            </a:r>
            <a:r>
              <a:rPr lang="de-DE" err="1"/>
              <a:t>correct</a:t>
            </a:r>
            <a:r>
              <a:rPr lang="de-DE"/>
              <a:t>; 2) A </a:t>
            </a:r>
            <a:r>
              <a:rPr lang="de-DE" err="1"/>
              <a:t>correct</a:t>
            </a:r>
            <a:r>
              <a:rPr lang="de-DE"/>
              <a:t>; 3) B </a:t>
            </a:r>
            <a:r>
              <a:rPr lang="de-DE" err="1"/>
              <a:t>correct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7EE6-433A-4631-8517-1FA1F9F1AE0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431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4) B </a:t>
            </a:r>
            <a:r>
              <a:rPr lang="de-DE" err="1"/>
              <a:t>correct</a:t>
            </a:r>
            <a:r>
              <a:rPr lang="de-DE"/>
              <a:t>; 5) A correct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7EE6-433A-4631-8517-1FA1F9F1AE0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11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flaticon.com/de/kostenloses-icon/webseite_2544153?term=website&amp;related_id=25441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de/kostenloses-icon/smartphone_415179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de/kostenloses-icon/uberpruft_19041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ww.flaticon.com/de/kostenloses-icon/stornieren_190406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com/de/kostenloses-icon/apfel_10507272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s://www.flaticon.com/de/kostenloses-icon/person_353500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hyperlink" Target="https://www.flaticon.com/de/kostenloses-icon/krankenhaus_2895071" TargetMode="External"/><Relationship Id="rId4" Type="http://schemas.openxmlformats.org/officeDocument/2006/relationships/image" Target="../media/image26.png"/><Relationship Id="rId9" Type="http://schemas.openxmlformats.org/officeDocument/2006/relationships/hyperlink" Target="https://www.flaticon.com/de/kostenloses-icon/pillen-flasche_250427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com/de/kostenloses-icon/videos_8542560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www.flaticon.com/de/kostenloses-icon/smartphone_415179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aticon.com/de/kostenloses-icon/webseite_977597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7961" y="292834"/>
            <a:ext cx="3965097" cy="1605864"/>
          </a:xfrm>
          <a:custGeom>
            <a:avLst/>
            <a:gdLst/>
            <a:ahLst/>
            <a:cxnLst/>
            <a:rect l="l" t="t" r="r" b="b"/>
            <a:pathLst>
              <a:path w="3965097" h="1605864">
                <a:moveTo>
                  <a:pt x="0" y="0"/>
                </a:moveTo>
                <a:lnTo>
                  <a:pt x="3965097" y="0"/>
                </a:lnTo>
                <a:lnTo>
                  <a:pt x="3965097" y="1605864"/>
                </a:lnTo>
                <a:lnTo>
                  <a:pt x="0" y="1605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597961" y="9070963"/>
            <a:ext cx="4035900" cy="827360"/>
          </a:xfrm>
          <a:custGeom>
            <a:avLst/>
            <a:gdLst/>
            <a:ahLst/>
            <a:cxnLst/>
            <a:rect l="l" t="t" r="r" b="b"/>
            <a:pathLst>
              <a:path w="4035900" h="827360">
                <a:moveTo>
                  <a:pt x="0" y="0"/>
                </a:moveTo>
                <a:lnTo>
                  <a:pt x="4035900" y="0"/>
                </a:lnTo>
                <a:lnTo>
                  <a:pt x="4035900" y="827360"/>
                </a:lnTo>
                <a:lnTo>
                  <a:pt x="0" y="827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4898603" y="9035149"/>
            <a:ext cx="12775725" cy="863174"/>
          </a:xfrm>
          <a:custGeom>
            <a:avLst/>
            <a:gdLst/>
            <a:ahLst/>
            <a:cxnLst/>
            <a:rect l="l" t="t" r="r" b="b"/>
            <a:pathLst>
              <a:path w="12775725" h="863174">
                <a:moveTo>
                  <a:pt x="0" y="0"/>
                </a:moveTo>
                <a:lnTo>
                  <a:pt x="12775725" y="0"/>
                </a:lnTo>
                <a:lnTo>
                  <a:pt x="12775725" y="863174"/>
                </a:lnTo>
                <a:lnTo>
                  <a:pt x="0" y="8631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869" t="-1221743" r="-13411" b="-12394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5936888" y="7267117"/>
            <a:ext cx="1620699" cy="1613496"/>
          </a:xfrm>
          <a:custGeom>
            <a:avLst/>
            <a:gdLst/>
            <a:ahLst/>
            <a:cxnLst/>
            <a:rect l="l" t="t" r="r" b="b"/>
            <a:pathLst>
              <a:path w="1620699" h="1613496">
                <a:moveTo>
                  <a:pt x="0" y="0"/>
                </a:moveTo>
                <a:lnTo>
                  <a:pt x="1620699" y="0"/>
                </a:lnTo>
                <a:lnTo>
                  <a:pt x="1620699" y="1613497"/>
                </a:lnTo>
                <a:lnTo>
                  <a:pt x="0" y="16134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12515106" y="608330"/>
            <a:ext cx="5031083" cy="688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018378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117034-7185-0C0E-3C0D-981EC44C7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836" y="957151"/>
            <a:ext cx="3689839" cy="36898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15E38E-4892-19D1-8FA8-15EE20172D8D}"/>
              </a:ext>
            </a:extLst>
          </p:cNvPr>
          <p:cNvSpPr txBox="1"/>
          <p:nvPr/>
        </p:nvSpPr>
        <p:spPr>
          <a:xfrm>
            <a:off x="596348" y="8386141"/>
            <a:ext cx="9144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7"/>
              </a:rPr>
              <a:t>Icon created by Freepik - Flaticon</a:t>
            </a:r>
          </a:p>
          <a:p>
            <a:pPr algn="ctr"/>
            <a:endParaRPr lang="en-US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07C0884-DB64-626E-C232-D47E20F28DE1}"/>
              </a:ext>
            </a:extLst>
          </p:cNvPr>
          <p:cNvSpPr txBox="1"/>
          <p:nvPr/>
        </p:nvSpPr>
        <p:spPr>
          <a:xfrm>
            <a:off x="2609877" y="7022204"/>
            <a:ext cx="13187373" cy="12380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800"/>
              </a:lnSpc>
            </a:pPr>
            <a:r>
              <a:rPr lang="en-US" sz="6000" b="1" dirty="0">
                <a:solidFill>
                  <a:srgbClr val="018378"/>
                </a:solidFill>
                <a:ea typeface="+mn-lt"/>
                <a:cs typeface="+mn-lt"/>
                <a:sym typeface="Open Sans Bold"/>
              </a:rPr>
              <a:t>2.2 </a:t>
            </a:r>
            <a:r>
              <a:rPr lang="en-US" sz="6000" b="1" dirty="0">
                <a:solidFill>
                  <a:srgbClr val="002060"/>
                </a:solidFill>
                <a:ea typeface="+mn-lt"/>
                <a:cs typeface="+mn-lt"/>
                <a:sym typeface="Open Sans Bold"/>
              </a:rPr>
              <a:t>Digital Health Literacy </a:t>
            </a:r>
            <a:endParaRPr lang="en-US" sz="60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F5F49FC-AE9C-3D7A-6756-4663A0B9B3E9}"/>
              </a:ext>
            </a:extLst>
          </p:cNvPr>
          <p:cNvSpPr txBox="1"/>
          <p:nvPr/>
        </p:nvSpPr>
        <p:spPr>
          <a:xfrm>
            <a:off x="2427474" y="4630616"/>
            <a:ext cx="13198073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018378"/>
                </a:solidFill>
                <a:ea typeface="+mn-lt"/>
                <a:cs typeface="+mn-lt"/>
              </a:rPr>
              <a:t>Topic 1</a:t>
            </a:r>
            <a:r>
              <a:rPr lang="en-US" sz="6000" b="1" dirty="0">
                <a:solidFill>
                  <a:srgbClr val="002060"/>
                </a:solidFill>
                <a:ea typeface="+mn-lt"/>
                <a:cs typeface="+mn-lt"/>
              </a:rPr>
              <a:t>:  Health management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1E12992-1EA7-A5C9-E1D9-E8344950F8FF}"/>
              </a:ext>
            </a:extLst>
          </p:cNvPr>
          <p:cNvSpPr txBox="1"/>
          <p:nvPr/>
        </p:nvSpPr>
        <p:spPr>
          <a:xfrm>
            <a:off x="2427474" y="6436070"/>
            <a:ext cx="13198073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18378"/>
                </a:solidFill>
                <a:ea typeface="+mn-lt"/>
                <a:cs typeface="+mn-lt"/>
              </a:rPr>
              <a:t>TRAINING ACTIVITY 2 – SESSION 2</a:t>
            </a:r>
            <a:endParaRPr lang="en-US" sz="4800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132328" y="1791419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970085" y="460581"/>
            <a:ext cx="12352339" cy="1810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50" b="1" dirty="0">
                <a:solidFill>
                  <a:srgbClr val="018378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Example Health Apps: </a:t>
            </a:r>
            <a:endParaRPr lang="en-US" sz="5150" dirty="0">
              <a:sym typeface="Open Sans Bold"/>
            </a:endParaRPr>
          </a:p>
          <a:p>
            <a:pPr algn="l">
              <a:lnSpc>
                <a:spcPts val="7279"/>
              </a:lnSpc>
            </a:pPr>
            <a:r>
              <a:rPr lang="en-US" sz="5150" b="1" dirty="0">
                <a:solidFill>
                  <a:srgbClr val="018378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How health apps can help you</a:t>
            </a:r>
            <a:endParaRPr lang="en-US" sz="5150" dirty="0"/>
          </a:p>
        </p:txBody>
      </p:sp>
      <p:sp>
        <p:nvSpPr>
          <p:cNvPr id="6" name="TextBox 6"/>
          <p:cNvSpPr txBox="1"/>
          <p:nvPr/>
        </p:nvSpPr>
        <p:spPr>
          <a:xfrm>
            <a:off x="1851880" y="2402300"/>
            <a:ext cx="11710278" cy="668804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388620" lvl="1" algn="l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 can use health apps in everyday life:  </a:t>
            </a:r>
            <a:endParaRPr lang="en-US" sz="4000" dirty="0"/>
          </a:p>
          <a:p>
            <a:pPr marL="388620" lvl="1"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777240" lvl="1" indent="-388620">
              <a:lnSpc>
                <a:spcPct val="1500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track your activity. </a:t>
            </a:r>
          </a:p>
          <a:p>
            <a:pPr marL="388620" lvl="1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For example, counting steps.</a:t>
            </a:r>
            <a:endParaRPr lang="en-US" sz="40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388620" lvl="1"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777240" lvl="1" indent="-388620" algn="l">
              <a:lnSpc>
                <a:spcPct val="1500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They can remind you to take medicine.</a:t>
            </a:r>
            <a:endParaRPr lang="en-US" sz="40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777240" lvl="1" indent="-388620">
              <a:lnSpc>
                <a:spcPct val="150000"/>
              </a:lnSpc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777240" lvl="1" indent="-388620">
              <a:lnSpc>
                <a:spcPct val="1500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 can learn more about healthy habits. </a:t>
            </a:r>
          </a:p>
          <a:p>
            <a:pPr marL="388620" lvl="1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For example, to drink enough water.</a:t>
            </a:r>
            <a:endParaRPr lang="en-US" sz="40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525" y="9989820"/>
            <a:ext cx="18288000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3"/>
              </a:rPr>
              <a:t>Icon</a:t>
            </a:r>
            <a:r>
              <a:rPr lang="en-US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3" tooltip="https://www.flaticon.com/de/kostenloses-icon/smartphone_4151798"/>
              </a:rPr>
              <a:t> made by </a:t>
            </a:r>
            <a:r>
              <a:rPr lang="en-US" i="1" u="sng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3" tooltip="https://www.flaticon.com/de/kostenloses-icon/smartphone_4151798"/>
              </a:rPr>
              <a:t>Freepik</a:t>
            </a:r>
            <a:r>
              <a:rPr lang="en-US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3" tooltip="https://www.flaticon.com/de/kostenloses-icon/smartphone_4151798"/>
              </a:rPr>
              <a:t> from </a:t>
            </a:r>
            <a:r>
              <a:rPr lang="en-US" u="sng" dirty="0" err="1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3" tooltip="https://www.flaticon.com/de/kostenloses-icon/smartphone_4151798"/>
              </a:rPr>
              <a:t>Flaticon</a:t>
            </a:r>
            <a:endParaRPr lang="en-US" u="sng" dirty="0">
              <a:solidFill>
                <a:srgbClr val="000000"/>
              </a:solidFill>
              <a:latin typeface="Canva Sans"/>
              <a:ea typeface="Open Sans"/>
              <a:cs typeface="Open Sans"/>
              <a:sym typeface="Open Sans"/>
              <a:hlinkClick r:id="rId3" tooltip="https://www.flaticon.com/de/kostenloses-icon/smartphone_4151798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31A4E41B-9B27-937D-7B5D-087C47478BC0}"/>
              </a:ext>
            </a:extLst>
          </p:cNvPr>
          <p:cNvSpPr/>
          <p:nvPr/>
        </p:nvSpPr>
        <p:spPr>
          <a:xfrm>
            <a:off x="12799217" y="3752102"/>
            <a:ext cx="5482397" cy="5831935"/>
          </a:xfrm>
          <a:custGeom>
            <a:avLst/>
            <a:gdLst/>
            <a:ahLst/>
            <a:cxnLst/>
            <a:rect l="l" t="t" r="r" b="b"/>
            <a:pathLst>
              <a:path w="3510012" h="3510012">
                <a:moveTo>
                  <a:pt x="0" y="0"/>
                </a:moveTo>
                <a:lnTo>
                  <a:pt x="3510012" y="0"/>
                </a:lnTo>
                <a:lnTo>
                  <a:pt x="3510012" y="3510012"/>
                </a:lnTo>
                <a:lnTo>
                  <a:pt x="0" y="35100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E690EC-D426-D363-D3D6-87FD112699ED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1968" y="8120880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603739" y="900196"/>
            <a:ext cx="123523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Examples of good and bad sources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05504" y="2418331"/>
            <a:ext cx="7272479" cy="5918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3600" b="1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Good sources are:  </a:t>
            </a:r>
            <a:endParaRPr lang="en-US" sz="3600" b="1" u="sng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>
              <a:lnSpc>
                <a:spcPts val="6719"/>
              </a:lnSpc>
            </a:pPr>
            <a:endParaRPr lang="en-US" sz="16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685800" indent="-685800">
              <a:lnSpc>
                <a:spcPts val="6719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Websites of official </a:t>
            </a:r>
            <a:r>
              <a:rPr lang="en-US" sz="3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organisations</a:t>
            </a: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for example government </a:t>
            </a:r>
            <a:r>
              <a:rPr lang="en-US" sz="3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organisations</a:t>
            </a: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  <a:endParaRPr lang="en-US" sz="36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685800" indent="-685800">
              <a:lnSpc>
                <a:spcPts val="6719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685800" indent="-685800">
              <a:lnSpc>
                <a:spcPts val="6719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Websites of hospitals</a:t>
            </a:r>
            <a:endParaRPr lang="en-US" sz="36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469315" y="2420375"/>
            <a:ext cx="7648990" cy="6579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00"/>
              </a:lnSpc>
              <a:spcBef>
                <a:spcPct val="0"/>
              </a:spcBef>
            </a:pPr>
            <a:r>
              <a:rPr lang="en-US" sz="3600" b="1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Bad sources are:  </a:t>
            </a:r>
            <a:endParaRPr lang="en-US" sz="3600" b="1" u="sng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>
              <a:lnSpc>
                <a:spcPts val="6500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571500" indent="-571500">
              <a:lnSpc>
                <a:spcPts val="65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Social media posts without information about where they come from  </a:t>
            </a:r>
            <a:endParaRPr lang="en-US" sz="36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571500" indent="-571500">
              <a:lnSpc>
                <a:spcPts val="65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571500" indent="-571500">
              <a:lnSpc>
                <a:spcPts val="65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Advertisements that promise quick cures for illnesses</a:t>
            </a:r>
            <a:endParaRPr lang="en-US" sz="36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9616880"/>
            <a:ext cx="18009577" cy="6206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3" tooltip="https://www.flaticon.com/de/kostenloses-icon/uberpruft_190411"/>
              </a:rPr>
              <a:t>Image made by </a:t>
            </a:r>
            <a:r>
              <a:rPr lang="en-US" sz="1200" i="1" u="sng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3" tooltip="https://www.flaticon.com/de/kostenloses-icon/uberpruft_190411"/>
              </a:rPr>
              <a:t>Roundicons </a:t>
            </a: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3" tooltip="https://www.flaticon.com/de/kostenloses-icon/uberpruft_190411"/>
              </a:rPr>
              <a:t>from Flaticon</a:t>
            </a:r>
            <a:endParaRPr lang="en-US" sz="1200" u="sng" dirty="0">
              <a:solidFill>
                <a:srgbClr val="000000"/>
              </a:solidFill>
              <a:latin typeface="Canva Sans"/>
              <a:ea typeface="Open Sans"/>
              <a:cs typeface="Open Sans"/>
              <a:hlinkClick r:id="rId3"/>
            </a:endParaRP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4" tooltip="https://www.flaticon.com/de/kostenloses-icon/stornieren_190406"/>
              </a:rPr>
              <a:t>Image made by </a:t>
            </a:r>
            <a:r>
              <a:rPr lang="en-US" sz="1200" i="1" u="sng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4" tooltip="https://www.flaticon.com/de/kostenloses-icon/stornieren_190406"/>
              </a:rPr>
              <a:t>Roundicons </a:t>
            </a: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4" tooltip="https://www.flaticon.com/de/kostenloses-icon/stornieren_190406"/>
              </a:rPr>
              <a:t>from Flaticon</a:t>
            </a:r>
            <a:endParaRPr lang="en-US" sz="1200" u="sng" dirty="0">
              <a:solidFill>
                <a:srgbClr val="000000"/>
              </a:solidFill>
              <a:latin typeface="Canva Sans"/>
              <a:ea typeface="Open Sans"/>
              <a:cs typeface="Open Sans"/>
              <a:hlinkClick r:id="rId4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E29772A6-983F-7ADE-8BD2-8B7A43F12C5B}"/>
              </a:ext>
            </a:extLst>
          </p:cNvPr>
          <p:cNvSpPr/>
          <p:nvPr/>
        </p:nvSpPr>
        <p:spPr>
          <a:xfrm>
            <a:off x="6584810" y="2246606"/>
            <a:ext cx="2072374" cy="1950067"/>
          </a:xfrm>
          <a:custGeom>
            <a:avLst/>
            <a:gdLst/>
            <a:ahLst/>
            <a:cxnLst/>
            <a:rect l="l" t="t" r="r" b="b"/>
            <a:pathLst>
              <a:path w="6392380" h="6392380">
                <a:moveTo>
                  <a:pt x="0" y="0"/>
                </a:moveTo>
                <a:lnTo>
                  <a:pt x="6392380" y="0"/>
                </a:lnTo>
                <a:lnTo>
                  <a:pt x="6392380" y="6392380"/>
                </a:lnTo>
                <a:lnTo>
                  <a:pt x="0" y="63923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561320DD-2EA3-3E7E-04FD-3FC23D7B093C}"/>
              </a:ext>
            </a:extLst>
          </p:cNvPr>
          <p:cNvSpPr/>
          <p:nvPr/>
        </p:nvSpPr>
        <p:spPr>
          <a:xfrm>
            <a:off x="15458973" y="2099250"/>
            <a:ext cx="2308624" cy="2093006"/>
          </a:xfrm>
          <a:custGeom>
            <a:avLst/>
            <a:gdLst/>
            <a:ahLst/>
            <a:cxnLst/>
            <a:rect l="l" t="t" r="r" b="b"/>
            <a:pathLst>
              <a:path w="6392380" h="6392380">
                <a:moveTo>
                  <a:pt x="0" y="0"/>
                </a:moveTo>
                <a:lnTo>
                  <a:pt x="6392379" y="0"/>
                </a:lnTo>
                <a:lnTo>
                  <a:pt x="6392379" y="6392380"/>
                </a:lnTo>
                <a:lnTo>
                  <a:pt x="0" y="63923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BFE61-18E7-EBAC-E538-7EECA537C366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3491281" y="2138715"/>
            <a:ext cx="2632075" cy="2632075"/>
          </a:xfrm>
          <a:custGeom>
            <a:avLst/>
            <a:gdLst/>
            <a:ahLst/>
            <a:cxnLst/>
            <a:rect l="l" t="t" r="r" b="b"/>
            <a:pathLst>
              <a:path w="2632075" h="2632075">
                <a:moveTo>
                  <a:pt x="0" y="0"/>
                </a:moveTo>
                <a:lnTo>
                  <a:pt x="2632075" y="0"/>
                </a:lnTo>
                <a:lnTo>
                  <a:pt x="2632075" y="2632075"/>
                </a:lnTo>
                <a:lnTo>
                  <a:pt x="0" y="26320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9862038" y="2916022"/>
            <a:ext cx="2748090" cy="2748090"/>
          </a:xfrm>
          <a:custGeom>
            <a:avLst/>
            <a:gdLst/>
            <a:ahLst/>
            <a:cxnLst/>
            <a:rect l="l" t="t" r="r" b="b"/>
            <a:pathLst>
              <a:path w="2748090" h="2748090">
                <a:moveTo>
                  <a:pt x="0" y="0"/>
                </a:moveTo>
                <a:lnTo>
                  <a:pt x="2748090" y="0"/>
                </a:lnTo>
                <a:lnTo>
                  <a:pt x="2748090" y="2748090"/>
                </a:lnTo>
                <a:lnTo>
                  <a:pt x="0" y="2748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4805764" y="5107266"/>
            <a:ext cx="2863844" cy="3083652"/>
          </a:xfrm>
          <a:custGeom>
            <a:avLst/>
            <a:gdLst/>
            <a:ahLst/>
            <a:cxnLst/>
            <a:rect l="l" t="t" r="r" b="b"/>
            <a:pathLst>
              <a:path w="3801690" h="3801690">
                <a:moveTo>
                  <a:pt x="0" y="0"/>
                </a:moveTo>
                <a:lnTo>
                  <a:pt x="3801690" y="0"/>
                </a:lnTo>
                <a:lnTo>
                  <a:pt x="3801690" y="3801691"/>
                </a:lnTo>
                <a:lnTo>
                  <a:pt x="0" y="38016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0975112" y="6059766"/>
            <a:ext cx="2376147" cy="2566646"/>
          </a:xfrm>
          <a:custGeom>
            <a:avLst/>
            <a:gdLst/>
            <a:ahLst/>
            <a:cxnLst/>
            <a:rect l="l" t="t" r="r" b="b"/>
            <a:pathLst>
              <a:path w="2889031" h="2889031">
                <a:moveTo>
                  <a:pt x="0" y="0"/>
                </a:moveTo>
                <a:lnTo>
                  <a:pt x="2889032" y="0"/>
                </a:lnTo>
                <a:lnTo>
                  <a:pt x="2889032" y="2889032"/>
                </a:lnTo>
                <a:lnTo>
                  <a:pt x="0" y="28890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1028700" y="1076042"/>
            <a:ext cx="1623060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Health topics you can learn about online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7507" y="2564678"/>
            <a:ext cx="8773494" cy="5441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 algn="l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example: </a:t>
            </a:r>
            <a:endParaRPr lang="en-US" sz="4000" dirty="0"/>
          </a:p>
          <a:p>
            <a:pPr marL="388620" lvl="1">
              <a:lnSpc>
                <a:spcPct val="150000"/>
              </a:lnSpc>
            </a:pPr>
            <a:endParaRPr lang="en-US" sz="4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77240" lvl="1" indent="-388620" algn="l">
              <a:lnSpc>
                <a:spcPct val="1500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Nutrition and healthy foods </a:t>
            </a:r>
            <a:endParaRPr lang="en-US" sz="40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777240" lvl="1" indent="-388620" algn="l">
              <a:lnSpc>
                <a:spcPct val="1500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Exercise and daily activity </a:t>
            </a:r>
            <a:endParaRPr lang="en-US" sz="40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777240" lvl="1" indent="-388620" algn="l">
              <a:lnSpc>
                <a:spcPct val="1500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Finding a doctor or clinic </a:t>
            </a:r>
            <a:endParaRPr lang="en-US" sz="40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777240" lvl="1" indent="-388620" algn="l">
              <a:lnSpc>
                <a:spcPct val="1500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Medicine and treatments</a:t>
            </a:r>
            <a:endParaRPr lang="en-US" sz="40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44961" y="8914960"/>
            <a:ext cx="9906001" cy="1242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7" tooltip="https://www.flaticon.com/de/kostenloses-icon/person_3535003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7" tooltip="https://www.flaticon.com/de/kostenloses-icon/person_3535003"/>
              </a:rPr>
              <a:t>Smashicons</a:t>
            </a: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7" tooltip="https://www.flaticon.com/de/kostenloses-icon/person_3535003"/>
              </a:rPr>
              <a:t> from Flaticon</a:t>
            </a:r>
            <a:endParaRPr lang="en-US" sz="1200" u="sng" dirty="0">
              <a:solidFill>
                <a:srgbClr val="000000"/>
              </a:solidFill>
              <a:latin typeface="Canva Sans"/>
              <a:ea typeface="Open Sans"/>
              <a:cs typeface="Open Sans"/>
              <a:hlinkClick r:id="rId7"/>
            </a:endParaRPr>
          </a:p>
          <a:p>
            <a:pPr algn="r">
              <a:lnSpc>
                <a:spcPts val="2520"/>
              </a:lnSpc>
            </a:pP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8" tooltip="https://www.flaticon.com/de/kostenloses-icon/apfel_10507272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8" tooltip="https://www.flaticon.com/de/kostenloses-icon/apfel_10507272"/>
              </a:rPr>
              <a:t>Smashicons</a:t>
            </a: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8" tooltip="https://www.flaticon.com/de/kostenloses-icon/apfel_10507272"/>
              </a:rPr>
              <a:t> from Flaticon</a:t>
            </a:r>
            <a:endParaRPr lang="en-US" sz="1200" u="sng" dirty="0">
              <a:solidFill>
                <a:srgbClr val="000000"/>
              </a:solidFill>
              <a:latin typeface="Canva Sans"/>
              <a:ea typeface="Open Sans"/>
              <a:cs typeface="Open Sans"/>
              <a:hlinkClick r:id="rId8"/>
            </a:endParaRP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9" tooltip="https://www.flaticon.com/de/kostenloses-icon/pillen-flasche_2504272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9" tooltip="https://www.flaticon.com/de/kostenloses-icon/pillen-flasche_2504272"/>
              </a:rPr>
              <a:t>ghost_icon</a:t>
            </a: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9" tooltip="https://www.flaticon.com/de/kostenloses-icon/pillen-flasche_2504272"/>
              </a:rPr>
              <a:t> from Flaticon</a:t>
            </a:r>
            <a:endParaRPr lang="en-US" sz="1200" u="sng" dirty="0">
              <a:solidFill>
                <a:srgbClr val="000000"/>
              </a:solidFill>
              <a:latin typeface="Canva Sans"/>
              <a:ea typeface="Open Sans"/>
              <a:cs typeface="Open Sans"/>
              <a:hlinkClick r:id="rId9"/>
            </a:endParaRP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10" tooltip="https://www.flaticon.com/de/kostenloses-icon/krankenhaus_2895071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10" tooltip="https://www.flaticon.com/de/kostenloses-icon/krankenhaus_2895071"/>
              </a:rPr>
              <a:t>joalfa</a:t>
            </a: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10" tooltip="https://www.flaticon.com/de/kostenloses-icon/krankenhaus_2895071"/>
              </a:rPr>
              <a:t> from Flaticon</a:t>
            </a:r>
            <a:endParaRPr lang="en-US" sz="1200" u="sng" dirty="0">
              <a:solidFill>
                <a:srgbClr val="000000"/>
              </a:solidFill>
              <a:latin typeface="Canva Sans"/>
              <a:ea typeface="Open Sans"/>
              <a:cs typeface="Open Sans"/>
              <a:hlinkClick r:id="rId1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54F4E7-0595-C696-2F29-22C76B5E574B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B52C2-440B-B4B1-D888-727A6B6A3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D36FB39-A7A2-21D0-1F65-E7029A915201}"/>
              </a:ext>
            </a:extLst>
          </p:cNvPr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030F2A8-6288-62A8-A4EA-B8C2310FD858}"/>
              </a:ext>
            </a:extLst>
          </p:cNvPr>
          <p:cNvSpPr txBox="1"/>
          <p:nvPr/>
        </p:nvSpPr>
        <p:spPr>
          <a:xfrm>
            <a:off x="1028700" y="1471696"/>
            <a:ext cx="1623060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Self-Evaluation Quiz 1/2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58CC4973-E2D9-CE53-DF24-AC5119F53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869527"/>
              </p:ext>
            </p:extLst>
          </p:nvPr>
        </p:nvGraphicFramePr>
        <p:xfrm>
          <a:off x="3048000" y="2728477"/>
          <a:ext cx="12192000" cy="188976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Canva Sans" panose="020B0604020202020204" charset="0"/>
                        </a:rPr>
                        <a:t>1. What is digital health literacy?</a:t>
                      </a:r>
                      <a:endParaRPr lang="de-DE" sz="2800" b="1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>
                          <a:latin typeface="Canva Sans" panose="020B0604020202020204" charset="0"/>
                        </a:rPr>
                        <a:t>a) </a:t>
                      </a:r>
                      <a:r>
                        <a:rPr lang="en-US" sz="2800">
                          <a:latin typeface="Canva Sans" panose="020B0604020202020204" charset="0"/>
                        </a:rPr>
                        <a:t>Knowing how to find, understand, and use digital health information</a:t>
                      </a:r>
                      <a:endParaRPr lang="de-DE" sz="280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>
                          <a:latin typeface="Canva Sans" panose="020B0604020202020204" charset="0"/>
                        </a:rPr>
                        <a:t>b) </a:t>
                      </a:r>
                      <a:r>
                        <a:rPr lang="en-US" sz="2800">
                          <a:latin typeface="Canva Sans" panose="020B0604020202020204" charset="0"/>
                        </a:rPr>
                        <a:t>Watching videos about sports </a:t>
                      </a:r>
                    </a:p>
                    <a:p>
                      <a:endParaRPr lang="de-DE" sz="280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E0C8E4AF-BA18-D4D9-EBE8-60320C72A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202371"/>
              </p:ext>
            </p:extLst>
          </p:nvPr>
        </p:nvGraphicFramePr>
        <p:xfrm>
          <a:off x="3048000" y="4935084"/>
          <a:ext cx="12192000" cy="146304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Canva Sans" panose="020B0604020202020204" charset="0"/>
                        </a:rPr>
                        <a:t>2. Why is digital health literacy important?</a:t>
                      </a:r>
                      <a:endParaRPr lang="de-DE" sz="2800" b="1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>
                          <a:latin typeface="Canva Sans" panose="020B0604020202020204" charset="0"/>
                        </a:rPr>
                        <a:t>a) </a:t>
                      </a:r>
                      <a:r>
                        <a:rPr lang="en-US" sz="2800">
                          <a:latin typeface="Canva Sans" panose="020B0604020202020204" charset="0"/>
                        </a:rPr>
                        <a:t>Because more and more health information is online</a:t>
                      </a:r>
                      <a:endParaRPr lang="de-DE" sz="280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>
                          <a:latin typeface="Canva Sans" panose="020B0604020202020204" charset="0"/>
                        </a:rPr>
                        <a:t>b) </a:t>
                      </a:r>
                      <a:r>
                        <a:rPr lang="en-US" sz="2800">
                          <a:latin typeface="Canva Sans" panose="020B0604020202020204" charset="0"/>
                        </a:rPr>
                        <a:t>Because doctors do not work anymore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1CA4B670-A6B9-F451-672A-0980CE9BD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49868"/>
              </p:ext>
            </p:extLst>
          </p:nvPr>
        </p:nvGraphicFramePr>
        <p:xfrm>
          <a:off x="3048000" y="6714971"/>
          <a:ext cx="12192000" cy="146304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Canva Sans" panose="020B0604020202020204" charset="0"/>
                        </a:rPr>
                        <a:t>3. Where can you find good health information?</a:t>
                      </a:r>
                      <a:endParaRPr lang="de-DE" sz="2800" b="1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>
                          <a:latin typeface="Canva Sans" panose="020B0604020202020204" charset="0"/>
                        </a:rPr>
                        <a:t>a) </a:t>
                      </a:r>
                      <a:r>
                        <a:rPr lang="en-US" sz="2800">
                          <a:latin typeface="Canva Sans" panose="020B0604020202020204" charset="0"/>
                        </a:rPr>
                        <a:t>On social media posts without sources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>
                          <a:latin typeface="Canva Sans" panose="020B0604020202020204" charset="0"/>
                        </a:rPr>
                        <a:t>b) </a:t>
                      </a:r>
                      <a:r>
                        <a:rPr lang="en-US" sz="2800">
                          <a:latin typeface="Canva Sans" panose="020B0604020202020204" charset="0"/>
                        </a:rPr>
                        <a:t>On websites of official </a:t>
                      </a:r>
                      <a:r>
                        <a:rPr lang="en-US" sz="2800" err="1">
                          <a:latin typeface="Canva Sans" panose="020B0604020202020204" charset="0"/>
                        </a:rPr>
                        <a:t>organisations</a:t>
                      </a:r>
                      <a:r>
                        <a:rPr lang="en-US" sz="2800">
                          <a:latin typeface="Canva Sans" panose="020B0604020202020204" charset="0"/>
                        </a:rPr>
                        <a:t> or hospitals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1245839-D061-A8A5-6703-2183439331A1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8235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A508B-7DD8-7D12-371C-0858184B2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F47FD4A-62A9-79F5-9F9C-21BA61D46419}"/>
              </a:ext>
            </a:extLst>
          </p:cNvPr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3F11197-9B4A-1B0F-FCAD-D049640AB445}"/>
              </a:ext>
            </a:extLst>
          </p:cNvPr>
          <p:cNvSpPr txBox="1"/>
          <p:nvPr/>
        </p:nvSpPr>
        <p:spPr>
          <a:xfrm>
            <a:off x="1028700" y="1471696"/>
            <a:ext cx="1623060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Self-Evaluation Quiz 2/2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C8EBE477-007E-AC68-CC25-9EA55A9D4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371098"/>
              </p:ext>
            </p:extLst>
          </p:nvPr>
        </p:nvGraphicFramePr>
        <p:xfrm>
          <a:off x="3048000" y="2662437"/>
          <a:ext cx="12192000" cy="188976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Canva Sans" panose="020B0604020202020204" charset="0"/>
                        </a:rPr>
                        <a:t>4. What can health apps help you do?</a:t>
                      </a:r>
                      <a:endParaRPr lang="de-DE" sz="2800" b="1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>
                          <a:latin typeface="Canva Sans" panose="020B0604020202020204" charset="0"/>
                        </a:rPr>
                        <a:t>a) </a:t>
                      </a:r>
                      <a:r>
                        <a:rPr lang="en-US" sz="2800">
                          <a:latin typeface="Canva Sans" panose="020B0604020202020204" charset="0"/>
                        </a:rPr>
                        <a:t>Make phone calls for you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>
                          <a:latin typeface="Canva Sans" panose="020B0604020202020204" charset="0"/>
                        </a:rPr>
                        <a:t>b) </a:t>
                      </a:r>
                      <a:r>
                        <a:rPr lang="en-US" sz="2800">
                          <a:latin typeface="Canva Sans" panose="020B0604020202020204" charset="0"/>
                        </a:rPr>
                        <a:t>Track your activity like counting steps and remind you to take medicine</a:t>
                      </a:r>
                      <a:endParaRPr lang="de-DE" sz="280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BB19E705-C9F3-C149-F690-A3F044AA0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587858"/>
              </p:ext>
            </p:extLst>
          </p:nvPr>
        </p:nvGraphicFramePr>
        <p:xfrm>
          <a:off x="3053938" y="4991100"/>
          <a:ext cx="12192000" cy="1888276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6687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Canva Sans" panose="020B0604020202020204" charset="0"/>
                        </a:rPr>
                        <a:t>5. What can you learn about online with digital health literacy?</a:t>
                      </a:r>
                      <a:endParaRPr lang="de-DE" sz="2800" b="1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1219512">
                <a:tc>
                  <a:txBody>
                    <a:bodyPr/>
                    <a:lstStyle/>
                    <a:p>
                      <a:r>
                        <a:rPr lang="de-DE" sz="2800">
                          <a:latin typeface="Canva Sans" panose="020B0604020202020204" charset="0"/>
                        </a:rPr>
                        <a:t>a) </a:t>
                      </a:r>
                      <a:r>
                        <a:rPr lang="en-US" sz="2800">
                          <a:latin typeface="Canva Sans" panose="020B0604020202020204" charset="0"/>
                        </a:rPr>
                        <a:t>Nutrition, exercise, finding a doctor, medicine and treatments</a:t>
                      </a:r>
                      <a:endParaRPr lang="de-DE" sz="280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>
                          <a:latin typeface="Canva Sans" panose="020B0604020202020204" charset="0"/>
                        </a:rPr>
                        <a:t>b) </a:t>
                      </a:r>
                      <a:r>
                        <a:rPr lang="en-US" sz="2800">
                          <a:latin typeface="Canva Sans" panose="020B0604020202020204" charset="0"/>
                        </a:rPr>
                        <a:t>How to play video games better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07BA3F-E002-4A8A-5FDE-529B901ED73F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852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7961" y="292834"/>
            <a:ext cx="3965097" cy="1605864"/>
          </a:xfrm>
          <a:custGeom>
            <a:avLst/>
            <a:gdLst/>
            <a:ahLst/>
            <a:cxnLst/>
            <a:rect l="l" t="t" r="r" b="b"/>
            <a:pathLst>
              <a:path w="3965097" h="1605864">
                <a:moveTo>
                  <a:pt x="0" y="0"/>
                </a:moveTo>
                <a:lnTo>
                  <a:pt x="3965097" y="0"/>
                </a:lnTo>
                <a:lnTo>
                  <a:pt x="3965097" y="1605864"/>
                </a:lnTo>
                <a:lnTo>
                  <a:pt x="0" y="1605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597961" y="9070963"/>
            <a:ext cx="4035900" cy="827360"/>
          </a:xfrm>
          <a:custGeom>
            <a:avLst/>
            <a:gdLst/>
            <a:ahLst/>
            <a:cxnLst/>
            <a:rect l="l" t="t" r="r" b="b"/>
            <a:pathLst>
              <a:path w="4035900" h="827360">
                <a:moveTo>
                  <a:pt x="0" y="0"/>
                </a:moveTo>
                <a:lnTo>
                  <a:pt x="4035900" y="0"/>
                </a:lnTo>
                <a:lnTo>
                  <a:pt x="4035900" y="827360"/>
                </a:lnTo>
                <a:lnTo>
                  <a:pt x="0" y="827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745077" y="4082862"/>
            <a:ext cx="4050925" cy="1648298"/>
          </a:xfrm>
          <a:custGeom>
            <a:avLst/>
            <a:gdLst/>
            <a:ahLst/>
            <a:cxnLst/>
            <a:rect l="l" t="t" r="r" b="b"/>
            <a:pathLst>
              <a:path w="4050925" h="1648298">
                <a:moveTo>
                  <a:pt x="0" y="0"/>
                </a:moveTo>
                <a:lnTo>
                  <a:pt x="4050924" y="0"/>
                </a:lnTo>
                <a:lnTo>
                  <a:pt x="4050924" y="1648298"/>
                </a:lnTo>
                <a:lnTo>
                  <a:pt x="0" y="1648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56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6114681" y="2778155"/>
            <a:ext cx="3029319" cy="2609413"/>
          </a:xfrm>
          <a:custGeom>
            <a:avLst/>
            <a:gdLst/>
            <a:ahLst/>
            <a:cxnLst/>
            <a:rect l="l" t="t" r="r" b="b"/>
            <a:pathLst>
              <a:path w="3029319" h="2609413">
                <a:moveTo>
                  <a:pt x="0" y="0"/>
                </a:moveTo>
                <a:lnTo>
                  <a:pt x="3029319" y="0"/>
                </a:lnTo>
                <a:lnTo>
                  <a:pt x="3029319" y="2609413"/>
                </a:lnTo>
                <a:lnTo>
                  <a:pt x="0" y="26094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9564804" y="3859985"/>
            <a:ext cx="3332434" cy="1607899"/>
          </a:xfrm>
          <a:custGeom>
            <a:avLst/>
            <a:gdLst/>
            <a:ahLst/>
            <a:cxnLst/>
            <a:rect l="l" t="t" r="r" b="b"/>
            <a:pathLst>
              <a:path w="3332434" h="1607899">
                <a:moveTo>
                  <a:pt x="0" y="0"/>
                </a:moveTo>
                <a:lnTo>
                  <a:pt x="3332434" y="0"/>
                </a:lnTo>
                <a:lnTo>
                  <a:pt x="3332434" y="1607899"/>
                </a:lnTo>
                <a:lnTo>
                  <a:pt x="0" y="1607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13894324" y="3428709"/>
            <a:ext cx="3364976" cy="2039176"/>
          </a:xfrm>
          <a:custGeom>
            <a:avLst/>
            <a:gdLst/>
            <a:ahLst/>
            <a:cxnLst/>
            <a:rect l="l" t="t" r="r" b="b"/>
            <a:pathLst>
              <a:path w="3364976" h="2039176">
                <a:moveTo>
                  <a:pt x="0" y="0"/>
                </a:moveTo>
                <a:lnTo>
                  <a:pt x="3364976" y="0"/>
                </a:lnTo>
                <a:lnTo>
                  <a:pt x="3364976" y="2039175"/>
                </a:lnTo>
                <a:lnTo>
                  <a:pt x="0" y="20391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1760805" y="5936652"/>
            <a:ext cx="4019468" cy="1954466"/>
          </a:xfrm>
          <a:custGeom>
            <a:avLst/>
            <a:gdLst/>
            <a:ahLst/>
            <a:cxnLst/>
            <a:rect l="l" t="t" r="r" b="b"/>
            <a:pathLst>
              <a:path w="4019468" h="1954466">
                <a:moveTo>
                  <a:pt x="0" y="0"/>
                </a:moveTo>
                <a:lnTo>
                  <a:pt x="4019468" y="0"/>
                </a:lnTo>
                <a:lnTo>
                  <a:pt x="4019468" y="1954467"/>
                </a:lnTo>
                <a:lnTo>
                  <a:pt x="0" y="19544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6114681" y="6177852"/>
            <a:ext cx="2620278" cy="1472066"/>
          </a:xfrm>
          <a:custGeom>
            <a:avLst/>
            <a:gdLst/>
            <a:ahLst/>
            <a:cxnLst/>
            <a:rect l="l" t="t" r="r" b="b"/>
            <a:pathLst>
              <a:path w="2620278" h="1472066">
                <a:moveTo>
                  <a:pt x="0" y="0"/>
                </a:moveTo>
                <a:lnTo>
                  <a:pt x="2620278" y="0"/>
                </a:lnTo>
                <a:lnTo>
                  <a:pt x="2620278" y="1472067"/>
                </a:lnTo>
                <a:lnTo>
                  <a:pt x="0" y="14720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9748855" y="6662113"/>
            <a:ext cx="3538047" cy="1229006"/>
          </a:xfrm>
          <a:custGeom>
            <a:avLst/>
            <a:gdLst/>
            <a:ahLst/>
            <a:cxnLst/>
            <a:rect l="l" t="t" r="r" b="b"/>
            <a:pathLst>
              <a:path w="3538047" h="1229006">
                <a:moveTo>
                  <a:pt x="0" y="0"/>
                </a:moveTo>
                <a:lnTo>
                  <a:pt x="3538047" y="0"/>
                </a:lnTo>
                <a:lnTo>
                  <a:pt x="3538047" y="1229006"/>
                </a:lnTo>
                <a:lnTo>
                  <a:pt x="0" y="1229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14573115" y="5867085"/>
            <a:ext cx="2007394" cy="2093601"/>
          </a:xfrm>
          <a:custGeom>
            <a:avLst/>
            <a:gdLst/>
            <a:ahLst/>
            <a:cxnLst/>
            <a:rect l="l" t="t" r="r" b="b"/>
            <a:pathLst>
              <a:path w="2007394" h="2093601">
                <a:moveTo>
                  <a:pt x="0" y="0"/>
                </a:moveTo>
                <a:lnTo>
                  <a:pt x="2007394" y="0"/>
                </a:lnTo>
                <a:lnTo>
                  <a:pt x="2007394" y="2093601"/>
                </a:lnTo>
                <a:lnTo>
                  <a:pt x="0" y="209360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TextBox 12"/>
          <p:cNvSpPr txBox="1"/>
          <p:nvPr/>
        </p:nvSpPr>
        <p:spPr>
          <a:xfrm>
            <a:off x="12515106" y="608330"/>
            <a:ext cx="4957814" cy="688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018378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225395"/>
            <a:ext cx="4059796" cy="1152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200" b="1" dirty="0">
                <a:solidFill>
                  <a:srgbClr val="018378"/>
                </a:solidFill>
                <a:latin typeface="Arial"/>
                <a:ea typeface="Open Sans Bold"/>
                <a:cs typeface="Open Sans Bold"/>
                <a:sym typeface="Open Sans Bold"/>
              </a:rPr>
              <a:t>Partners</a:t>
            </a:r>
            <a:endParaRPr lang="en-US" sz="7200" b="1">
              <a:solidFill>
                <a:srgbClr val="018378"/>
              </a:solidFill>
              <a:latin typeface="Arial"/>
              <a:ea typeface="Open Sans Bold"/>
              <a:cs typeface="Open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00E75-3853-91D0-0904-69DB6164CF74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AE487834-5A87-EAC0-08E1-A3E233BEB4C9}"/>
              </a:ext>
            </a:extLst>
          </p:cNvPr>
          <p:cNvSpPr txBox="1"/>
          <p:nvPr/>
        </p:nvSpPr>
        <p:spPr>
          <a:xfrm>
            <a:off x="6132328" y="1791419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466DFBE0-484A-E83A-7824-257F0651AD1F}"/>
              </a:ext>
            </a:extLst>
          </p:cNvPr>
          <p:cNvSpPr txBox="1"/>
          <p:nvPr/>
        </p:nvSpPr>
        <p:spPr>
          <a:xfrm>
            <a:off x="1028700" y="1471696"/>
            <a:ext cx="113236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279"/>
              </a:lnSpc>
            </a:pPr>
            <a:r>
              <a:rPr lang="en-US" sz="5150" b="1" dirty="0">
                <a:solidFill>
                  <a:srgbClr val="018378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TOPIC 1 : Health Management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8BC7C58-CAEA-951C-A1CC-E313530839C8}"/>
              </a:ext>
            </a:extLst>
          </p:cNvPr>
          <p:cNvSpPr txBox="1"/>
          <p:nvPr/>
        </p:nvSpPr>
        <p:spPr>
          <a:xfrm>
            <a:off x="1027261" y="2362281"/>
            <a:ext cx="10740182" cy="1074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800"/>
              </a:lnSpc>
            </a:pPr>
            <a:r>
              <a:rPr lang="en-US" sz="4000" b="1" dirty="0">
                <a:solidFill>
                  <a:srgbClr val="018378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2.2 </a:t>
            </a:r>
            <a:r>
              <a:rPr lang="en-US" sz="4000" b="1" dirty="0">
                <a:solidFill>
                  <a:srgbClr val="002060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Digital Health Literacy </a:t>
            </a:r>
            <a:endParaRPr lang="en-US" sz="4000" b="1" dirty="0">
              <a:solidFill>
                <a:srgbClr val="002060"/>
              </a:solidFill>
              <a:latin typeface="Canva Sans Bold"/>
              <a:ea typeface="Open Sans Bold"/>
              <a:cs typeface="Open Sans Bold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95AFFB-DC0E-47B8-96D0-01002BCF357A}"/>
              </a:ext>
            </a:extLst>
          </p:cNvPr>
          <p:cNvGrpSpPr/>
          <p:nvPr/>
        </p:nvGrpSpPr>
        <p:grpSpPr>
          <a:xfrm>
            <a:off x="3013806" y="4297236"/>
            <a:ext cx="12262828" cy="3339392"/>
            <a:chOff x="3512037" y="4150698"/>
            <a:chExt cx="12262828" cy="3339392"/>
          </a:xfrm>
        </p:grpSpPr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180AA007-890F-CC2D-813A-1BD150CAE585}"/>
                </a:ext>
              </a:extLst>
            </p:cNvPr>
            <p:cNvSpPr/>
            <p:nvPr/>
          </p:nvSpPr>
          <p:spPr>
            <a:xfrm>
              <a:off x="7097145" y="5279045"/>
              <a:ext cx="947818" cy="112366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360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BA3DF654-DF00-EF04-E1DE-83C5F5E2E71C}"/>
                </a:ext>
              </a:extLst>
            </p:cNvPr>
            <p:cNvSpPr/>
            <p:nvPr/>
          </p:nvSpPr>
          <p:spPr>
            <a:xfrm>
              <a:off x="11420030" y="5279045"/>
              <a:ext cx="947818" cy="112366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884DC4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3600"/>
            </a:p>
          </p:txBody>
        </p:sp>
        <p:sp>
          <p:nvSpPr>
            <p:cNvPr id="26" name="TextBox 30">
              <a:extLst>
                <a:ext uri="{FF2B5EF4-FFF2-40B4-BE49-F238E27FC236}">
                  <a16:creationId xmlns:a16="http://schemas.microsoft.com/office/drawing/2014/main" id="{8DB6A6EA-A34D-E0FE-19EF-4D2D1457DD28}"/>
                </a:ext>
              </a:extLst>
            </p:cNvPr>
            <p:cNvSpPr txBox="1"/>
            <p:nvPr/>
          </p:nvSpPr>
          <p:spPr>
            <a:xfrm>
              <a:off x="8054731" y="4165353"/>
              <a:ext cx="3382595" cy="3324737"/>
            </a:xfrm>
            <a:prstGeom prst="roundRect">
              <a:avLst/>
            </a:prstGeom>
            <a:solidFill>
              <a:srgbClr val="884DC4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/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005C0043-848E-2E8E-98A3-2041C3DC890C}"/>
                </a:ext>
              </a:extLst>
            </p:cNvPr>
            <p:cNvSpPr txBox="1"/>
            <p:nvPr/>
          </p:nvSpPr>
          <p:spPr>
            <a:xfrm>
              <a:off x="12377616" y="4150698"/>
              <a:ext cx="3397249" cy="3324738"/>
            </a:xfrm>
            <a:prstGeom prst="roundRect">
              <a:avLst/>
            </a:prstGeom>
            <a:solidFill>
              <a:srgbClr val="C990F5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/>
            </a:p>
          </p:txBody>
        </p:sp>
        <p:sp>
          <p:nvSpPr>
            <p:cNvPr id="31" name="TextBox 36">
              <a:extLst>
                <a:ext uri="{FF2B5EF4-FFF2-40B4-BE49-F238E27FC236}">
                  <a16:creationId xmlns:a16="http://schemas.microsoft.com/office/drawing/2014/main" id="{1FCFCE36-A11D-7427-F52E-38C00E87A727}"/>
                </a:ext>
              </a:extLst>
            </p:cNvPr>
            <p:cNvSpPr txBox="1"/>
            <p:nvPr/>
          </p:nvSpPr>
          <p:spPr>
            <a:xfrm>
              <a:off x="3512037" y="4150698"/>
              <a:ext cx="3587748" cy="3324738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/>
            </a:p>
          </p:txBody>
        </p:sp>
        <p:sp>
          <p:nvSpPr>
            <p:cNvPr id="19" name="TextBox 41">
              <a:extLst>
                <a:ext uri="{FF2B5EF4-FFF2-40B4-BE49-F238E27FC236}">
                  <a16:creationId xmlns:a16="http://schemas.microsoft.com/office/drawing/2014/main" id="{5061F4EF-D730-7D76-0222-43569B1800B5}"/>
                </a:ext>
              </a:extLst>
            </p:cNvPr>
            <p:cNvSpPr txBox="1"/>
            <p:nvPr/>
          </p:nvSpPr>
          <p:spPr>
            <a:xfrm>
              <a:off x="3790460" y="4946892"/>
              <a:ext cx="3041893" cy="155500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AutoNum type="alphaLcPeriod"/>
              </a:pPr>
              <a:r>
                <a:rPr lang="en-US" sz="3200" b="1" dirty="0">
                  <a:solidFill>
                    <a:schemeClr val="bg1"/>
                  </a:solidFill>
                  <a:ea typeface="Calibri"/>
                  <a:cs typeface="Calibri"/>
                </a:rPr>
                <a:t>Analyzing </a:t>
              </a:r>
              <a:endParaRPr lang="en-US" dirty="0">
                <a:solidFill>
                  <a:schemeClr val="bg1"/>
                </a:solidFill>
                <a:ea typeface="Calibri"/>
                <a:cs typeface="Calibri"/>
              </a:endParaRPr>
            </a:p>
            <a:p>
              <a:r>
                <a:rPr lang="en-US" sz="3200" b="1" dirty="0">
                  <a:solidFill>
                    <a:schemeClr val="bg1"/>
                  </a:solidFill>
                  <a:ea typeface="Calibri"/>
                  <a:cs typeface="Calibri"/>
                </a:rPr>
                <a:t>my digital health literacy level</a:t>
              </a:r>
              <a:endParaRPr lang="en-US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20" name="TextBox 42">
              <a:extLst>
                <a:ext uri="{FF2B5EF4-FFF2-40B4-BE49-F238E27FC236}">
                  <a16:creationId xmlns:a16="http://schemas.microsoft.com/office/drawing/2014/main" id="{F20710B2-E47B-F9F3-71E6-80B71D011812}"/>
                </a:ext>
              </a:extLst>
            </p:cNvPr>
            <p:cNvSpPr txBox="1"/>
            <p:nvPr/>
          </p:nvSpPr>
          <p:spPr>
            <a:xfrm>
              <a:off x="8523652" y="4573219"/>
              <a:ext cx="2455740" cy="255454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chemeClr val="bg1"/>
                  </a:solidFill>
                  <a:ea typeface="Calibri"/>
                  <a:cs typeface="Calibri"/>
                </a:rPr>
                <a:t>b. How can technologies help me manage my health?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43">
              <a:extLst>
                <a:ext uri="{FF2B5EF4-FFF2-40B4-BE49-F238E27FC236}">
                  <a16:creationId xmlns:a16="http://schemas.microsoft.com/office/drawing/2014/main" id="{206F3828-B8C7-EC9D-1005-62E9D96B51E5}"/>
                </a:ext>
              </a:extLst>
            </p:cNvPr>
            <p:cNvSpPr txBox="1"/>
            <p:nvPr/>
          </p:nvSpPr>
          <p:spPr>
            <a:xfrm>
              <a:off x="12670690" y="4551238"/>
              <a:ext cx="3100509" cy="255454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chemeClr val="bg1"/>
                  </a:solidFill>
                  <a:ea typeface="Calibri"/>
                  <a:cs typeface="Calibri"/>
                </a:rPr>
                <a:t>c. Examples of applications or websites for health management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6132328" y="1791419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28700" y="1471696"/>
            <a:ext cx="12352339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Skills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11007" y="3585318"/>
            <a:ext cx="15676725" cy="432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</a:rPr>
              <a:t>After you finish this unit:</a:t>
            </a:r>
          </a:p>
          <a:p>
            <a:pPr algn="l">
              <a:lnSpc>
                <a:spcPts val="4480"/>
              </a:lnSpc>
            </a:pPr>
            <a:endParaRPr lang="en-US" sz="3600">
              <a:solidFill>
                <a:srgbClr val="000000"/>
              </a:solidFill>
              <a:latin typeface="Canva Sans" panose="020B0604020202020204" charset="0"/>
              <a:ea typeface="Open Sans"/>
              <a:cs typeface="Open Sans"/>
              <a:sym typeface="Open Sans"/>
            </a:endParaRPr>
          </a:p>
          <a:p>
            <a:pPr marL="690880" lvl="1" indent="-345440" algn="l">
              <a:lnSpc>
                <a:spcPct val="20000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</a:rPr>
              <a:t>You know what digital health literacy is.</a:t>
            </a:r>
            <a:endParaRPr lang="en-US" sz="3600" dirty="0">
              <a:solidFill>
                <a:srgbClr val="000000"/>
              </a:solidFill>
              <a:latin typeface="Canva Sans"/>
              <a:ea typeface="Open Sans"/>
              <a:cs typeface="Open Sans"/>
            </a:endParaRPr>
          </a:p>
          <a:p>
            <a:pPr marL="690880" lvl="1" indent="-345440" algn="l">
              <a:lnSpc>
                <a:spcPct val="20000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</a:rPr>
              <a:t>You know why digital health literacy is important. . </a:t>
            </a:r>
            <a:endParaRPr lang="en-US" sz="3600" dirty="0">
              <a:solidFill>
                <a:srgbClr val="000000"/>
              </a:solidFill>
              <a:latin typeface="Canva Sans"/>
              <a:ea typeface="Open Sans"/>
              <a:cs typeface="Open Sans"/>
            </a:endParaRPr>
          </a:p>
          <a:p>
            <a:pPr marL="690880" lvl="1" indent="-345440" algn="l">
              <a:lnSpc>
                <a:spcPct val="20000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You know some first good digital sources of information on health.</a:t>
            </a:r>
            <a:endParaRPr lang="en-US" sz="3600">
              <a:solidFill>
                <a:srgbClr val="000000"/>
              </a:solidFill>
              <a:latin typeface="Canva Sans" panose="020B0604020202020204" charset="0"/>
              <a:ea typeface="Open Sans"/>
              <a:cs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D3315-6F4A-8954-FC25-421F455B6C68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pic>
        <p:nvPicPr>
          <p:cNvPr id="9" name="Picture 8" descr="A person pointing at a whiteboard&#10;&#10;AI-generated content may be incorrect.">
            <a:extLst>
              <a:ext uri="{FF2B5EF4-FFF2-40B4-BE49-F238E27FC236}">
                <a16:creationId xmlns:a16="http://schemas.microsoft.com/office/drawing/2014/main" id="{141ACA2C-22CC-A840-0A56-DBAB8B7FB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5042" y="1796562"/>
            <a:ext cx="3894260" cy="39536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132328" y="1791419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028700" y="1471696"/>
            <a:ext cx="123523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What is Digital Health Literacy?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3854" y="3971447"/>
            <a:ext cx="10328030" cy="2536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 algn="l">
              <a:lnSpc>
                <a:spcPts val="5040"/>
              </a:lnSpc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Digital health literacy means:</a:t>
            </a:r>
            <a:endParaRPr lang="en-US" sz="40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388620" lvl="1">
              <a:lnSpc>
                <a:spcPts val="5040"/>
              </a:lnSpc>
            </a:pPr>
            <a:endParaRPr lang="en-US" sz="40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 know how to find, understand, </a:t>
            </a:r>
          </a:p>
          <a:p>
            <a:pPr marL="388620" lvl="1">
              <a:lnSpc>
                <a:spcPts val="5040"/>
              </a:lnSpc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and use digital health information.</a:t>
            </a:r>
            <a:endParaRPr lang="en-US" sz="370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1192" y="9696743"/>
            <a:ext cx="17496693" cy="297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Image from Microsoft Designer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58EC083-8B0C-6B59-F404-2A76C51BA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932" y="4255312"/>
            <a:ext cx="5430469" cy="542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24DAE8-4F8F-3971-19F7-22FB038B083F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6132328" y="1791419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28700" y="1471696"/>
            <a:ext cx="13134975" cy="874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Why is digital health literacy important?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5478" y="3359721"/>
            <a:ext cx="12092353" cy="3808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More and more health information is online. </a:t>
            </a:r>
            <a:endParaRPr lang="en-US" dirty="0">
              <a:sym typeface="Canva Sans"/>
            </a:endParaRPr>
          </a:p>
          <a:p>
            <a:pPr marL="388620" lvl="1" algn="l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example, in apps or on websites.</a:t>
            </a:r>
            <a:endParaRPr lang="en-US" dirty="0">
              <a:ea typeface="Calibri"/>
              <a:cs typeface="Calibri"/>
            </a:endParaRPr>
          </a:p>
          <a:p>
            <a:pPr marL="388620" lvl="1"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It makes everyday life easier. </a:t>
            </a:r>
          </a:p>
          <a:p>
            <a:pPr marL="388620" lvl="1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example, </a:t>
            </a: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make doctor's appointments or search for information on specific health topics.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61FFA-B28A-FE2A-97FA-4F58A2265C0D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pic>
        <p:nvPicPr>
          <p:cNvPr id="4" name="Picture 3" descr="A person with a stethoscope and a calendar&#10;&#10;AI-generated content may be incorrect.">
            <a:extLst>
              <a:ext uri="{FF2B5EF4-FFF2-40B4-BE49-F238E27FC236}">
                <a16:creationId xmlns:a16="http://schemas.microsoft.com/office/drawing/2014/main" id="{28B7EE42-31FE-ACCE-C3B8-CE3CA3C51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064" y="5138371"/>
            <a:ext cx="4171949" cy="4142643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A6208BB3-9448-610D-2D8F-861EC11E8815}"/>
              </a:ext>
            </a:extLst>
          </p:cNvPr>
          <p:cNvSpPr txBox="1"/>
          <p:nvPr/>
        </p:nvSpPr>
        <p:spPr>
          <a:xfrm>
            <a:off x="161192" y="9696743"/>
            <a:ext cx="17496693" cy="297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</a:rPr>
              <a:t>Image from </a:t>
            </a:r>
            <a:r>
              <a:rPr lang="en-US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</a:rPr>
              <a:t>Canva</a:t>
            </a:r>
            <a:endParaRPr lang="en-US" sz="1800" dirty="0">
              <a:solidFill>
                <a:srgbClr val="000000"/>
              </a:solidFill>
              <a:latin typeface="Canva Sans" panose="020B0604020202020204" charset="0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6132328" y="1791419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764931" y="900196"/>
            <a:ext cx="15388737" cy="1810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What can you use digital health information for in everyday life?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32D49-E16F-D852-5E4F-891B776F8440}"/>
              </a:ext>
            </a:extLst>
          </p:cNvPr>
          <p:cNvSpPr txBox="1"/>
          <p:nvPr/>
        </p:nvSpPr>
        <p:spPr>
          <a:xfrm>
            <a:off x="1629507" y="4369910"/>
            <a:ext cx="15591692" cy="4877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>
              <a:lnSpc>
                <a:spcPts val="5040"/>
              </a:lnSpc>
            </a:pPr>
            <a:r>
              <a:rPr lang="de-DE" sz="4000" b="1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Finding</a:t>
            </a:r>
            <a:r>
              <a:rPr lang="de-DE" sz="40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de-DE" sz="4000" b="1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good</a:t>
            </a:r>
            <a:r>
              <a:rPr lang="de-DE" sz="40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de-DE" sz="4000" b="1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information</a:t>
            </a:r>
            <a:endParaRPr lang="de-DE" sz="4000" b="1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388620" lvl="1">
              <a:lnSpc>
                <a:spcPts val="5040"/>
              </a:lnSpc>
            </a:pPr>
            <a:endParaRPr lang="de-DE" sz="4000" b="1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1168400" lvl="3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There is a lot of information about health on the internet. </a:t>
            </a:r>
            <a:endParaRPr lang="en-US" sz="40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1168400" lvl="3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Not all of it is accurate. </a:t>
            </a:r>
            <a:endParaRPr lang="en-US" sz="40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1168400" lvl="3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With digital health literacy, you will know </a:t>
            </a:r>
            <a:endParaRPr lang="en-US" sz="40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1168400" lvl="3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which information is correct and which is incorrect.</a:t>
            </a:r>
            <a:endParaRPr lang="en-US" sz="40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C526E-84DF-34CC-88EC-41EBB190F1DE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914112-0DD2-E436-2E36-76914AA739A2}"/>
              </a:ext>
            </a:extLst>
          </p:cNvPr>
          <p:cNvSpPr/>
          <p:nvPr/>
        </p:nvSpPr>
        <p:spPr>
          <a:xfrm>
            <a:off x="705826" y="3963864"/>
            <a:ext cx="1174750" cy="1174750"/>
          </a:xfrm>
          <a:prstGeom prst="ellipse">
            <a:avLst/>
          </a:prstGeom>
          <a:solidFill>
            <a:srgbClr val="0183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/>
                <a:ea typeface="Calibri"/>
                <a:cs typeface="Calibri"/>
              </a:rPr>
              <a:t>1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0110F2EE-059A-1CFE-687D-30540FBCF4BA}"/>
              </a:ext>
            </a:extLst>
          </p:cNvPr>
          <p:cNvSpPr txBox="1"/>
          <p:nvPr/>
        </p:nvSpPr>
        <p:spPr>
          <a:xfrm>
            <a:off x="161192" y="9696743"/>
            <a:ext cx="17496693" cy="297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</a:rPr>
              <a:t>Image from </a:t>
            </a:r>
            <a:r>
              <a:rPr lang="en-US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</a:rPr>
              <a:t>Canva</a:t>
            </a:r>
            <a:endParaRPr lang="en-US" sz="1800" dirty="0">
              <a:solidFill>
                <a:srgbClr val="000000"/>
              </a:solidFill>
              <a:latin typeface="Canva Sans" panose="020B0604020202020204" charset="0"/>
              <a:ea typeface="Open Sans"/>
              <a:cs typeface="Open Sans"/>
              <a:sym typeface="Open Sans"/>
            </a:endParaRPr>
          </a:p>
        </p:txBody>
      </p:sp>
      <p:pic>
        <p:nvPicPr>
          <p:cNvPr id="11" name="Picture 10" descr="A person holding up a sign with a cross and a check mark&#10;&#10;AI-generated content may be incorrect.">
            <a:extLst>
              <a:ext uri="{FF2B5EF4-FFF2-40B4-BE49-F238E27FC236}">
                <a16:creationId xmlns:a16="http://schemas.microsoft.com/office/drawing/2014/main" id="{4E543AB7-C88E-0635-DD43-620C5F523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257" y="2175730"/>
            <a:ext cx="4391757" cy="35616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D33F1-CACB-3D33-4C20-8EB2C7BFC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8069CD6-2A1F-9F59-1D9F-67B3CC1A1F76}"/>
              </a:ext>
            </a:extLst>
          </p:cNvPr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EA79CDD-CD0D-8292-8A43-237D818E5E76}"/>
              </a:ext>
            </a:extLst>
          </p:cNvPr>
          <p:cNvSpPr txBox="1"/>
          <p:nvPr/>
        </p:nvSpPr>
        <p:spPr>
          <a:xfrm>
            <a:off x="6132328" y="1791419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29DB248-1668-256C-B673-41952559086F}"/>
              </a:ext>
            </a:extLst>
          </p:cNvPr>
          <p:cNvSpPr txBox="1"/>
          <p:nvPr/>
        </p:nvSpPr>
        <p:spPr>
          <a:xfrm>
            <a:off x="735623" y="1163965"/>
            <a:ext cx="15388737" cy="1810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What can you use digital health information for in everyday life?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FA13B1-08FF-AFBD-4A48-1BCE8E29D08D}"/>
              </a:ext>
            </a:extLst>
          </p:cNvPr>
          <p:cNvSpPr txBox="1"/>
          <p:nvPr/>
        </p:nvSpPr>
        <p:spPr>
          <a:xfrm>
            <a:off x="1702776" y="3505333"/>
            <a:ext cx="14668500" cy="51594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68400" lvl="3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388620" lvl="1">
              <a:lnSpc>
                <a:spcPct val="150000"/>
              </a:lnSpc>
            </a:pPr>
            <a:r>
              <a:rPr lang="de-DE" sz="4000" b="1" err="1">
                <a:solidFill>
                  <a:srgbClr val="000000"/>
                </a:solidFill>
                <a:latin typeface="Canva Sans"/>
              </a:rPr>
              <a:t>Using</a:t>
            </a:r>
            <a:r>
              <a:rPr lang="de-DE" sz="4000" b="1" dirty="0">
                <a:solidFill>
                  <a:srgbClr val="000000"/>
                </a:solidFill>
                <a:latin typeface="Canva Sans"/>
                <a:sym typeface="Canva Sans"/>
              </a:rPr>
              <a:t> digital </a:t>
            </a:r>
            <a:r>
              <a:rPr lang="de-DE" sz="4000" b="1" err="1">
                <a:solidFill>
                  <a:srgbClr val="000000"/>
                </a:solidFill>
                <a:latin typeface="Canva Sans"/>
                <a:sym typeface="Canva Sans"/>
              </a:rPr>
              <a:t>services</a:t>
            </a:r>
            <a:r>
              <a:rPr lang="de-DE" sz="4000" b="1" dirty="0">
                <a:solidFill>
                  <a:srgbClr val="000000"/>
                </a:solidFill>
                <a:latin typeface="Canva Sans"/>
                <a:sym typeface="Canva Sans"/>
              </a:rPr>
              <a:t> </a:t>
            </a:r>
            <a:r>
              <a:rPr lang="de-DE" sz="4000" b="1" err="1">
                <a:solidFill>
                  <a:srgbClr val="000000"/>
                </a:solidFill>
                <a:latin typeface="Canva Sans"/>
                <a:sym typeface="Canva Sans"/>
              </a:rPr>
              <a:t>you</a:t>
            </a:r>
            <a:r>
              <a:rPr lang="de-DE" sz="40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de-DE" sz="4000" b="1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can</a:t>
            </a:r>
            <a:r>
              <a:rPr lang="de-DE" sz="40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  <a:endParaRPr lang="de-DE" sz="4000" b="1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388620" lvl="1">
              <a:lnSpc>
                <a:spcPct val="150000"/>
              </a:lnSpc>
            </a:pPr>
            <a:endParaRPr lang="de-DE" sz="40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1739900" lvl="3" indent="-571500">
              <a:lnSpc>
                <a:spcPct val="150000"/>
              </a:lnSpc>
              <a:buFont typeface="Arial"/>
              <a:buChar char="•"/>
            </a:pPr>
            <a:r>
              <a:rPr lang="de-DE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Find reliable online </a:t>
            </a:r>
            <a:r>
              <a:rPr lang="de-DE" sz="400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information</a:t>
            </a:r>
            <a:r>
              <a:rPr lang="de-DE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on </a:t>
            </a:r>
            <a:r>
              <a:rPr lang="de-DE" sz="400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health</a:t>
            </a:r>
            <a:endParaRPr lang="de-DE" sz="400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1739900" lvl="3" indent="-571500">
              <a:lnSpc>
                <a:spcPct val="150000"/>
              </a:lnSpc>
              <a:buFont typeface="Arial"/>
              <a:buChar char="•"/>
            </a:pPr>
            <a:r>
              <a:rPr lang="de-DE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Find online </a:t>
            </a:r>
            <a:r>
              <a:rPr lang="de-DE" sz="400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information</a:t>
            </a:r>
            <a:r>
              <a:rPr lang="de-DE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on </a:t>
            </a:r>
            <a:r>
              <a:rPr lang="de-DE" sz="400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health</a:t>
            </a:r>
            <a:r>
              <a:rPr lang="de-DE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de-DE" sz="400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services</a:t>
            </a:r>
            <a:endParaRPr lang="de-DE" sz="400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1739900" lvl="3" indent="-571500">
              <a:lnSpc>
                <a:spcPct val="150000"/>
              </a:lnSpc>
              <a:buFont typeface="Arial"/>
              <a:buChar char="•"/>
            </a:pPr>
            <a:r>
              <a:rPr lang="de-DE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Use </a:t>
            </a:r>
            <a:r>
              <a:rPr lang="de-DE" sz="400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health</a:t>
            </a:r>
            <a:r>
              <a:rPr lang="de-DE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de-DE" sz="400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apps</a:t>
            </a:r>
            <a:endParaRPr lang="en-US" sz="400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D8B4D-F6C1-4BFE-D0A2-DFC6F39FC27C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pic>
        <p:nvPicPr>
          <p:cNvPr id="4" name="Picture 3" descr="A phone with a heart and a cross&#10;&#10;AI-generated content may be incorrect.">
            <a:extLst>
              <a:ext uri="{FF2B5EF4-FFF2-40B4-BE49-F238E27FC236}">
                <a16:creationId xmlns:a16="http://schemas.microsoft.com/office/drawing/2014/main" id="{B8C3FBFA-0021-0BE7-CE29-8C4CD1DEF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4448" y="2975463"/>
            <a:ext cx="3028950" cy="31051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FC2A5E5-1255-A610-7A99-B4A3E64BD290}"/>
              </a:ext>
            </a:extLst>
          </p:cNvPr>
          <p:cNvSpPr/>
          <p:nvPr/>
        </p:nvSpPr>
        <p:spPr>
          <a:xfrm>
            <a:off x="705826" y="3963864"/>
            <a:ext cx="1174750" cy="1174750"/>
          </a:xfrm>
          <a:prstGeom prst="ellipse">
            <a:avLst/>
          </a:prstGeom>
          <a:solidFill>
            <a:srgbClr val="0183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400" b="1" dirty="0">
                <a:latin typeface="Arial"/>
                <a:ea typeface="Calibri"/>
                <a:cs typeface="Calibri"/>
              </a:rPr>
              <a:t>2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5832560E-AE4F-1D0F-1742-E3CA56D9A76F}"/>
              </a:ext>
            </a:extLst>
          </p:cNvPr>
          <p:cNvSpPr txBox="1"/>
          <p:nvPr/>
        </p:nvSpPr>
        <p:spPr>
          <a:xfrm>
            <a:off x="161192" y="9696743"/>
            <a:ext cx="17496693" cy="297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</a:rPr>
              <a:t>Image from </a:t>
            </a:r>
            <a:r>
              <a:rPr lang="en-US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</a:rPr>
              <a:t>Canva</a:t>
            </a:r>
            <a:endParaRPr lang="en-US" sz="1800" dirty="0">
              <a:solidFill>
                <a:srgbClr val="000000"/>
              </a:solidFill>
              <a:latin typeface="Canva Sans" panose="020B0604020202020204" charset="0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0059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2107268" y="5030250"/>
            <a:ext cx="3510012" cy="3510012"/>
          </a:xfrm>
          <a:custGeom>
            <a:avLst/>
            <a:gdLst/>
            <a:ahLst/>
            <a:cxnLst/>
            <a:rect l="l" t="t" r="r" b="b"/>
            <a:pathLst>
              <a:path w="3510012" h="3510012">
                <a:moveTo>
                  <a:pt x="0" y="0"/>
                </a:moveTo>
                <a:lnTo>
                  <a:pt x="3510012" y="0"/>
                </a:lnTo>
                <a:lnTo>
                  <a:pt x="3510012" y="3510012"/>
                </a:lnTo>
                <a:lnTo>
                  <a:pt x="0" y="35100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7200301" y="5132826"/>
            <a:ext cx="3510012" cy="3510012"/>
          </a:xfrm>
          <a:custGeom>
            <a:avLst/>
            <a:gdLst/>
            <a:ahLst/>
            <a:cxnLst/>
            <a:rect l="l" t="t" r="r" b="b"/>
            <a:pathLst>
              <a:path w="3510012" h="3510012">
                <a:moveTo>
                  <a:pt x="0" y="0"/>
                </a:moveTo>
                <a:lnTo>
                  <a:pt x="3510012" y="0"/>
                </a:lnTo>
                <a:lnTo>
                  <a:pt x="3510012" y="3510012"/>
                </a:lnTo>
                <a:lnTo>
                  <a:pt x="0" y="35100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1994019" y="4859966"/>
            <a:ext cx="3724257" cy="3724257"/>
          </a:xfrm>
          <a:custGeom>
            <a:avLst/>
            <a:gdLst/>
            <a:ahLst/>
            <a:cxnLst/>
            <a:rect l="l" t="t" r="r" b="b"/>
            <a:pathLst>
              <a:path w="3724257" h="3724257">
                <a:moveTo>
                  <a:pt x="0" y="0"/>
                </a:moveTo>
                <a:lnTo>
                  <a:pt x="3724257" y="0"/>
                </a:lnTo>
                <a:lnTo>
                  <a:pt x="3724257" y="3724257"/>
                </a:lnTo>
                <a:lnTo>
                  <a:pt x="0" y="3724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6806766" y="3295200"/>
            <a:ext cx="7794" cy="128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8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647700" y="900196"/>
            <a:ext cx="123523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Where can I find health information?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36921" y="2672592"/>
            <a:ext cx="395762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Websites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85524" y="2669509"/>
            <a:ext cx="3695481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Health apps on phones or tablets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36130" y="2863092"/>
            <a:ext cx="4615881" cy="1243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Videos </a:t>
            </a:r>
            <a:endParaRPr lang="en-US" dirty="0">
              <a:sym typeface="Canva Sans"/>
            </a:endParaRP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about health</a:t>
            </a:r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10369793" y="9229285"/>
            <a:ext cx="7590694" cy="926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6" tooltip="https://www.flaticon.com/de/kostenloses-icon/webseite_977597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6" tooltip="https://www.flaticon.com/de/kostenloses-icon/webseite_977597"/>
              </a:rPr>
              <a:t>prettycons</a:t>
            </a: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6" tooltip="https://www.flaticon.com/de/kostenloses-icon/webseite_977597"/>
              </a:rPr>
              <a:t> from Flaticon</a:t>
            </a:r>
            <a:endParaRPr lang="en-US" sz="1200" u="sng" dirty="0">
              <a:solidFill>
                <a:srgbClr val="000000"/>
              </a:solidFill>
              <a:latin typeface="Canva Sans"/>
              <a:ea typeface="Open Sans"/>
              <a:cs typeface="Open Sans"/>
              <a:hlinkClick r:id="rId6"/>
            </a:endParaRPr>
          </a:p>
          <a:p>
            <a:pPr algn="r">
              <a:lnSpc>
                <a:spcPts val="2520"/>
              </a:lnSpc>
            </a:pP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7" tooltip="https://www.flaticon.com/de/kostenloses-icon/smartphone_4151798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7" tooltip="https://www.flaticon.com/de/kostenloses-icon/smartphone_4151798"/>
              </a:rPr>
              <a:t>Freepik</a:t>
            </a: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7" tooltip="https://www.flaticon.com/de/kostenloses-icon/smartphone_4151798"/>
              </a:rPr>
              <a:t> from Flaticon</a:t>
            </a:r>
            <a:endParaRPr lang="en-US" sz="1200" u="sng" dirty="0">
              <a:solidFill>
                <a:srgbClr val="000000"/>
              </a:solidFill>
              <a:latin typeface="Canva Sans"/>
              <a:ea typeface="Open Sans"/>
              <a:cs typeface="Open Sans"/>
              <a:hlinkClick r:id="rId7"/>
            </a:endParaRP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8" tooltip="https://www.flaticon.com/de/kostenloses-icon/videos_8542560"/>
              </a:rPr>
              <a:t>Icon made by Freepik from Flaticon</a:t>
            </a:r>
            <a:endParaRPr lang="en-US" sz="1200" u="sng" dirty="0">
              <a:solidFill>
                <a:srgbClr val="000000"/>
              </a:solidFill>
              <a:latin typeface="Canva Sans"/>
              <a:ea typeface="Open Sans"/>
              <a:cs typeface="Open Sans"/>
              <a:hlinkClick r:id="rId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A2B44-6F86-D0AF-ACC9-026043A736E2}"/>
              </a:ext>
            </a:extLst>
          </p:cNvPr>
          <p:cNvSpPr txBox="1"/>
          <p:nvPr/>
        </p:nvSpPr>
        <p:spPr>
          <a:xfrm>
            <a:off x="12960410" y="357230"/>
            <a:ext cx="49947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2.2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Digital 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26F24F1-62DE-CB3C-4838-1FE9240C6CCC}"/>
              </a:ext>
            </a:extLst>
          </p:cNvPr>
          <p:cNvSpPr/>
          <p:nvPr/>
        </p:nvSpPr>
        <p:spPr>
          <a:xfrm>
            <a:off x="6602778" y="2432538"/>
            <a:ext cx="4460875" cy="63658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23D940-0A8D-9182-C606-B2EBCFA93209}"/>
              </a:ext>
            </a:extLst>
          </p:cNvPr>
          <p:cNvSpPr/>
          <p:nvPr/>
        </p:nvSpPr>
        <p:spPr>
          <a:xfrm>
            <a:off x="1635124" y="2432537"/>
            <a:ext cx="4460875" cy="63658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BE1322-50C6-F1A0-F81C-9330A863BD98}"/>
              </a:ext>
            </a:extLst>
          </p:cNvPr>
          <p:cNvSpPr/>
          <p:nvPr/>
        </p:nvSpPr>
        <p:spPr>
          <a:xfrm>
            <a:off x="11629047" y="2403230"/>
            <a:ext cx="4460875" cy="63658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5b9d58-91f2-4d29-8dac-40d1d1ebed7d">
      <Terms xmlns="http://schemas.microsoft.com/office/infopath/2007/PartnerControls"/>
    </lcf76f155ced4ddcb4097134ff3c332f>
    <TaxCatchAll xmlns="ec166e02-4614-4a57-9412-a898d5bb7af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1AC75F8B7B794F85269DC7226EC003" ma:contentTypeVersion="13" ma:contentTypeDescription="Ein neues Dokument erstellen." ma:contentTypeScope="" ma:versionID="8c22124cae7fb9bc2df0bf4b052718cb">
  <xsd:schema xmlns:xsd="http://www.w3.org/2001/XMLSchema" xmlns:xs="http://www.w3.org/2001/XMLSchema" xmlns:p="http://schemas.microsoft.com/office/2006/metadata/properties" xmlns:ns2="ab5b9d58-91f2-4d29-8dac-40d1d1ebed7d" xmlns:ns3="ec166e02-4614-4a57-9412-a898d5bb7af9" targetNamespace="http://schemas.microsoft.com/office/2006/metadata/properties" ma:root="true" ma:fieldsID="baf3dee02ce1168ab08a59a192ed308b" ns2:_="" ns3:_="">
    <xsd:import namespace="ab5b9d58-91f2-4d29-8dac-40d1d1ebed7d"/>
    <xsd:import namespace="ec166e02-4614-4a57-9412-a898d5bb7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b9d58-91f2-4d29-8dac-40d1d1ebe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2edef787-5e0f-4157-8463-14f7453d47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66e02-4614-4a57-9412-a898d5bb7af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65871ec-b9b0-4dc7-871a-d03ee1d7d02c}" ma:internalName="TaxCatchAll" ma:showField="CatchAllData" ma:web="ec166e02-4614-4a57-9412-a898d5bb7a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8C6950-6974-4E24-89DE-CC72FD57A48F}">
  <ds:schemaRefs>
    <ds:schemaRef ds:uri="ab5b9d58-91f2-4d29-8dac-40d1d1ebed7d"/>
    <ds:schemaRef ds:uri="ec166e02-4614-4a57-9412-a898d5bb7a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3E4B47E-ACE7-442C-95A4-4C92CFB64B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C6215C-9580-42BD-9190-EEA52F428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5b9d58-91f2-4d29-8dac-40d1d1ebed7d"/>
    <ds:schemaRef ds:uri="ec166e02-4614-4a57-9412-a898d5bb7a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14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Health Literacy</dc:title>
  <cp:revision>224</cp:revision>
  <dcterms:created xsi:type="dcterms:W3CDTF">2006-08-16T00:00:00Z</dcterms:created>
  <dcterms:modified xsi:type="dcterms:W3CDTF">2026-02-07T13:21:45Z</dcterms:modified>
  <dc:identifier>DAGwtG68prA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0x0101006F1AC75F8B7B794F85269DC7226EC003</vt:lpwstr>
  </property>
  <property fmtid="{D5CDD505-2E9C-101B-9397-08002B2CF9AE}" pid="3" name="MediaServiceImageTags">
    <vt:lpwstr/>
  </property>
</Properties>
</file>