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2" r:id="rId2"/>
    <p:sldId id="334" r:id="rId3"/>
    <p:sldId id="337" r:id="rId4"/>
    <p:sldId id="318" r:id="rId5"/>
    <p:sldId id="319" r:id="rId6"/>
    <p:sldId id="321" r:id="rId7"/>
    <p:sldId id="314" r:id="rId8"/>
  </p:sldIdLst>
  <p:sldSz cx="12192000" cy="6858000"/>
  <p:notesSz cx="6858000" cy="9144000"/>
  <p:custDataLst>
    <p:tags r:id="rId10"/>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32C24-9FDE-4DA4-98B8-7288D59163E2}" v="149" dt="2026-02-08T11:57:47.518"/>
    <p1510:client id="{562EAE77-3515-40AB-89A2-B4AC7676DE44}" v="391" dt="2026-02-08T19:14:15.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74" d="100"/>
          <a:sy n="74" d="100"/>
        </p:scale>
        <p:origin x="115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Now it is time for the quizzes!!
Each quiz has one question!!
There are three answers!!
Only one answer is correct!!
Click on the answer you think is correct!!
Let’s start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F5D5-0D4A-A537-A14A-18C68AF33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1021E-B6C3-8E07-5073-1092F4119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16AE7-56A5-DC51-E612-C2878AC009D2}"/>
              </a:ext>
            </a:extLst>
          </p:cNvPr>
          <p:cNvSpPr>
            <a:spLocks noGrp="1"/>
          </p:cNvSpPr>
          <p:nvPr>
            <p:ph type="body" idx="1"/>
          </p:nvPr>
        </p:nvSpPr>
        <p:spPr/>
        <p:txBody>
          <a:bodyPr/>
          <a:lstStyle/>
          <a:p>
            <a:r>
              <a:rPr lang="en-US"/>
              <a:t>What is a digital health tool?
!! Option A:
! A car key
! If you agree, click the blue box.
! Or
!! Option B:
! A TV remote controller
!If you agree, click the orange box.
! Or
!! Option C:
! A smart watch
!If you agree, click the brown box.</a:t>
            </a:r>
            <a:endParaRPr lang="en-US" dirty="0"/>
          </a:p>
        </p:txBody>
      </p:sp>
      <p:sp>
        <p:nvSpPr>
          <p:cNvPr id="4" name="Slide Number Placeholder 3">
            <a:extLst>
              <a:ext uri="{FF2B5EF4-FFF2-40B4-BE49-F238E27FC236}">
                <a16:creationId xmlns:a16="http://schemas.microsoft.com/office/drawing/2014/main" id="{FE20198A-F16E-119C-33B0-EE4B8A0140A8}"/>
              </a:ext>
            </a:extLst>
          </p:cNvPr>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350033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2FCF-EB88-B586-1BD6-352441F38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8DC8C-91D3-45A3-7886-ADCECF603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B6A2F-28CC-A935-B651-3A13F81CDA44}"/>
              </a:ext>
            </a:extLst>
          </p:cNvPr>
          <p:cNvSpPr>
            <a:spLocks noGrp="1"/>
          </p:cNvSpPr>
          <p:nvPr>
            <p:ph type="body" idx="1"/>
          </p:nvPr>
        </p:nvSpPr>
        <p:spPr/>
        <p:txBody>
          <a:bodyPr/>
          <a:lstStyle/>
          <a:p>
            <a:r>
              <a:rPr lang="en-US"/>
              <a:t>What can a smartwatch do?
!! Option A:
! Cook food.
! If you agree, click the blue box.
! Or
!! Option B:
! Play music.
!If you agree, click the orange box.
! Or
!! Option C:
! Count steps.
!If you agree, click the brown box.</a:t>
            </a:r>
            <a:endParaRPr lang="en-US" dirty="0"/>
          </a:p>
        </p:txBody>
      </p:sp>
      <p:sp>
        <p:nvSpPr>
          <p:cNvPr id="4" name="Slide Number Placeholder 3">
            <a:extLst>
              <a:ext uri="{FF2B5EF4-FFF2-40B4-BE49-F238E27FC236}">
                <a16:creationId xmlns:a16="http://schemas.microsoft.com/office/drawing/2014/main" id="{0747F38C-8AD5-98DC-007E-5D5652B32862}"/>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4078754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29C9-C4C8-C3C8-C2E7-668C14314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366AF-D2B1-A68C-1598-275C3A58C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CDD7E-947F-8EEF-FABD-CBB8641F5E0B}"/>
              </a:ext>
            </a:extLst>
          </p:cNvPr>
          <p:cNvSpPr>
            <a:spLocks noGrp="1"/>
          </p:cNvSpPr>
          <p:nvPr>
            <p:ph type="body" idx="1"/>
          </p:nvPr>
        </p:nvSpPr>
        <p:spPr/>
        <p:txBody>
          <a:bodyPr/>
          <a:lstStyle/>
          <a:p>
            <a:r>
              <a:rPr lang="en-US"/>
              <a:t>Who makes public health apps?
!! Option A:
! A game company.
! If you agree, click the blue box.
! Or
!! Option B:
! Government or health service.
!If you agree, click the orange box.
! Or
!! Option C:
! Your friend.
!If you agree, click the brown box.</a:t>
            </a:r>
            <a:endParaRPr lang="en-US" dirty="0"/>
          </a:p>
        </p:txBody>
      </p:sp>
      <p:sp>
        <p:nvSpPr>
          <p:cNvPr id="4" name="Slide Number Placeholder 3">
            <a:extLst>
              <a:ext uri="{FF2B5EF4-FFF2-40B4-BE49-F238E27FC236}">
                <a16:creationId xmlns:a16="http://schemas.microsoft.com/office/drawing/2014/main" id="{CC553048-DCD1-195D-0BF7-E84161777E2C}"/>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243913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53387-9F90-1739-FC89-466E30C00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84D33-68DF-1690-0F9F-F76DAC8C3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E616C-C5CE-1052-EA60-A031AB0AB72C}"/>
              </a:ext>
            </a:extLst>
          </p:cNvPr>
          <p:cNvSpPr>
            <a:spLocks noGrp="1"/>
          </p:cNvSpPr>
          <p:nvPr>
            <p:ph type="body" idx="1"/>
          </p:nvPr>
        </p:nvSpPr>
        <p:spPr/>
        <p:txBody>
          <a:bodyPr/>
          <a:lstStyle/>
          <a:p>
            <a:r>
              <a:rPr lang="en-US"/>
              <a:t>What do you show when you go to the doctor in another country?
!! Option A:!
Your European Health Card.
! If you agree, click the blue box.
!Or
!! Option B:!
Your passport.
! If you agree, click the orange box.
!Or
!! Option C:!  Your bus ticket.
! If you agree, click the brown box.</a:t>
            </a:r>
            <a:endParaRPr lang="el-GR" dirty="0"/>
          </a:p>
        </p:txBody>
      </p:sp>
      <p:sp>
        <p:nvSpPr>
          <p:cNvPr id="4" name="Slide Number Placeholder 3">
            <a:extLst>
              <a:ext uri="{FF2B5EF4-FFF2-40B4-BE49-F238E27FC236}">
                <a16:creationId xmlns:a16="http://schemas.microsoft.com/office/drawing/2014/main" id="{3EFFDD9A-7789-E256-9AF2-00097CE7339D}"/>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33309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24EC4-8200-CCEC-4368-11F45CF12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AA82F-5737-FC80-20B0-6DD80D023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87C98-430B-4676-520E-64F28302C0A2}"/>
              </a:ext>
            </a:extLst>
          </p:cNvPr>
          <p:cNvSpPr>
            <a:spLocks noGrp="1"/>
          </p:cNvSpPr>
          <p:nvPr>
            <p:ph type="body" idx="1"/>
          </p:nvPr>
        </p:nvSpPr>
        <p:spPr/>
        <p:txBody>
          <a:bodyPr/>
          <a:lstStyle/>
          <a:p>
            <a:r>
              <a:rPr lang="en-US"/>
              <a:t>If your European Health Card is old and not valid, what do you do?
!! Option A:!
Ask for a new card.
! If you agree, click the blue box.
!Or
!! Option B:!   Use the old card.
! If you agree, click the orange box.
!Or
!! Option C:!  Do nothing
! If you agree, click the brown box.</a:t>
            </a:r>
            <a:endParaRPr lang="el-GR" dirty="0"/>
          </a:p>
        </p:txBody>
      </p:sp>
      <p:sp>
        <p:nvSpPr>
          <p:cNvPr id="4" name="Slide Number Placeholder 3">
            <a:extLst>
              <a:ext uri="{FF2B5EF4-FFF2-40B4-BE49-F238E27FC236}">
                <a16:creationId xmlns:a16="http://schemas.microsoft.com/office/drawing/2014/main" id="{1589D371-90FE-2FFC-D5C0-5D30A792D04B}"/>
              </a:ext>
            </a:extLst>
          </p:cNvPr>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32746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You have finished the quizzes !!
Did you like them?!</a:t>
            </a:r>
          </a:p>
          <a:p>
            <a:endParaRPr lang="en-US"/>
          </a:p>
          <a:p>
            <a:r>
              <a:rPr lang="en-US"/>
              <a:t>!!!Want to start again? !
Click the green button on the left.!!</a:t>
            </a:r>
          </a:p>
          <a:p>
            <a:endParaRPr lang="en-US"/>
          </a:p>
          <a:p>
            <a:r>
              <a:rPr lang="en-US"/>
              <a:t>!!! To leave, click the grey exit button on the right.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7</a:t>
            </a:fld>
            <a:endParaRPr lang="el-GR" dirty="0"/>
          </a:p>
        </p:txBody>
      </p:sp>
    </p:spTree>
    <p:extLst>
      <p:ext uri="{BB962C8B-B14F-4D97-AF65-F5344CB8AC3E}">
        <p14:creationId xmlns:p14="http://schemas.microsoft.com/office/powerpoint/2010/main" val="56129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2.mp3"/><Relationship Id="rId7" Type="http://schemas.openxmlformats.org/officeDocument/2006/relationships/audio" Target="../media/media4.mp3"/><Relationship Id="rId2" Type="http://schemas.microsoft.com/office/2007/relationships/media" Target="../media/media2.mp3"/><Relationship Id="rId1" Type="http://schemas.openxmlformats.org/officeDocument/2006/relationships/tags" Target="../tags/tag2.xml"/><Relationship Id="rId6" Type="http://schemas.microsoft.com/office/2007/relationships/media" Target="../media/media4.mp3"/><Relationship Id="rId5" Type="http://schemas.openxmlformats.org/officeDocument/2006/relationships/audio" Target="../media/media3.mp3"/><Relationship Id="rId10" Type="http://schemas.openxmlformats.org/officeDocument/2006/relationships/image" Target="../media/image7.png"/><Relationship Id="rId4" Type="http://schemas.microsoft.com/office/2007/relationships/media" Target="../media/media3.mp3"/><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5.mp3"/><Relationship Id="rId7" Type="http://schemas.openxmlformats.org/officeDocument/2006/relationships/audio" Target="../media/media7.mp3"/><Relationship Id="rId2" Type="http://schemas.microsoft.com/office/2007/relationships/media" Target="../media/media5.mp3"/><Relationship Id="rId1" Type="http://schemas.openxmlformats.org/officeDocument/2006/relationships/tags" Target="../tags/tag3.xml"/><Relationship Id="rId6" Type="http://schemas.microsoft.com/office/2007/relationships/media" Target="../media/media7.mp3"/><Relationship Id="rId5" Type="http://schemas.openxmlformats.org/officeDocument/2006/relationships/audio" Target="../media/media6.mp3"/><Relationship Id="rId10" Type="http://schemas.openxmlformats.org/officeDocument/2006/relationships/image" Target="../media/image7.png"/><Relationship Id="rId4" Type="http://schemas.microsoft.com/office/2007/relationships/media" Target="../media/media6.mp3"/><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8.mp3"/><Relationship Id="rId7" Type="http://schemas.openxmlformats.org/officeDocument/2006/relationships/audio" Target="../media/media10.mp3"/><Relationship Id="rId2" Type="http://schemas.microsoft.com/office/2007/relationships/media" Target="../media/media8.mp3"/><Relationship Id="rId1" Type="http://schemas.openxmlformats.org/officeDocument/2006/relationships/tags" Target="../tags/tag4.xml"/><Relationship Id="rId6" Type="http://schemas.microsoft.com/office/2007/relationships/media" Target="../media/media10.mp3"/><Relationship Id="rId5" Type="http://schemas.openxmlformats.org/officeDocument/2006/relationships/audio" Target="../media/media9.mp3"/><Relationship Id="rId10" Type="http://schemas.openxmlformats.org/officeDocument/2006/relationships/image" Target="../media/image7.png"/><Relationship Id="rId4" Type="http://schemas.microsoft.com/office/2007/relationships/media" Target="../media/media9.mp3"/><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1.mp3"/><Relationship Id="rId7" Type="http://schemas.openxmlformats.org/officeDocument/2006/relationships/audio" Target="../media/media13.mp3"/><Relationship Id="rId2" Type="http://schemas.microsoft.com/office/2007/relationships/media" Target="../media/media11.mp3"/><Relationship Id="rId1" Type="http://schemas.openxmlformats.org/officeDocument/2006/relationships/tags" Target="../tags/tag5.xml"/><Relationship Id="rId6" Type="http://schemas.microsoft.com/office/2007/relationships/media" Target="../media/media13.mp3"/><Relationship Id="rId5" Type="http://schemas.openxmlformats.org/officeDocument/2006/relationships/audio" Target="../media/media12.mp3"/><Relationship Id="rId10" Type="http://schemas.openxmlformats.org/officeDocument/2006/relationships/image" Target="../media/image7.png"/><Relationship Id="rId4" Type="http://schemas.microsoft.com/office/2007/relationships/media" Target="../media/media12.mp3"/><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4.mp3"/><Relationship Id="rId7" Type="http://schemas.openxmlformats.org/officeDocument/2006/relationships/audio" Target="../media/media16.mp3"/><Relationship Id="rId2" Type="http://schemas.microsoft.com/office/2007/relationships/media" Target="../media/media14.mp3"/><Relationship Id="rId1" Type="http://schemas.openxmlformats.org/officeDocument/2006/relationships/tags" Target="../tags/tag6.xml"/><Relationship Id="rId6" Type="http://schemas.microsoft.com/office/2007/relationships/media" Target="../media/media16.mp3"/><Relationship Id="rId5" Type="http://schemas.openxmlformats.org/officeDocument/2006/relationships/audio" Target="../media/media15.mp3"/><Relationship Id="rId10" Type="http://schemas.openxmlformats.org/officeDocument/2006/relationships/image" Target="../media/image7.png"/><Relationship Id="rId4" Type="http://schemas.microsoft.com/office/2007/relationships/media" Target="../media/media15.mp3"/><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8.mp3"/><Relationship Id="rId7" Type="http://schemas.openxmlformats.org/officeDocument/2006/relationships/slideLayout" Target="../slideLayouts/slideLayout7.xml"/><Relationship Id="rId12" Type="http://schemas.openxmlformats.org/officeDocument/2006/relationships/image" Target="../media/image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10.png"/><Relationship Id="rId5" Type="http://schemas.microsoft.com/office/2007/relationships/media" Target="../media/media19.mp3"/><Relationship Id="rId10" Type="http://schemas.openxmlformats.org/officeDocument/2006/relationships/image" Target="../media/image3.jpg"/><Relationship Id="rId4" Type="http://schemas.openxmlformats.org/officeDocument/2006/relationships/audio" Target="../media/media18.mp3"/><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US" sz="1200"/>
              <a:t>Image by zinkevych on 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1"/>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08" fill="hold"/>
                                        <p:tgtEl>
                                          <p:spTgt spid="2"/>
                                        </p:tgtEl>
                                      </p:cBhvr>
                                    </p:cmd>
                                  </p:childTnLst>
                                </p:cTn>
                              </p:par>
                            </p:childTnLst>
                          </p:cTn>
                        </p:par>
                        <p:par>
                          <p:cTn id="7" fill="hold">
                            <p:stCondLst>
                              <p:cond delay="25608"/>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E3A8-05A0-27CC-9D48-1C83820CBA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4DEB1BD-0B22-81C6-30D9-2133A909D99A}"/>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1. What is a digital health tool?</a:t>
            </a:r>
            <a:endParaRPr lang="el-GR" sz="3200" b="1" dirty="0">
              <a:solidFill>
                <a:srgbClr val="008379"/>
              </a:solidFill>
            </a:endParaRPr>
          </a:p>
        </p:txBody>
      </p:sp>
      <p:sp>
        <p:nvSpPr>
          <p:cNvPr id="12" name="Option A">
            <a:extLst>
              <a:ext uri="{FF2B5EF4-FFF2-40B4-BE49-F238E27FC236}">
                <a16:creationId xmlns:a16="http://schemas.microsoft.com/office/drawing/2014/main" id="{CD0D6099-BD99-6779-E21E-87A80A9E28C2}"/>
              </a:ext>
            </a:extLst>
          </p:cNvPr>
          <p:cNvSpPr/>
          <p:nvPr/>
        </p:nvSpPr>
        <p:spPr>
          <a:xfrm>
            <a:off x="1270861" y="1991213"/>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 car key</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Option B">
            <a:extLst>
              <a:ext uri="{FF2B5EF4-FFF2-40B4-BE49-F238E27FC236}">
                <a16:creationId xmlns:a16="http://schemas.microsoft.com/office/drawing/2014/main" id="{84C10F9F-1DFC-34F5-EEBE-D2BB14E0885A}"/>
              </a:ext>
            </a:extLst>
          </p:cNvPr>
          <p:cNvSpPr/>
          <p:nvPr/>
        </p:nvSpPr>
        <p:spPr>
          <a:xfrm>
            <a:off x="1270862" y="3287811"/>
            <a:ext cx="9701940"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A TV remote controller</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Βέλος: Δεξιό 1">
            <a:hlinkClick r:id="" action="ppaction://hlinkshowjump?jump=nextslide"/>
            <a:extLst>
              <a:ext uri="{FF2B5EF4-FFF2-40B4-BE49-F238E27FC236}">
                <a16:creationId xmlns:a16="http://schemas.microsoft.com/office/drawing/2014/main" id="{B1336922-6FE6-7309-EDD9-9DC69B81B5B4}"/>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Βέλος: Αριστερό 2">
            <a:hlinkClick r:id="" action="ppaction://hlinkshowjump?jump=previousslide"/>
            <a:extLst>
              <a:ext uri="{FF2B5EF4-FFF2-40B4-BE49-F238E27FC236}">
                <a16:creationId xmlns:a16="http://schemas.microsoft.com/office/drawing/2014/main" id="{6523D550-73C2-9D1D-F56E-D2576479A6A3}"/>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ption C">
            <a:extLst>
              <a:ext uri="{FF2B5EF4-FFF2-40B4-BE49-F238E27FC236}">
                <a16:creationId xmlns:a16="http://schemas.microsoft.com/office/drawing/2014/main" id="{CEABA396-1FD0-25F8-39C2-09D3DA49EDF0}"/>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A smart watch</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10 B Question">
            <a:hlinkClick r:id="" action="ppaction://media"/>
            <a:extLst>
              <a:ext uri="{FF2B5EF4-FFF2-40B4-BE49-F238E27FC236}">
                <a16:creationId xmlns:a16="http://schemas.microsoft.com/office/drawing/2014/main" id="{36B445D6-E625-7616-7CFD-08FE66B42AB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555395" y="1143834"/>
            <a:ext cx="609600" cy="609600"/>
          </a:xfrm>
          <a:prstGeom prst="rect">
            <a:avLst/>
          </a:prstGeom>
        </p:spPr>
      </p:pic>
      <p:pic>
        <p:nvPicPr>
          <p:cNvPr id="10" name="10 B Correct">
            <a:hlinkClick r:id="" action="ppaction://media"/>
            <a:extLst>
              <a:ext uri="{FF2B5EF4-FFF2-40B4-BE49-F238E27FC236}">
                <a16:creationId xmlns:a16="http://schemas.microsoft.com/office/drawing/2014/main" id="{B90C6190-974E-9C51-FB4B-6387D3936D3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250595" y="2551589"/>
            <a:ext cx="609600" cy="609600"/>
          </a:xfrm>
          <a:prstGeom prst="rect">
            <a:avLst/>
          </a:prstGeom>
        </p:spPr>
      </p:pic>
      <p:pic>
        <p:nvPicPr>
          <p:cNvPr id="11" name="10 B wrong">
            <a:hlinkClick r:id="" action="ppaction://media"/>
            <a:extLst>
              <a:ext uri="{FF2B5EF4-FFF2-40B4-BE49-F238E27FC236}">
                <a16:creationId xmlns:a16="http://schemas.microsoft.com/office/drawing/2014/main" id="{C0F47794-2CF0-09AE-6D15-4EDB7BDAABC2}"/>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082767" y="4227406"/>
            <a:ext cx="609600" cy="609600"/>
          </a:xfrm>
          <a:prstGeom prst="rect">
            <a:avLst/>
          </a:prstGeom>
        </p:spPr>
      </p:pic>
    </p:spTree>
    <p:custDataLst>
      <p:tags r:id="rId1"/>
    </p:custDataLst>
    <p:extLst>
      <p:ext uri="{BB962C8B-B14F-4D97-AF65-F5344CB8AC3E}">
        <p14:creationId xmlns:p14="http://schemas.microsoft.com/office/powerpoint/2010/main" val="21677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088" fill="hold"/>
                                        <p:tgtEl>
                                          <p:spTgt spid="9"/>
                                        </p:tgtEl>
                                      </p:cBhvr>
                                    </p:cmd>
                                  </p:childTnLst>
                                </p:cTn>
                              </p:par>
                            </p:childTnLst>
                          </p:cTn>
                        </p:par>
                      </p:childTnLst>
                    </p:cTn>
                  </p:par>
                </p:childTnLst>
              </p:cTn>
              <p:prevCondLst>
                <p:cond evt="onPrev" delay="41856">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withEffect">
                                  <p:stCondLst>
                                    <p:cond delay="0"/>
                                  </p:stCondLst>
                                  <p:childTnLst>
                                    <p:animClr clrSpc="rgb" dir="cw">
                                      <p:cBhvr>
                                        <p:cTn id="11" dur="500" fill="hold"/>
                                        <p:tgtEl>
                                          <p:spTgt spid="12"/>
                                        </p:tgtEl>
                                        <p:attrNameLst>
                                          <p:attrName>fillcolor</p:attrName>
                                        </p:attrNameLst>
                                      </p:cBhvr>
                                      <p:to>
                                        <a:srgbClr val="C00000"/>
                                      </p:to>
                                    </p:animClr>
                                    <p:set>
                                      <p:cBhvr>
                                        <p:cTn id="12" dur="500" fill="hold"/>
                                        <p:tgtEl>
                                          <p:spTgt spid="12"/>
                                        </p:tgtEl>
                                        <p:attrNameLst>
                                          <p:attrName>fill.type</p:attrName>
                                        </p:attrNameLst>
                                      </p:cBhvr>
                                      <p:to>
                                        <p:strVal val="solid"/>
                                      </p:to>
                                    </p:set>
                                    <p:set>
                                      <p:cBhvr>
                                        <p:cTn id="13" dur="500" fill="hold"/>
                                        <p:tgtEl>
                                          <p:spTgt spid="12"/>
                                        </p:tgtEl>
                                        <p:attrNameLst>
                                          <p:attrName>fill.on</p:attrName>
                                        </p:attrNameLst>
                                      </p:cBhvr>
                                      <p:to>
                                        <p:strVal val="true"/>
                                      </p:to>
                                    </p:set>
                                  </p:childTnLst>
                                </p:cTn>
                              </p:par>
                              <p:par>
                                <p:cTn id="14" presetID="3" presetClass="mediacall" presetSubtype="0" fill="hold" nodeType="withEffect">
                                  <p:stCondLst>
                                    <p:cond delay="0"/>
                                  </p:stCondLst>
                                  <p:childTnLst>
                                    <p:cmd type="call" cmd="stop">
                                      <p:cBhvr>
                                        <p:cTn id="15" dur="1" fill="hold"/>
                                        <p:tgtEl>
                                          <p:spTgt spid="9"/>
                                        </p:tgtEl>
                                      </p:cBhvr>
                                    </p:cmd>
                                  </p:childTnLst>
                                </p:cTn>
                              </p:par>
                              <p:par>
                                <p:cTn id="16" presetID="3" presetClass="mediacall" presetSubtype="0" fill="hold" nodeType="withEffect">
                                  <p:stCondLst>
                                    <p:cond delay="0"/>
                                  </p:stCondLst>
                                  <p:childTnLst>
                                    <p:cmd type="call" cmd="stop">
                                      <p:cBhvr>
                                        <p:cTn id="17" dur="1" fill="hold"/>
                                        <p:tgtEl>
                                          <p:spTgt spid="10"/>
                                        </p:tgtEl>
                                      </p:cBhvr>
                                    </p:cmd>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0968" fill="hold"/>
                                        <p:tgtEl>
                                          <p:spTgt spid="11"/>
                                        </p:tgtEl>
                                      </p:cBhvr>
                                    </p:cmd>
                                  </p:childTnLst>
                                </p:cTn>
                              </p:par>
                            </p:childTnLst>
                          </p:cTn>
                        </p:par>
                      </p:childTnLst>
                    </p:cTn>
                  </p:par>
                </p:childTnLst>
              </p:cTn>
              <p:nextCondLst>
                <p:cond evt="onClick" delay="9072">
                  <p:tgtEl>
                    <p:spTgt spid="12"/>
                  </p:tgtEl>
                </p:cond>
              </p:nextCondLst>
            </p:seq>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afterEffect">
                                  <p:stCondLst>
                                    <p:cond delay="0"/>
                                  </p:stCondLst>
                                  <p:childTnLst>
                                    <p:animClr clrSpc="rgb" dir="cw">
                                      <p:cBhvr>
                                        <p:cTn id="25" dur="500" fill="hold"/>
                                        <p:tgtEl>
                                          <p:spTgt spid="22"/>
                                        </p:tgtEl>
                                        <p:attrNameLst>
                                          <p:attrName>fillcolor</p:attrName>
                                        </p:attrNameLst>
                                      </p:cBhvr>
                                      <p:to>
                                        <a:srgbClr val="C00000"/>
                                      </p:to>
                                    </p:animClr>
                                    <p:set>
                                      <p:cBhvr>
                                        <p:cTn id="26" dur="500" fill="hold"/>
                                        <p:tgtEl>
                                          <p:spTgt spid="22"/>
                                        </p:tgtEl>
                                        <p:attrNameLst>
                                          <p:attrName>fill.type</p:attrName>
                                        </p:attrNameLst>
                                      </p:cBhvr>
                                      <p:to>
                                        <p:strVal val="solid"/>
                                      </p:to>
                                    </p:set>
                                    <p:set>
                                      <p:cBhvr>
                                        <p:cTn id="27" dur="500" fill="hold"/>
                                        <p:tgtEl>
                                          <p:spTgt spid="22"/>
                                        </p:tgtEl>
                                        <p:attrNameLst>
                                          <p:attrName>fill.on</p:attrName>
                                        </p:attrNameLst>
                                      </p:cBhvr>
                                      <p:to>
                                        <p:strVal val="true"/>
                                      </p:to>
                                    </p:set>
                                  </p:childTnLst>
                                </p:cTn>
                              </p:par>
                              <p:par>
                                <p:cTn id="28" presetID="3" presetClass="mediacall" presetSubtype="0" fill="hold" nodeType="withEffect">
                                  <p:stCondLst>
                                    <p:cond delay="0"/>
                                  </p:stCondLst>
                                  <p:childTnLst>
                                    <p:cmd type="call" cmd="stop">
                                      <p:cBhvr>
                                        <p:cTn id="29" dur="1" fill="hold"/>
                                        <p:tgtEl>
                                          <p:spTgt spid="9"/>
                                        </p:tgtEl>
                                      </p:cBhvr>
                                    </p:cmd>
                                  </p:childTnLst>
                                </p:cTn>
                              </p:par>
                              <p:par>
                                <p:cTn id="30" presetID="3" presetClass="mediacall" presetSubtype="0" fill="hold" nodeType="withEffect">
                                  <p:stCondLst>
                                    <p:cond delay="0"/>
                                  </p:stCondLst>
                                  <p:childTnLst>
                                    <p:cmd type="call" cmd="stop">
                                      <p:cBhvr>
                                        <p:cTn id="31" dur="1" fill="hold"/>
                                        <p:tgtEl>
                                          <p:spTgt spid="10"/>
                                        </p:tgtEl>
                                      </p:cBhvr>
                                    </p:cmd>
                                  </p:childTnLst>
                                </p:cTn>
                              </p:par>
                            </p:childTnLst>
                          </p:cTn>
                        </p:par>
                        <p:par>
                          <p:cTn id="32" fill="hold">
                            <p:stCondLst>
                              <p:cond delay="500"/>
                            </p:stCondLst>
                            <p:childTnLst>
                              <p:par>
                                <p:cTn id="33" presetID="1" presetClass="mediacall" presetSubtype="0" fill="hold" nodeType="afterEffect">
                                  <p:stCondLst>
                                    <p:cond delay="0"/>
                                  </p:stCondLst>
                                  <p:childTnLst>
                                    <p:cmd type="call" cmd="playFrom(0.0)">
                                      <p:cBhvr>
                                        <p:cTn id="34" dur="1896" fill="hold"/>
                                        <p:tgtEl>
                                          <p:spTgt spid="11"/>
                                        </p:tgtEl>
                                      </p:cBhvr>
                                    </p:cmd>
                                  </p:child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500" fill="hold"/>
                                        <p:tgtEl>
                                          <p:spTgt spid="8"/>
                                        </p:tgtEl>
                                        <p:attrNameLst>
                                          <p:attrName>fillcolor</p:attrName>
                                        </p:attrNameLst>
                                      </p:cBhvr>
                                      <p:to>
                                        <a:srgbClr val="92D050"/>
                                      </p:to>
                                    </p:animClr>
                                    <p:set>
                                      <p:cBhvr>
                                        <p:cTn id="40" dur="500" fill="hold"/>
                                        <p:tgtEl>
                                          <p:spTgt spid="8"/>
                                        </p:tgtEl>
                                        <p:attrNameLst>
                                          <p:attrName>fill.type</p:attrName>
                                        </p:attrNameLst>
                                      </p:cBhvr>
                                      <p:to>
                                        <p:strVal val="solid"/>
                                      </p:to>
                                    </p:set>
                                    <p:set>
                                      <p:cBhvr>
                                        <p:cTn id="41" dur="500" fill="hold"/>
                                        <p:tgtEl>
                                          <p:spTgt spid="8"/>
                                        </p:tgtEl>
                                        <p:attrNameLst>
                                          <p:attrName>fill.on</p:attrName>
                                        </p:attrNameLst>
                                      </p:cBhvr>
                                      <p:to>
                                        <p:strVal val="true"/>
                                      </p:to>
                                    </p:set>
                                  </p:childTnLst>
                                </p:cTn>
                              </p:par>
                              <p:par>
                                <p:cTn id="42" presetID="3" presetClass="mediacall" presetSubtype="0" fill="hold" nodeType="withEffect">
                                  <p:stCondLst>
                                    <p:cond delay="0"/>
                                  </p:stCondLst>
                                  <p:childTnLst>
                                    <p:cmd type="call" cmd="stop">
                                      <p:cBhvr>
                                        <p:cTn id="43" dur="1" fill="hold"/>
                                        <p:tgtEl>
                                          <p:spTgt spid="9"/>
                                        </p:tgtEl>
                                      </p:cBhvr>
                                    </p:cmd>
                                  </p:childTnLst>
                                </p:cTn>
                              </p:par>
                              <p:par>
                                <p:cTn id="44" presetID="3" presetClass="mediacall" presetSubtype="0" fill="hold" nodeType="withEffect">
                                  <p:stCondLst>
                                    <p:cond delay="0"/>
                                  </p:stCondLst>
                                  <p:childTnLst>
                                    <p:cmd type="call" cmd="stop">
                                      <p:cBhvr>
                                        <p:cTn id="45" dur="1" fill="hold"/>
                                        <p:tgtEl>
                                          <p:spTgt spid="11"/>
                                        </p:tgtEl>
                                      </p:cBhvr>
                                    </p:cmd>
                                  </p:childTnLst>
                                </p:cTn>
                              </p:par>
                            </p:childTnLst>
                          </p:cTn>
                        </p:par>
                        <p:par>
                          <p:cTn id="46" fill="hold">
                            <p:stCondLst>
                              <p:cond delay="500"/>
                            </p:stCondLst>
                            <p:childTnLst>
                              <p:par>
                                <p:cTn id="47" presetID="1" presetClass="mediacall" presetSubtype="0" fill="hold" nodeType="afterEffect">
                                  <p:stCondLst>
                                    <p:cond delay="0"/>
                                  </p:stCondLst>
                                  <p:childTnLst>
                                    <p:cmd type="call" cmd="playFrom(0.0)">
                                      <p:cBhvr>
                                        <p:cTn id="48" dur="2160" fill="hold"/>
                                        <p:tgtEl>
                                          <p:spTgt spid="10"/>
                                        </p:tgtEl>
                                      </p:cBhvr>
                                    </p:cmd>
                                  </p:childTnLst>
                                </p:cTn>
                              </p:par>
                            </p:childTnLst>
                          </p:cTn>
                        </p:par>
                        <p:par>
                          <p:cTn id="49" fill="hold">
                            <p:stCondLst>
                              <p:cond delay="2660"/>
                            </p:stCondLst>
                            <p:childTnLst>
                              <p:par>
                                <p:cTn id="50" presetID="10" presetClass="entr" presetSubtype="0"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childTnLst>
              </p:cTn>
              <p:nextCondLst>
                <p:cond evt="onClick" delay="0">
                  <p:tgtEl>
                    <p:spTgt spid="8"/>
                  </p:tgtEl>
                </p:cond>
              </p:nextCondLst>
            </p:seq>
            <p:audio>
              <p:cMediaNode vol="80000">
                <p:cTn id="56" fill="hold" display="0">
                  <p:stCondLst>
                    <p:cond delay="indefinite"/>
                  </p:stCondLst>
                  <p:endCondLst>
                    <p:cond evt="onStopAudio" delay="0">
                      <p:tgtEl>
                        <p:sldTgt/>
                      </p:tgtEl>
                    </p:cond>
                  </p:endCondLst>
                </p:cTn>
                <p:tgtEl>
                  <p:spTgt spid="9"/>
                </p:tgtEl>
              </p:cMediaNode>
            </p:audio>
            <p:audio>
              <p:cMediaNode vol="80000">
                <p:cTn id="57" fill="hold" display="0">
                  <p:stCondLst>
                    <p:cond delay="indefinite"/>
                  </p:stCondLst>
                  <p:endCondLst>
                    <p:cond evt="onStopAudio" delay="0">
                      <p:tgtEl>
                        <p:sldTgt/>
                      </p:tgtEl>
                    </p:cond>
                  </p:endCondLst>
                </p:cTn>
                <p:tgtEl>
                  <p:spTgt spid="10"/>
                </p:tgtEl>
              </p:cMediaNode>
            </p:audio>
            <p:audio>
              <p:cMediaNode vol="80000">
                <p:cTn id="58" fill="hold" display="0">
                  <p:stCondLst>
                    <p:cond delay="indefinite"/>
                  </p:stCondLst>
                  <p:endCondLst>
                    <p:cond evt="onStopAudio" delay="0">
                      <p:tgtEl>
                        <p:sldTgt/>
                      </p:tgtEl>
                    </p:cond>
                  </p:endCondLst>
                </p:cTn>
                <p:tgtEl>
                  <p:spTgt spid="11"/>
                </p:tgtEl>
              </p:cMediaNode>
            </p:audio>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7D37F-2427-0DFF-64AF-70B4F60FF6A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5342A08-7E25-C77D-5F9D-96AEAEFA64B4}"/>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2.  What can a smartwatch do?</a:t>
            </a:r>
            <a:endParaRPr lang="el-GR" sz="3200" b="1" dirty="0">
              <a:solidFill>
                <a:srgbClr val="008379"/>
              </a:solidFill>
            </a:endParaRPr>
          </a:p>
        </p:txBody>
      </p:sp>
      <p:pic>
        <p:nvPicPr>
          <p:cNvPr id="4" name="2 B Question-11">
            <a:hlinkClick r:id="" action="ppaction://media"/>
            <a:extLst>
              <a:ext uri="{FF2B5EF4-FFF2-40B4-BE49-F238E27FC236}">
                <a16:creationId xmlns:a16="http://schemas.microsoft.com/office/drawing/2014/main" id="{4163A482-B2B7-18C4-AFC6-4E1D7744B34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630275" y="-454025"/>
            <a:ext cx="609600" cy="609600"/>
          </a:xfrm>
          <a:prstGeom prst="rect">
            <a:avLst/>
          </a:prstGeom>
        </p:spPr>
      </p:pic>
      <p:pic>
        <p:nvPicPr>
          <p:cNvPr id="6" name="2 B Correct-12">
            <a:hlinkClick r:id="" action="ppaction://media"/>
            <a:extLst>
              <a:ext uri="{FF2B5EF4-FFF2-40B4-BE49-F238E27FC236}">
                <a16:creationId xmlns:a16="http://schemas.microsoft.com/office/drawing/2014/main" id="{927DF772-BEFC-5546-272D-CFA3B3E3903B}"/>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668375" y="3038475"/>
            <a:ext cx="609600" cy="609600"/>
          </a:xfrm>
          <a:prstGeom prst="rect">
            <a:avLst/>
          </a:prstGeom>
        </p:spPr>
      </p:pic>
      <p:pic>
        <p:nvPicPr>
          <p:cNvPr id="7" name="2 B wrong-13">
            <a:hlinkClick r:id="" action="ppaction://media"/>
            <a:extLst>
              <a:ext uri="{FF2B5EF4-FFF2-40B4-BE49-F238E27FC236}">
                <a16:creationId xmlns:a16="http://schemas.microsoft.com/office/drawing/2014/main" id="{70025F28-B567-492E-E8F8-BA66945C72AB}"/>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935075" y="5972175"/>
            <a:ext cx="609600" cy="609600"/>
          </a:xfrm>
          <a:prstGeom prst="rect">
            <a:avLst/>
          </a:prstGeom>
        </p:spPr>
      </p:pic>
      <p:sp>
        <p:nvSpPr>
          <p:cNvPr id="8" name="Option A">
            <a:extLst>
              <a:ext uri="{FF2B5EF4-FFF2-40B4-BE49-F238E27FC236}">
                <a16:creationId xmlns:a16="http://schemas.microsoft.com/office/drawing/2014/main" id="{82827075-160B-965F-044B-851049FE7D22}"/>
              </a:ext>
            </a:extLst>
          </p:cNvPr>
          <p:cNvSpPr/>
          <p:nvPr/>
        </p:nvSpPr>
        <p:spPr>
          <a:xfrm>
            <a:off x="1295685" y="1976987"/>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Cook food</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972E6F19-D41F-820A-46B7-433331B073CC}"/>
              </a:ext>
            </a:extLst>
          </p:cNvPr>
          <p:cNvSpPr/>
          <p:nvPr/>
        </p:nvSpPr>
        <p:spPr>
          <a:xfrm>
            <a:off x="1270862" y="3273585"/>
            <a:ext cx="9726764"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Play music</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E5818644-C05C-1178-C80E-86C18B5CB060}"/>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Count steps</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105939EE-354B-4F07-20E7-AAF0746D2E3C}"/>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A66A765E-E50E-3110-59D0-83692A5D5837}"/>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970395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168" fill="hold"/>
                                        <p:tgtEl>
                                          <p:spTgt spid="4"/>
                                        </p:tgtEl>
                                      </p:cBhvr>
                                    </p:cmd>
                                  </p:childTnLst>
                                </p:cTn>
                              </p:par>
                            </p:childTnLst>
                          </p:cTn>
                        </p:par>
                      </p:childTnLst>
                    </p:cTn>
                  </p:par>
                </p:childTnLst>
              </p:cTn>
              <p:prevCondLst>
                <p:cond evt="onPrev" delay="43008">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0968" fill="hold"/>
                                        <p:tgtEl>
                                          <p:spTgt spid="7"/>
                                        </p:tgtEl>
                                      </p:cBhvr>
                                    </p:cmd>
                                  </p:childTnLst>
                                </p:cTn>
                              </p:par>
                            </p:childTnLst>
                          </p:cTn>
                        </p:par>
                      </p:childTnLst>
                    </p:cTn>
                  </p:par>
                </p:childTnLst>
              </p:cTn>
              <p:nextCondLst>
                <p:cond evt="onClick" delay="9048">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C0000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6"/>
                                        </p:tgtEl>
                                      </p:cBhvr>
                                    </p:cmd>
                                  </p:childTnLst>
                                </p:cTn>
                              </p:par>
                              <p:par>
                                <p:cTn id="35" presetID="1" presetClass="mediacall" presetSubtype="0" fill="hold" nodeType="withEffect">
                                  <p:stCondLst>
                                    <p:cond delay="0"/>
                                  </p:stCondLst>
                                  <p:childTnLst>
                                    <p:cmd type="call" cmd="playFrom(0.0)">
                                      <p:cBhvr>
                                        <p:cTn id="36" dur="1920" fill="hold"/>
                                        <p:tgtEl>
                                          <p:spTgt spid="7"/>
                                        </p:tgtEl>
                                      </p:cBhvr>
                                    </p:cmd>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500" fill="hold"/>
                                        <p:tgtEl>
                                          <p:spTgt spid="2"/>
                                        </p:tgtEl>
                                        <p:attrNameLst>
                                          <p:attrName>fillcolor</p:attrName>
                                        </p:attrNameLst>
                                      </p:cBhvr>
                                      <p:to>
                                        <a:srgbClr val="92D050"/>
                                      </p:to>
                                    </p:animClr>
                                    <p:set>
                                      <p:cBhvr>
                                        <p:cTn id="42" dur="500" fill="hold"/>
                                        <p:tgtEl>
                                          <p:spTgt spid="2"/>
                                        </p:tgtEl>
                                        <p:attrNameLst>
                                          <p:attrName>fill.type</p:attrName>
                                        </p:attrNameLst>
                                      </p:cBhvr>
                                      <p:to>
                                        <p:strVal val="solid"/>
                                      </p:to>
                                    </p:set>
                                    <p:set>
                                      <p:cBhvr>
                                        <p:cTn id="43" dur="500" fill="hold"/>
                                        <p:tgtEl>
                                          <p:spTgt spid="2"/>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4"/>
                                        </p:tgtEl>
                                      </p:cBhvr>
                                    </p:cmd>
                                  </p:childTnLst>
                                </p:cTn>
                              </p:par>
                              <p:par>
                                <p:cTn id="46" presetID="3" presetClass="mediacall" presetSubtype="0" fill="hold" nodeType="withEffect">
                                  <p:stCondLst>
                                    <p:cond delay="0"/>
                                  </p:stCondLst>
                                  <p:childTnLst>
                                    <p:cmd type="call" cmd="stop">
                                      <p:cBhvr>
                                        <p:cTn id="47" dur="1" fill="hold"/>
                                        <p:tgtEl>
                                          <p:spTgt spid="7"/>
                                        </p:tgtEl>
                                      </p:cBhvr>
                                    </p:cmd>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2184" fill="hold"/>
                                        <p:tgtEl>
                                          <p:spTgt spid="6"/>
                                        </p:tgtEl>
                                      </p:cBhvr>
                                    </p:cmd>
                                  </p:childTnLst>
                                </p:cTn>
                              </p:par>
                            </p:childTnLst>
                          </p:cTn>
                        </p:par>
                        <p:par>
                          <p:cTn id="51" fill="hold">
                            <p:stCondLst>
                              <p:cond delay="2684"/>
                            </p:stCondLst>
                            <p:childTnLst>
                              <p:par>
                                <p:cTn id="52" presetID="10" presetClass="entr" presetSubtype="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1B03-971A-33B1-A539-3760B05C50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967D173-D773-CDC6-3A19-A0B178D150DD}"/>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3. Who makes public health apps?</a:t>
            </a:r>
            <a:endParaRPr lang="el-GR" sz="3200" b="1" dirty="0">
              <a:solidFill>
                <a:srgbClr val="008379"/>
              </a:solidFill>
            </a:endParaRPr>
          </a:p>
        </p:txBody>
      </p:sp>
      <p:pic>
        <p:nvPicPr>
          <p:cNvPr id="4" name="3 B Question-17">
            <a:hlinkClick r:id="" action="ppaction://media"/>
            <a:extLst>
              <a:ext uri="{FF2B5EF4-FFF2-40B4-BE49-F238E27FC236}">
                <a16:creationId xmlns:a16="http://schemas.microsoft.com/office/drawing/2014/main" id="{AE6EB4FB-8E4E-A0F0-C409-E258BCDCA20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147675" y="600075"/>
            <a:ext cx="609600" cy="609600"/>
          </a:xfrm>
          <a:prstGeom prst="rect">
            <a:avLst/>
          </a:prstGeom>
        </p:spPr>
      </p:pic>
      <p:pic>
        <p:nvPicPr>
          <p:cNvPr id="6" name="3 B Correct-18">
            <a:hlinkClick r:id="" action="ppaction://media"/>
            <a:extLst>
              <a:ext uri="{FF2B5EF4-FFF2-40B4-BE49-F238E27FC236}">
                <a16:creationId xmlns:a16="http://schemas.microsoft.com/office/drawing/2014/main" id="{0EAF2AA6-F46D-E976-3EF1-6DE5BC4F631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439775" y="3127375"/>
            <a:ext cx="609600" cy="609600"/>
          </a:xfrm>
          <a:prstGeom prst="rect">
            <a:avLst/>
          </a:prstGeom>
        </p:spPr>
      </p:pic>
      <p:pic>
        <p:nvPicPr>
          <p:cNvPr id="7" name="3 B wrong-19">
            <a:hlinkClick r:id="" action="ppaction://media"/>
            <a:extLst>
              <a:ext uri="{FF2B5EF4-FFF2-40B4-BE49-F238E27FC236}">
                <a16:creationId xmlns:a16="http://schemas.microsoft.com/office/drawing/2014/main" id="{C3A1C8B9-F894-7FE2-C03A-2A7A06EA3C47}"/>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339989" y="5248713"/>
            <a:ext cx="609600" cy="609600"/>
          </a:xfrm>
          <a:prstGeom prst="rect">
            <a:avLst/>
          </a:prstGeom>
        </p:spPr>
      </p:pic>
      <p:sp>
        <p:nvSpPr>
          <p:cNvPr id="8" name="Option A">
            <a:extLst>
              <a:ext uri="{FF2B5EF4-FFF2-40B4-BE49-F238E27FC236}">
                <a16:creationId xmlns:a16="http://schemas.microsoft.com/office/drawing/2014/main" id="{721892AD-7B04-AC8E-E829-88FE1197D171}"/>
              </a:ext>
            </a:extLst>
          </p:cNvPr>
          <p:cNvSpPr/>
          <p:nvPr/>
        </p:nvSpPr>
        <p:spPr>
          <a:xfrm>
            <a:off x="1270861" y="1993029"/>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 game company</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28F5F67E-1602-827D-07D0-76376696AFD3}"/>
              </a:ext>
            </a:extLst>
          </p:cNvPr>
          <p:cNvSpPr/>
          <p:nvPr/>
        </p:nvSpPr>
        <p:spPr>
          <a:xfrm>
            <a:off x="1270861" y="3289627"/>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Government or health service</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30BFC183-A656-1DAF-ABDB-ED825464649C}"/>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Your friend</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900EBE52-06B1-7829-7EFF-C8B5067F5FD0}"/>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CC98F933-78F4-E514-879F-45A9902BE818}"/>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89679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824" fill="hold"/>
                                        <p:tgtEl>
                                          <p:spTgt spid="4"/>
                                        </p:tgtEl>
                                      </p:cBhvr>
                                    </p:cmd>
                                  </p:childTnLst>
                                </p:cTn>
                              </p:par>
                            </p:childTnLst>
                          </p:cTn>
                        </p:par>
                      </p:childTnLst>
                    </p:cTn>
                  </p:par>
                </p:childTnLst>
              </p:cTn>
              <p:prevCondLst>
                <p:cond evt="onPrev" delay="44496">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408">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2"/>
                                        </p:tgtEl>
                                        <p:attrNameLst>
                                          <p:attrName>fillcolor</p:attrName>
                                        </p:attrNameLst>
                                      </p:cBhvr>
                                      <p:to>
                                        <a:srgbClr val="C00000"/>
                                      </p:to>
                                    </p:animClr>
                                    <p:set>
                                      <p:cBhvr>
                                        <p:cTn id="50" dur="500" fill="hold"/>
                                        <p:tgtEl>
                                          <p:spTgt spid="2"/>
                                        </p:tgtEl>
                                        <p:attrNameLst>
                                          <p:attrName>fill.type</p:attrName>
                                        </p:attrNameLst>
                                      </p:cBhvr>
                                      <p:to>
                                        <p:strVal val="solid"/>
                                      </p:to>
                                    </p:set>
                                    <p:set>
                                      <p:cBhvr>
                                        <p:cTn id="51" dur="500" fill="hold"/>
                                        <p:tgtEl>
                                          <p:spTgt spid="2"/>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6"/>
                                        </p:tgtEl>
                                      </p:cBhvr>
                                    </p:cmd>
                                  </p:childTnLst>
                                </p:cTn>
                              </p:par>
                              <p:par>
                                <p:cTn id="56" presetID="1" presetClass="mediacall" presetSubtype="0" fill="hold" nodeType="withEffect">
                                  <p:stCondLst>
                                    <p:cond delay="0"/>
                                  </p:stCondLst>
                                  <p:childTnLst>
                                    <p:cmd type="call" cmd="playFrom(0.0)">
                                      <p:cBhvr>
                                        <p:cTn id="57" dur="2040" fill="hold"/>
                                        <p:tgtEl>
                                          <p:spTgt spid="7"/>
                                        </p:tgtEl>
                                      </p:cBhvr>
                                    </p:cmd>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1444-678D-6BF1-2D6A-1F62E30BCB3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A3E0B08-2A25-6B63-0BAC-D4ED7B34EFAD}"/>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4. What do you show when you go to the doctor in another country?</a:t>
            </a:r>
            <a:endParaRPr lang="el-GR" sz="3200" b="1" dirty="0">
              <a:solidFill>
                <a:srgbClr val="008379"/>
              </a:solidFill>
            </a:endParaRPr>
          </a:p>
        </p:txBody>
      </p:sp>
      <p:pic>
        <p:nvPicPr>
          <p:cNvPr id="4" name="4 A Question-20">
            <a:hlinkClick r:id="" action="ppaction://media"/>
            <a:extLst>
              <a:ext uri="{FF2B5EF4-FFF2-40B4-BE49-F238E27FC236}">
                <a16:creationId xmlns:a16="http://schemas.microsoft.com/office/drawing/2014/main" id="{7306360D-C1DD-4AA2-8632-9DE6544938F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147675" y="917575"/>
            <a:ext cx="609600" cy="609600"/>
          </a:xfrm>
          <a:prstGeom prst="rect">
            <a:avLst/>
          </a:prstGeom>
        </p:spPr>
      </p:pic>
      <p:pic>
        <p:nvPicPr>
          <p:cNvPr id="8" name="4 A Correct-21">
            <a:hlinkClick r:id="" action="ppaction://media"/>
            <a:extLst>
              <a:ext uri="{FF2B5EF4-FFF2-40B4-BE49-F238E27FC236}">
                <a16:creationId xmlns:a16="http://schemas.microsoft.com/office/drawing/2014/main" id="{41331A5B-C6F9-EACB-3F48-D673E7861A2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139964" y="2641122"/>
            <a:ext cx="609600" cy="609600"/>
          </a:xfrm>
          <a:prstGeom prst="rect">
            <a:avLst/>
          </a:prstGeom>
        </p:spPr>
      </p:pic>
      <p:pic>
        <p:nvPicPr>
          <p:cNvPr id="9" name="4 A wrong-22">
            <a:hlinkClick r:id="" action="ppaction://media"/>
            <a:extLst>
              <a:ext uri="{FF2B5EF4-FFF2-40B4-BE49-F238E27FC236}">
                <a16:creationId xmlns:a16="http://schemas.microsoft.com/office/drawing/2014/main" id="{A5A791FE-EAFC-6281-FD85-6EB3E10BCACA}"/>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020221" y="5635625"/>
            <a:ext cx="609600" cy="609600"/>
          </a:xfrm>
          <a:prstGeom prst="rect">
            <a:avLst/>
          </a:prstGeom>
        </p:spPr>
      </p:pic>
      <p:sp>
        <p:nvSpPr>
          <p:cNvPr id="10" name="Option A">
            <a:extLst>
              <a:ext uri="{FF2B5EF4-FFF2-40B4-BE49-F238E27FC236}">
                <a16:creationId xmlns:a16="http://schemas.microsoft.com/office/drawing/2014/main" id="{443CD082-6333-7C7F-6195-1A85D0B15721}"/>
              </a:ext>
            </a:extLst>
          </p:cNvPr>
          <p:cNvSpPr/>
          <p:nvPr/>
        </p:nvSpPr>
        <p:spPr>
          <a:xfrm>
            <a:off x="1270861" y="1976987"/>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Your European Health Card</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1AE3B514-2A1E-A1BC-6DC2-AFBEE922DE4B}"/>
              </a:ext>
            </a:extLst>
          </p:cNvPr>
          <p:cNvSpPr/>
          <p:nvPr/>
        </p:nvSpPr>
        <p:spPr>
          <a:xfrm>
            <a:off x="1270861" y="3273585"/>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Your passport</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F807AB69-922B-6AB7-6C18-480BD0C2A923}"/>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Your bus ticket</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Βέλος: Δεξιό 5">
            <a:hlinkClick r:id="" action="ppaction://hlinkshowjump?jump=nextslide"/>
            <a:extLst>
              <a:ext uri="{FF2B5EF4-FFF2-40B4-BE49-F238E27FC236}">
                <a16:creationId xmlns:a16="http://schemas.microsoft.com/office/drawing/2014/main" id="{CCF44F51-1FC3-C287-23D8-DD5493BD42DB}"/>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Βέλος: Αριστερό 6">
            <a:hlinkClick r:id="" action="ppaction://hlinkshowjump?jump=previousslide"/>
            <a:extLst>
              <a:ext uri="{FF2B5EF4-FFF2-40B4-BE49-F238E27FC236}">
                <a16:creationId xmlns:a16="http://schemas.microsoft.com/office/drawing/2014/main" id="{71D861C9-AA9F-D786-DCB2-1ACD482A4087}"/>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617399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200" fill="hold"/>
                                        <p:tgtEl>
                                          <p:spTgt spid="4"/>
                                        </p:tgtEl>
                                      </p:cBhvr>
                                    </p:cmd>
                                  </p:childTnLst>
                                </p:cTn>
                              </p:par>
                            </p:childTnLst>
                          </p:cTn>
                        </p:par>
                      </p:childTnLst>
                    </p:cTn>
                  </p:par>
                </p:childTnLst>
              </p:cTn>
              <p:prevCondLst>
                <p:cond evt="onPrev" delay="47088">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44">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childTnLst>
                          </p:cTn>
                        </p:par>
                        <p:par>
                          <p:cTn id="54" fill="hold">
                            <p:stCondLst>
                              <p:cond delay="500"/>
                            </p:stCondLst>
                            <p:childTnLst>
                              <p:par>
                                <p:cTn id="55" presetID="3" presetClass="mediacall" presetSubtype="0" fill="hold" nodeType="afterEffect">
                                  <p:stCondLst>
                                    <p:cond delay="0"/>
                                  </p:stCondLst>
                                  <p:childTnLst>
                                    <p:cmd type="call" cmd="stop">
                                      <p:cBhvr>
                                        <p:cTn id="56" dur="1" fill="hold"/>
                                        <p:tgtEl>
                                          <p:spTgt spid="8"/>
                                        </p:tgtEl>
                                      </p:cBhvr>
                                    </p:cmd>
                                  </p:childTnLst>
                                </p:cTn>
                              </p:par>
                            </p:childTnLst>
                          </p:cTn>
                        </p:par>
                        <p:par>
                          <p:cTn id="57" fill="hold">
                            <p:stCondLst>
                              <p:cond delay="500"/>
                            </p:stCondLst>
                            <p:childTnLst>
                              <p:par>
                                <p:cTn id="58" presetID="1" presetClass="mediacall" presetSubtype="0" fill="hold" nodeType="afterEffect">
                                  <p:stCondLst>
                                    <p:cond delay="0"/>
                                  </p:stCondLst>
                                  <p:childTnLst>
                                    <p:cmd type="call" cmd="playFrom(0.0)">
                                      <p:cBhvr>
                                        <p:cTn id="59" dur="1824" fill="hold"/>
                                        <p:tgtEl>
                                          <p:spTgt spid="9"/>
                                        </p:tgtEl>
                                      </p:cBhvr>
                                    </p:cmd>
                                  </p:childTnLst>
                                </p:cTn>
                              </p:par>
                            </p:childTnLst>
                          </p:cTn>
                        </p:par>
                      </p:childTnLst>
                    </p:cTn>
                  </p:par>
                </p:childTnLst>
              </p:cTn>
              <p:nextCondLst>
                <p:cond evt="onClick" delay="0">
                  <p:tgtEl>
                    <p:spTgt spid="3"/>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FF76B-DC86-F54F-E2A4-C03D7E4E26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CD1A242-8DE1-F4F0-CF4F-18F30AFD2CBA}"/>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5. If your European Health Card is old and not valid, what do you do?</a:t>
            </a:r>
            <a:endParaRPr lang="el-GR" sz="3200" b="1" dirty="0">
              <a:solidFill>
                <a:srgbClr val="008379"/>
              </a:solidFill>
            </a:endParaRPr>
          </a:p>
        </p:txBody>
      </p:sp>
      <p:pic>
        <p:nvPicPr>
          <p:cNvPr id="4" name="5 A Question-26">
            <a:hlinkClick r:id="" action="ppaction://media"/>
            <a:extLst>
              <a:ext uri="{FF2B5EF4-FFF2-40B4-BE49-F238E27FC236}">
                <a16:creationId xmlns:a16="http://schemas.microsoft.com/office/drawing/2014/main" id="{05D7C566-390D-9D95-95D4-62CA20F6C3C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76275" y="777875"/>
            <a:ext cx="609600" cy="609600"/>
          </a:xfrm>
          <a:prstGeom prst="rect">
            <a:avLst/>
          </a:prstGeom>
        </p:spPr>
      </p:pic>
      <p:pic>
        <p:nvPicPr>
          <p:cNvPr id="8" name="5 A Correct-27">
            <a:hlinkClick r:id="" action="ppaction://media"/>
            <a:extLst>
              <a:ext uri="{FF2B5EF4-FFF2-40B4-BE49-F238E27FC236}">
                <a16:creationId xmlns:a16="http://schemas.microsoft.com/office/drawing/2014/main" id="{A659AEC8-D91D-4936-2248-9245771064D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376275" y="3190875"/>
            <a:ext cx="609600" cy="609600"/>
          </a:xfrm>
          <a:prstGeom prst="rect">
            <a:avLst/>
          </a:prstGeom>
        </p:spPr>
      </p:pic>
      <p:pic>
        <p:nvPicPr>
          <p:cNvPr id="9" name="5 A wrong-28">
            <a:hlinkClick r:id="" action="ppaction://media"/>
            <a:extLst>
              <a:ext uri="{FF2B5EF4-FFF2-40B4-BE49-F238E27FC236}">
                <a16:creationId xmlns:a16="http://schemas.microsoft.com/office/drawing/2014/main" id="{1234717F-7B08-AE61-B03F-386D8B5BEF89}"/>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414375" y="5908675"/>
            <a:ext cx="609600" cy="609600"/>
          </a:xfrm>
          <a:prstGeom prst="rect">
            <a:avLst/>
          </a:prstGeom>
        </p:spPr>
      </p:pic>
      <p:sp>
        <p:nvSpPr>
          <p:cNvPr id="10" name="Option A">
            <a:extLst>
              <a:ext uri="{FF2B5EF4-FFF2-40B4-BE49-F238E27FC236}">
                <a16:creationId xmlns:a16="http://schemas.microsoft.com/office/drawing/2014/main" id="{6C78063E-24BA-C14A-9A73-75C639B83436}"/>
              </a:ext>
            </a:extLst>
          </p:cNvPr>
          <p:cNvSpPr/>
          <p:nvPr/>
        </p:nvSpPr>
        <p:spPr>
          <a:xfrm>
            <a:off x="1270860" y="1976987"/>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Ask for a new card</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FDA53B9F-2955-C848-EAF5-43F35A0BF972}"/>
              </a:ext>
            </a:extLst>
          </p:cNvPr>
          <p:cNvSpPr/>
          <p:nvPr/>
        </p:nvSpPr>
        <p:spPr>
          <a:xfrm>
            <a:off x="1270862" y="3273585"/>
            <a:ext cx="9701938"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Use the old card</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79AA799C-369B-330F-C8A7-901A6218A2A8}"/>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Do nothing</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Βέλος: Δεξιό 1">
            <a:hlinkClick r:id="" action="ppaction://hlinkshowjump?jump=nextslide"/>
            <a:extLst>
              <a:ext uri="{FF2B5EF4-FFF2-40B4-BE49-F238E27FC236}">
                <a16:creationId xmlns:a16="http://schemas.microsoft.com/office/drawing/2014/main" id="{AADEC868-DE55-E0A9-E27D-6AB3C5F8AD6C}"/>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Βέλος: Αριστερό 5">
            <a:hlinkClick r:id="" action="ppaction://hlinkshowjump?jump=previousslide"/>
            <a:extLst>
              <a:ext uri="{FF2B5EF4-FFF2-40B4-BE49-F238E27FC236}">
                <a16:creationId xmlns:a16="http://schemas.microsoft.com/office/drawing/2014/main" id="{93606526-7B49-C8F7-B23B-E720F97696E5}"/>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321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080" fill="hold"/>
                                        <p:tgtEl>
                                          <p:spTgt spid="4"/>
                                        </p:tgtEl>
                                      </p:cBhvr>
                                    </p:cmd>
                                  </p:childTnLst>
                                </p:cTn>
                              </p:par>
                            </p:childTnLst>
                          </p:cTn>
                        </p:par>
                      </p:childTnLst>
                    </p:cTn>
                  </p:par>
                </p:childTnLst>
              </p:cTn>
              <p:prevCondLst>
                <p:cond evt="onPrev" delay="4692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024">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childTnLst>
                          </p:cTn>
                        </p:par>
                        <p:par>
                          <p:cTn id="54" fill="hold">
                            <p:stCondLst>
                              <p:cond delay="500"/>
                            </p:stCondLst>
                            <p:childTnLst>
                              <p:par>
                                <p:cTn id="55" presetID="3" presetClass="mediacall" presetSubtype="0" fill="hold" nodeType="afterEffect">
                                  <p:stCondLst>
                                    <p:cond delay="0"/>
                                  </p:stCondLst>
                                  <p:childTnLst>
                                    <p:cmd type="call" cmd="stop">
                                      <p:cBhvr>
                                        <p:cTn id="56" dur="1" fill="hold"/>
                                        <p:tgtEl>
                                          <p:spTgt spid="8"/>
                                        </p:tgtEl>
                                      </p:cBhvr>
                                    </p:cmd>
                                  </p:childTnLst>
                                </p:cTn>
                              </p:par>
                              <p:par>
                                <p:cTn id="57" presetID="1" presetClass="mediacall" presetSubtype="0" fill="hold" nodeType="withEffect">
                                  <p:stCondLst>
                                    <p:cond delay="0"/>
                                  </p:stCondLst>
                                  <p:childTnLst>
                                    <p:cmd type="call" cmd="playFrom(0.0)">
                                      <p:cBhvr>
                                        <p:cTn id="58" dur="1944" fill="hold"/>
                                        <p:tgtEl>
                                          <p:spTgt spid="9"/>
                                        </p:tgtEl>
                                      </p:cBhvr>
                                    </p:cmd>
                                  </p:childTnLst>
                                </p:cTn>
                              </p:par>
                            </p:childTnLst>
                          </p:cTn>
                        </p:par>
                      </p:childTnLst>
                    </p:cTn>
                  </p:par>
                </p:childTnLst>
              </p:cTn>
              <p:nextCondLst>
                <p:cond evt="onClick" delay="0">
                  <p:tgtEl>
                    <p:spTgt spid="3"/>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a:solidFill>
                  <a:schemeClr val="dk1"/>
                </a:solidFill>
                <a:latin typeface="Calibri"/>
                <a:ea typeface="Calibri"/>
                <a:cs typeface="Calibri"/>
                <a:sym typeface="Calibri"/>
              </a:rPr>
              <a:t>Source | 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063">
            <a:off x="5223957" y="4572224"/>
            <a:ext cx="2982833" cy="1183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5" fill="hold"/>
                                        <p:tgtEl>
                                          <p:spTgt spid="12"/>
                                        </p:tgtEl>
                                      </p:cBhvr>
                                    </p:cmd>
                                  </p:childTnLst>
                                </p:cTn>
                              </p:par>
                            </p:childTnLst>
                          </p:cTn>
                        </p:par>
                        <p:par>
                          <p:cTn id="7" fill="hold">
                            <p:stCondLst>
                              <p:cond delay="8135"/>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12048" fill="hold"/>
                                        <p:tgtEl>
                                          <p:spTgt spid="13"/>
                                        </p:tgtEl>
                                      </p:cBhvr>
                                    </p:cmd>
                                  </p:childTnLst>
                                </p:cTn>
                              </p:par>
                            </p:childTnLst>
                          </p:cTn>
                        </p:par>
                        <p:par>
                          <p:cTn id="13" fill="hold">
                            <p:stCondLst>
                              <p:cond delay="18192"/>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8448" fill="hold"/>
                                        <p:tgtEl>
                                          <p:spTgt spid="14"/>
                                        </p:tgtEl>
                                      </p:cBhvr>
                                    </p:cmd>
                                  </p:childTnLst>
                                </p:cTn>
                              </p:par>
                            </p:childTnLst>
                          </p:cTn>
                        </p:par>
                      </p:childTnLst>
                    </p:cTn>
                  </p:par>
                </p:childTnLst>
              </p:cTn>
              <p:prevCondLst>
                <p:cond evt="onPrev" delay="2808">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agree"/>
</p:tagLst>
</file>

<file path=ppt/tags/tag6.xml><?xml version="1.0" encoding="utf-8"?>
<p:tagLst xmlns:a="http://schemas.openxmlformats.org/drawingml/2006/main" xmlns:r="http://schemas.openxmlformats.org/officeDocument/2006/relationships" xmlns:p="http://schemas.openxmlformats.org/presentationml/2006/main">
  <p:tag name="QNUM" val="5"/>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2248</TotalTime>
  <Words>705</Words>
  <Application>Microsoft Office PowerPoint</Application>
  <PresentationFormat>Widescreen</PresentationFormat>
  <Paragraphs>44</Paragraphs>
  <Slides>7</Slides>
  <Notes>7</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26</cp:revision>
  <dcterms:created xsi:type="dcterms:W3CDTF">2025-05-12T15:24:27Z</dcterms:created>
  <dcterms:modified xsi:type="dcterms:W3CDTF">2026-02-18T15:07:26Z</dcterms:modified>
</cp:coreProperties>
</file>